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6" r:id="rId2"/>
    <p:sldMasterId id="2147483799" r:id="rId3"/>
  </p:sldMasterIdLst>
  <p:notesMasterIdLst>
    <p:notesMasterId r:id="rId52"/>
  </p:notesMasterIdLst>
  <p:sldIdLst>
    <p:sldId id="287" r:id="rId4"/>
    <p:sldId id="429" r:id="rId5"/>
    <p:sldId id="434" r:id="rId6"/>
    <p:sldId id="389" r:id="rId7"/>
    <p:sldId id="430" r:id="rId8"/>
    <p:sldId id="431" r:id="rId9"/>
    <p:sldId id="432" r:id="rId10"/>
    <p:sldId id="447" r:id="rId11"/>
    <p:sldId id="440" r:id="rId12"/>
    <p:sldId id="442" r:id="rId13"/>
    <p:sldId id="438" r:id="rId14"/>
    <p:sldId id="445" r:id="rId15"/>
    <p:sldId id="441" r:id="rId16"/>
    <p:sldId id="443" r:id="rId17"/>
    <p:sldId id="435" r:id="rId18"/>
    <p:sldId id="436" r:id="rId19"/>
    <p:sldId id="437" r:id="rId20"/>
    <p:sldId id="446" r:id="rId21"/>
    <p:sldId id="444" r:id="rId22"/>
    <p:sldId id="448" r:id="rId23"/>
    <p:sldId id="449" r:id="rId24"/>
    <p:sldId id="451" r:id="rId25"/>
    <p:sldId id="450" r:id="rId26"/>
    <p:sldId id="452" r:id="rId27"/>
    <p:sldId id="454" r:id="rId28"/>
    <p:sldId id="453" r:id="rId29"/>
    <p:sldId id="455" r:id="rId30"/>
    <p:sldId id="456" r:id="rId31"/>
    <p:sldId id="457" r:id="rId32"/>
    <p:sldId id="458" r:id="rId33"/>
    <p:sldId id="327" r:id="rId34"/>
    <p:sldId id="473" r:id="rId35"/>
    <p:sldId id="474" r:id="rId36"/>
    <p:sldId id="326" r:id="rId37"/>
    <p:sldId id="459" r:id="rId38"/>
    <p:sldId id="460" r:id="rId39"/>
    <p:sldId id="461" r:id="rId40"/>
    <p:sldId id="462" r:id="rId41"/>
    <p:sldId id="463" r:id="rId42"/>
    <p:sldId id="464" r:id="rId43"/>
    <p:sldId id="465" r:id="rId44"/>
    <p:sldId id="471" r:id="rId45"/>
    <p:sldId id="472" r:id="rId46"/>
    <p:sldId id="466" r:id="rId47"/>
    <p:sldId id="467" r:id="rId48"/>
    <p:sldId id="468" r:id="rId49"/>
    <p:sldId id="469" r:id="rId50"/>
    <p:sldId id="47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Ross" initials="DR" lastIdx="1" clrIdx="0">
    <p:extLst>
      <p:ext uri="{19B8F6BF-5375-455C-9EA6-DF929625EA0E}">
        <p15:presenceInfo xmlns:p15="http://schemas.microsoft.com/office/powerpoint/2012/main" userId="David Ro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63" autoAdjust="0"/>
    <p:restoredTop sz="80604" autoAdjust="0"/>
  </p:normalViewPr>
  <p:slideViewPr>
    <p:cSldViewPr snapToGrid="0">
      <p:cViewPr varScale="1">
        <p:scale>
          <a:sx n="88" d="100"/>
          <a:sy n="88" d="100"/>
        </p:scale>
        <p:origin x="1582" y="3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D3D0E-5FDF-488C-A40F-68AC216D5F4B}" type="datetimeFigureOut">
              <a:rPr lang="en-US" smtClean="0"/>
              <a:t>12/6/2022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4C8A5-452C-4E53-AFA0-BB9B6ECE012D}" type="slidenum">
              <a:rPr lang="en-US" smtClean="0"/>
              <a:t>‹#›</a:t>
            </a:fld>
            <a:endParaRPr lang="en-US" dirty="0"/>
          </a:p>
        </p:txBody>
      </p:sp>
    </p:spTree>
    <p:extLst>
      <p:ext uri="{BB962C8B-B14F-4D97-AF65-F5344CB8AC3E}">
        <p14:creationId xmlns:p14="http://schemas.microsoft.com/office/powerpoint/2010/main" val="57921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echdocs.broadcom.com/us/en/ca-mainframe-software/traditional-management/mainframe-common-maintenance-procedures/1-0/configure-ca-smp-e-internet-service-retrieval.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youtube.com/playlist?list=PLnylOi97j3vboAnq_gojrvKLmHsGj-p1p" TargetMode="External"/><Relationship Id="rId5" Type="http://schemas.openxmlformats.org/officeDocument/2006/relationships/hyperlink" Target="https://knowledge.broadcom.com/external/article?articleId=197545" TargetMode="External"/><Relationship Id="rId4" Type="http://schemas.openxmlformats.org/officeDocument/2006/relationships/hyperlink" Target="https://www.ibm.com/support/z-content-solutions/software-update-zosm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4C8A5-452C-4E53-AFA0-BB9B6ECE012D}" type="slidenum">
              <a:rPr lang="en-US" smtClean="0"/>
              <a:t>1</a:t>
            </a:fld>
            <a:endParaRPr lang="en-US" dirty="0"/>
          </a:p>
        </p:txBody>
      </p:sp>
    </p:spTree>
    <p:extLst>
      <p:ext uri="{BB962C8B-B14F-4D97-AF65-F5344CB8AC3E}">
        <p14:creationId xmlns:p14="http://schemas.microsoft.com/office/powerpoint/2010/main" val="3961381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11</a:t>
            </a:fld>
            <a:endParaRPr lang="en-US" dirty="0"/>
          </a:p>
        </p:txBody>
      </p:sp>
    </p:spTree>
    <p:extLst>
      <p:ext uri="{BB962C8B-B14F-4D97-AF65-F5344CB8AC3E}">
        <p14:creationId xmlns:p14="http://schemas.microsoft.com/office/powerpoint/2010/main" val="3908714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12</a:t>
            </a:fld>
            <a:endParaRPr lang="en-US" dirty="0"/>
          </a:p>
        </p:txBody>
      </p:sp>
    </p:spTree>
    <p:extLst>
      <p:ext uri="{BB962C8B-B14F-4D97-AF65-F5344CB8AC3E}">
        <p14:creationId xmlns:p14="http://schemas.microsoft.com/office/powerpoint/2010/main" val="386298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13</a:t>
            </a:fld>
            <a:endParaRPr lang="en-US" dirty="0"/>
          </a:p>
        </p:txBody>
      </p:sp>
    </p:spTree>
    <p:extLst>
      <p:ext uri="{BB962C8B-B14F-4D97-AF65-F5344CB8AC3E}">
        <p14:creationId xmlns:p14="http://schemas.microsoft.com/office/powerpoint/2010/main" val="334237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14</a:t>
            </a:fld>
            <a:endParaRPr lang="en-US" dirty="0"/>
          </a:p>
        </p:txBody>
      </p:sp>
    </p:spTree>
    <p:extLst>
      <p:ext uri="{BB962C8B-B14F-4D97-AF65-F5344CB8AC3E}">
        <p14:creationId xmlns:p14="http://schemas.microsoft.com/office/powerpoint/2010/main" val="84074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15</a:t>
            </a:fld>
            <a:endParaRPr lang="en-US" dirty="0"/>
          </a:p>
        </p:txBody>
      </p:sp>
    </p:spTree>
    <p:extLst>
      <p:ext uri="{BB962C8B-B14F-4D97-AF65-F5344CB8AC3E}">
        <p14:creationId xmlns:p14="http://schemas.microsoft.com/office/powerpoint/2010/main" val="4084575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16</a:t>
            </a:fld>
            <a:endParaRPr lang="en-US" dirty="0"/>
          </a:p>
        </p:txBody>
      </p:sp>
    </p:spTree>
    <p:extLst>
      <p:ext uri="{BB962C8B-B14F-4D97-AF65-F5344CB8AC3E}">
        <p14:creationId xmlns:p14="http://schemas.microsoft.com/office/powerpoint/2010/main" val="2828565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17</a:t>
            </a:fld>
            <a:endParaRPr lang="en-US" dirty="0"/>
          </a:p>
        </p:txBody>
      </p:sp>
    </p:spTree>
    <p:extLst>
      <p:ext uri="{BB962C8B-B14F-4D97-AF65-F5344CB8AC3E}">
        <p14:creationId xmlns:p14="http://schemas.microsoft.com/office/powerpoint/2010/main" val="2427951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18</a:t>
            </a:fld>
            <a:endParaRPr lang="en-US" dirty="0"/>
          </a:p>
        </p:txBody>
      </p:sp>
    </p:spTree>
    <p:extLst>
      <p:ext uri="{BB962C8B-B14F-4D97-AF65-F5344CB8AC3E}">
        <p14:creationId xmlns:p14="http://schemas.microsoft.com/office/powerpoint/2010/main" val="1728746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19</a:t>
            </a:fld>
            <a:endParaRPr lang="en-US" dirty="0"/>
          </a:p>
        </p:txBody>
      </p:sp>
    </p:spTree>
    <p:extLst>
      <p:ext uri="{BB962C8B-B14F-4D97-AF65-F5344CB8AC3E}">
        <p14:creationId xmlns:p14="http://schemas.microsoft.com/office/powerpoint/2010/main" val="244662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21</a:t>
            </a:fld>
            <a:endParaRPr lang="en-US" dirty="0"/>
          </a:p>
        </p:txBody>
      </p:sp>
    </p:spTree>
    <p:extLst>
      <p:ext uri="{BB962C8B-B14F-4D97-AF65-F5344CB8AC3E}">
        <p14:creationId xmlns:p14="http://schemas.microsoft.com/office/powerpoint/2010/main" val="81725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4C8A5-452C-4E53-AFA0-BB9B6ECE012D}" type="slidenum">
              <a:rPr lang="en-US" smtClean="0"/>
              <a:t>2</a:t>
            </a:fld>
            <a:endParaRPr lang="en-US" dirty="0"/>
          </a:p>
        </p:txBody>
      </p:sp>
    </p:spTree>
    <p:extLst>
      <p:ext uri="{BB962C8B-B14F-4D97-AF65-F5344CB8AC3E}">
        <p14:creationId xmlns:p14="http://schemas.microsoft.com/office/powerpoint/2010/main" val="206017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22</a:t>
            </a:fld>
            <a:endParaRPr lang="en-US" dirty="0"/>
          </a:p>
        </p:txBody>
      </p:sp>
    </p:spTree>
    <p:extLst>
      <p:ext uri="{BB962C8B-B14F-4D97-AF65-F5344CB8AC3E}">
        <p14:creationId xmlns:p14="http://schemas.microsoft.com/office/powerpoint/2010/main" val="2103771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23</a:t>
            </a:fld>
            <a:endParaRPr lang="en-US" dirty="0"/>
          </a:p>
        </p:txBody>
      </p:sp>
    </p:spTree>
    <p:extLst>
      <p:ext uri="{BB962C8B-B14F-4D97-AF65-F5344CB8AC3E}">
        <p14:creationId xmlns:p14="http://schemas.microsoft.com/office/powerpoint/2010/main" val="2199579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24</a:t>
            </a:fld>
            <a:endParaRPr lang="en-US" dirty="0"/>
          </a:p>
        </p:txBody>
      </p:sp>
    </p:spTree>
    <p:extLst>
      <p:ext uri="{BB962C8B-B14F-4D97-AF65-F5344CB8AC3E}">
        <p14:creationId xmlns:p14="http://schemas.microsoft.com/office/powerpoint/2010/main" val="2063307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25</a:t>
            </a:fld>
            <a:endParaRPr lang="en-US" dirty="0"/>
          </a:p>
        </p:txBody>
      </p:sp>
    </p:spTree>
    <p:extLst>
      <p:ext uri="{BB962C8B-B14F-4D97-AF65-F5344CB8AC3E}">
        <p14:creationId xmlns:p14="http://schemas.microsoft.com/office/powerpoint/2010/main" val="163717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27</a:t>
            </a:fld>
            <a:endParaRPr lang="en-US" dirty="0"/>
          </a:p>
        </p:txBody>
      </p:sp>
    </p:spTree>
    <p:extLst>
      <p:ext uri="{BB962C8B-B14F-4D97-AF65-F5344CB8AC3E}">
        <p14:creationId xmlns:p14="http://schemas.microsoft.com/office/powerpoint/2010/main" val="1026804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28</a:t>
            </a:fld>
            <a:endParaRPr lang="en-US" dirty="0"/>
          </a:p>
        </p:txBody>
      </p:sp>
    </p:spTree>
    <p:extLst>
      <p:ext uri="{BB962C8B-B14F-4D97-AF65-F5344CB8AC3E}">
        <p14:creationId xmlns:p14="http://schemas.microsoft.com/office/powerpoint/2010/main" val="3187998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30</a:t>
            </a:fld>
            <a:endParaRPr lang="en-US" dirty="0"/>
          </a:p>
        </p:txBody>
      </p:sp>
    </p:spTree>
    <p:extLst>
      <p:ext uri="{BB962C8B-B14F-4D97-AF65-F5344CB8AC3E}">
        <p14:creationId xmlns:p14="http://schemas.microsoft.com/office/powerpoint/2010/main" val="2910863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31</a:t>
            </a:fld>
            <a:endParaRPr lang="en-US" dirty="0"/>
          </a:p>
        </p:txBody>
      </p:sp>
    </p:spTree>
    <p:extLst>
      <p:ext uri="{BB962C8B-B14F-4D97-AF65-F5344CB8AC3E}">
        <p14:creationId xmlns:p14="http://schemas.microsoft.com/office/powerpoint/2010/main" val="2915264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attend this session.</a:t>
            </a:r>
          </a:p>
          <a:p>
            <a:r>
              <a:rPr lang="en-US" dirty="0"/>
              <a:t>Here’s a reminder of my email address, if you have any follow-up questions after the event.</a:t>
            </a:r>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34</a:t>
            </a:fld>
            <a:endParaRPr lang="en-US" dirty="0"/>
          </a:p>
        </p:txBody>
      </p:sp>
    </p:spTree>
    <p:extLst>
      <p:ext uri="{BB962C8B-B14F-4D97-AF65-F5344CB8AC3E}">
        <p14:creationId xmlns:p14="http://schemas.microsoft.com/office/powerpoint/2010/main" val="2801222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Promote</a:t>
            </a:r>
            <a:r>
              <a:rPr lang="en-US" baseline="0" dirty="0" smtClean="0"/>
              <a:t> customer validation</a:t>
            </a:r>
          </a:p>
          <a:p>
            <a:r>
              <a:rPr lang="en-US" baseline="0" dirty="0" err="1" smtClean="0"/>
              <a:t>Lenn</a:t>
            </a:r>
            <a:r>
              <a:rPr lang="en-US" baseline="0" dirty="0" smtClean="0"/>
              <a:t> Slide</a:t>
            </a:r>
          </a:p>
          <a:p>
            <a:r>
              <a:rPr lang="en-US" baseline="0" dirty="0" smtClean="0"/>
              <a:t>MTE slide’</a:t>
            </a:r>
          </a:p>
          <a:p>
            <a:r>
              <a:rPr lang="en-US" baseline="0" dirty="0" smtClean="0"/>
              <a:t>Support outreach</a:t>
            </a:r>
          </a:p>
          <a:p>
            <a:r>
              <a:rPr lang="en-US" baseline="0" dirty="0" smtClean="0"/>
              <a:t>CSM EOL</a:t>
            </a:r>
          </a:p>
          <a:p>
            <a:r>
              <a:rPr lang="en-US" baseline="0" dirty="0" smtClean="0"/>
              <a:t>Datacom AD EOS</a:t>
            </a:r>
          </a:p>
          <a:p>
            <a:r>
              <a:rPr lang="en-US" baseline="0" dirty="0" smtClean="0"/>
              <a:t>Embrace Open Workshops</a:t>
            </a:r>
            <a:endParaRPr lang="en-US" dirty="0"/>
          </a:p>
        </p:txBody>
      </p:sp>
      <p:sp>
        <p:nvSpPr>
          <p:cNvPr id="4" name="Slide Number Placeholder 3"/>
          <p:cNvSpPr>
            <a:spLocks noGrp="1"/>
          </p:cNvSpPr>
          <p:nvPr>
            <p:ph type="sldNum" sz="quarter" idx="10"/>
          </p:nvPr>
        </p:nvSpPr>
        <p:spPr/>
        <p:txBody>
          <a:bodyPr/>
          <a:lstStyle/>
          <a:p>
            <a:fld id="{4FF0A437-926C-4CA3-A06C-CCC97DC4BFA4}" type="slidenum">
              <a:rPr lang="en-US" smtClean="0"/>
              <a:pPr/>
              <a:t>35</a:t>
            </a:fld>
            <a:endParaRPr lang="en-US" dirty="0"/>
          </a:p>
        </p:txBody>
      </p:sp>
    </p:spTree>
    <p:extLst>
      <p:ext uri="{BB962C8B-B14F-4D97-AF65-F5344CB8AC3E}">
        <p14:creationId xmlns:p14="http://schemas.microsoft.com/office/powerpoint/2010/main" val="33135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3</a:t>
            </a:fld>
            <a:endParaRPr lang="en-US" dirty="0"/>
          </a:p>
        </p:txBody>
      </p:sp>
    </p:spTree>
    <p:extLst>
      <p:ext uri="{BB962C8B-B14F-4D97-AF65-F5344CB8AC3E}">
        <p14:creationId xmlns:p14="http://schemas.microsoft.com/office/powerpoint/2010/main" val="2057305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8713" rtl="0" eaLnBrk="1" fontAlgn="auto" latinLnBrk="0" hangingPunct="1">
              <a:lnSpc>
                <a:spcPct val="100000"/>
              </a:lnSpc>
              <a:spcBef>
                <a:spcPts val="0"/>
              </a:spcBef>
              <a:spcAft>
                <a:spcPts val="0"/>
              </a:spcAft>
              <a:buClrTx/>
              <a:buSzTx/>
              <a:buFontTx/>
              <a:buNone/>
              <a:tabLst/>
              <a:defRPr/>
            </a:pPr>
            <a:fld id="{98B4C8A5-452C-4E53-AFA0-BB9B6ECE012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8713"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421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0A437-926C-4CA3-A06C-CCC97DC4BFA4}"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7244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eb03248fd6_0_59:notes"/>
          <p:cNvSpPr txBox="1">
            <a:spLocks noGrp="1"/>
          </p:cNvSpPr>
          <p:nvPr>
            <p:ph type="ftr" idx="11"/>
          </p:nvPr>
        </p:nvSpPr>
        <p:spPr>
          <a:xfrm>
            <a:off x="280416" y="8359874"/>
            <a:ext cx="5991871" cy="433837"/>
          </a:xfrm>
          <a:prstGeom prst="rect">
            <a:avLst/>
          </a:prstGeom>
          <a:noFill/>
          <a:ln>
            <a:noFill/>
          </a:ln>
        </p:spPr>
        <p:txBody>
          <a:bodyPr spcFirstLastPara="1" wrap="square" lIns="95828" tIns="47914" rIns="95828" bIns="47914"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Test Macros 22</a:t>
            </a:r>
            <a:endParaRPr kumimoji="0"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2" name="Google Shape;892;geb03248fd6_0_59:notes"/>
          <p:cNvSpPr txBox="1">
            <a:spLocks noGrp="1"/>
          </p:cNvSpPr>
          <p:nvPr>
            <p:ph type="body" idx="1"/>
          </p:nvPr>
        </p:nvSpPr>
        <p:spPr>
          <a:xfrm>
            <a:off x="3470148" y="743712"/>
            <a:ext cx="3259768" cy="7492025"/>
          </a:xfrm>
          <a:prstGeom prst="rect">
            <a:avLst/>
          </a:prstGeom>
          <a:noFill/>
          <a:ln w="9525" cap="flat" cmpd="sng">
            <a:solidFill>
              <a:schemeClr val="dk1"/>
            </a:solidFill>
            <a:prstDash val="solid"/>
            <a:miter lim="800000"/>
            <a:headEnd type="none" w="sm" len="sm"/>
            <a:tailEnd type="none" w="sm" len="sm"/>
          </a:ln>
        </p:spPr>
        <p:txBody>
          <a:bodyPr spcFirstLastPara="1" wrap="square" lIns="95828" tIns="47914" rIns="95828" bIns="47914" anchor="t" anchorCtr="0">
            <a:noAutofit/>
          </a:bodyPr>
          <a:lstStyle/>
          <a:p>
            <a:pPr>
              <a:buSzPts val="1400"/>
            </a:pPr>
            <a:endParaRPr dirty="0"/>
          </a:p>
        </p:txBody>
      </p:sp>
      <p:sp>
        <p:nvSpPr>
          <p:cNvPr id="893" name="Google Shape;893;geb03248fd6_0_59:notes"/>
          <p:cNvSpPr>
            <a:spLocks noGrp="1" noRot="1" noChangeAspect="1"/>
          </p:cNvSpPr>
          <p:nvPr>
            <p:ph type="sldImg" idx="2"/>
          </p:nvPr>
        </p:nvSpPr>
        <p:spPr>
          <a:xfrm>
            <a:off x="-915988" y="744538"/>
            <a:ext cx="5511801" cy="3101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4" name="Google Shape;894;geb03248fd6_0_59:notes"/>
          <p:cNvSpPr txBox="1">
            <a:spLocks noGrp="1"/>
          </p:cNvSpPr>
          <p:nvPr>
            <p:ph type="sldNum" idx="12"/>
          </p:nvPr>
        </p:nvSpPr>
        <p:spPr>
          <a:xfrm>
            <a:off x="6028944" y="123952"/>
            <a:ext cx="700981" cy="495813"/>
          </a:xfrm>
          <a:prstGeom prst="rect">
            <a:avLst/>
          </a:prstGeom>
          <a:noFill/>
          <a:ln>
            <a:noFill/>
          </a:ln>
        </p:spPr>
        <p:txBody>
          <a:bodyPr spcFirstLastPara="1" wrap="square" lIns="95828" tIns="47914" rIns="95828" bIns="47914"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r>
              <a:rPr kumimoji="0" lang="en-US" sz="1200" b="0" i="0" u="none" strike="noStrike" kern="1200" cap="none" spc="0" normalizeH="0" baseline="0" noProof="0">
                <a:ln>
                  <a:noFill/>
                </a:ln>
                <a:solidFill>
                  <a:srgbClr val="000000"/>
                </a:solidFill>
                <a:effectLst/>
                <a:uLnTx/>
                <a:uFillTx/>
                <a:latin typeface="Arial"/>
                <a:ea typeface="Arial"/>
                <a:cs typeface="Arial"/>
                <a:sym typeface="Arial"/>
              </a:rPr>
              <a:t>11 - </a:t>
            </a: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39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5" name="Google Shape;895;geb03248fd6_0_59:notes"/>
          <p:cNvSpPr txBox="1">
            <a:spLocks noGrp="1"/>
          </p:cNvSpPr>
          <p:nvPr>
            <p:ph type="hdr" idx="3"/>
          </p:nvPr>
        </p:nvSpPr>
        <p:spPr>
          <a:xfrm>
            <a:off x="280416" y="123952"/>
            <a:ext cx="5748516" cy="495813"/>
          </a:xfrm>
          <a:prstGeom prst="rect">
            <a:avLst/>
          </a:prstGeom>
          <a:noFill/>
          <a:ln>
            <a:noFill/>
          </a:ln>
        </p:spPr>
        <p:txBody>
          <a:bodyPr spcFirstLastPara="1" wrap="square" lIns="95828" tIns="47914" rIns="95828" bIns="47914" anchor="b"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300" b="0" i="0" u="none" strike="noStrike" kern="1200" cap="none" spc="0" normalizeH="0" baseline="0" noProof="0">
                <a:ln>
                  <a:noFill/>
                </a:ln>
                <a:solidFill>
                  <a:prstClr val="black"/>
                </a:solidFill>
                <a:effectLst/>
                <a:uLnTx/>
                <a:uFillTx/>
                <a:latin typeface="Arial" panose="020B0604020202020204" pitchFamily="34" charset="0"/>
                <a:ea typeface="+mn-ea"/>
                <a:cs typeface="+mn-cs"/>
              </a:rPr>
              <a:t>Test Modules 22</a:t>
            </a:r>
            <a:endParaRPr kumimoji="0"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2223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Enrollment</a:t>
            </a:r>
            <a:r>
              <a:rPr lang="en-US" baseline="0" dirty="0" smtClean="0"/>
              <a:t> Outreach Email Campaign with Marketing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B4C8A5-452C-4E53-AFA0-BB9B6ECE012D}" type="slidenum">
              <a:rPr kumimoji="0" 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7444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6503" rtl="0" eaLnBrk="1" fontAlgn="auto" latinLnBrk="0" hangingPunct="1">
              <a:lnSpc>
                <a:spcPct val="100000"/>
              </a:lnSpc>
              <a:spcBef>
                <a:spcPts val="0"/>
              </a:spcBef>
              <a:spcAft>
                <a:spcPts val="0"/>
              </a:spcAft>
              <a:buClrTx/>
              <a:buSzTx/>
              <a:buFontTx/>
              <a:buNone/>
              <a:tabLst/>
              <a:defRPr/>
            </a:pPr>
            <a:fld id="{98B4C8A5-452C-4E53-AFA0-BB9B6ECE012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6503"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091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Join the Mainframe Technical Exchange on-demand to hear the latest product roadmaps and attend how-to sessions and demos.</a:t>
            </a:r>
            <a:endParaRPr/>
          </a:p>
          <a:p>
            <a:pPr marL="0" lvl="0" indent="0" algn="l" rtl="0">
              <a:spcBef>
                <a:spcPts val="0"/>
              </a:spcBef>
              <a:spcAft>
                <a:spcPts val="0"/>
              </a:spcAft>
              <a:buNone/>
            </a:pPr>
            <a:endParaRPr/>
          </a:p>
          <a:p>
            <a:pPr marL="0" lvl="0" indent="0" algn="l" rtl="0">
              <a:spcBef>
                <a:spcPts val="0"/>
              </a:spcBef>
              <a:spcAft>
                <a:spcPts val="0"/>
              </a:spcAft>
              <a:buNone/>
            </a:pPr>
            <a:r>
              <a:rPr lang="en-US"/>
              <a:t>This event is no-cost to Broadcom customers and is a great opportunity to learn and grow your skills!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8" name="Google Shape;3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0502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fbfa3ef113_0_31:notes"/>
          <p:cNvSpPr txBox="1">
            <a:spLocks noGrp="1"/>
          </p:cNvSpPr>
          <p:nvPr>
            <p:ph type="body" idx="1"/>
          </p:nvPr>
        </p:nvSpPr>
        <p:spPr>
          <a:xfrm>
            <a:off x="708661" y="4445953"/>
            <a:ext cx="5669400" cy="4212000"/>
          </a:xfrm>
          <a:prstGeom prst="rect">
            <a:avLst/>
          </a:prstGeom>
        </p:spPr>
        <p:txBody>
          <a:bodyPr spcFirstLastPara="1" wrap="square" lIns="95050" tIns="47525" rIns="95050" bIns="47525" anchor="t" anchorCtr="0">
            <a:noAutofit/>
          </a:bodyPr>
          <a:lstStyle/>
          <a:p>
            <a:pPr marL="457200" lvl="0" indent="-317500" algn="l" rtl="0">
              <a:spcBef>
                <a:spcPts val="0"/>
              </a:spcBef>
              <a:spcAft>
                <a:spcPts val="0"/>
              </a:spcAft>
              <a:buSzPts val="1400"/>
              <a:buChar char="●"/>
            </a:pPr>
            <a:r>
              <a:rPr lang="en-US" dirty="0"/>
              <a:t>CSM announcement is now imminent, expected in March 2022. As per Broadcom policy, CSM end of life will be announced 12 months before it becomes effective</a:t>
            </a:r>
            <a:endParaRPr dirty="0"/>
          </a:p>
          <a:p>
            <a:pPr marL="457200" lvl="0" indent="-317500" algn="l" rtl="0">
              <a:spcBef>
                <a:spcPts val="0"/>
              </a:spcBef>
              <a:spcAft>
                <a:spcPts val="0"/>
              </a:spcAft>
              <a:buSzPts val="1400"/>
              <a:buChar char="●"/>
            </a:pPr>
            <a:r>
              <a:rPr lang="en-US" dirty="0"/>
              <a:t>Our customers are being asked to start using IBM's z/OSMF for software management as part of the new cross vendor standard</a:t>
            </a:r>
            <a:endParaRPr dirty="0"/>
          </a:p>
          <a:p>
            <a:pPr marL="457200" lvl="0" indent="-317500" algn="l" rtl="0">
              <a:spcBef>
                <a:spcPts val="0"/>
              </a:spcBef>
              <a:spcAft>
                <a:spcPts val="0"/>
              </a:spcAft>
              <a:buSzPts val="1400"/>
              <a:buChar char="●"/>
            </a:pPr>
            <a:r>
              <a:rPr lang="en-US" dirty="0"/>
              <a:t>New education site is available to provide details about:</a:t>
            </a:r>
            <a:endParaRPr dirty="0"/>
          </a:p>
          <a:p>
            <a:pPr marL="914400" lvl="1" indent="-317500" algn="l" rtl="0">
              <a:spcBef>
                <a:spcPts val="0"/>
              </a:spcBef>
              <a:spcAft>
                <a:spcPts val="0"/>
              </a:spcAft>
              <a:buSzPts val="1400"/>
              <a:buChar char="○"/>
            </a:pPr>
            <a:r>
              <a:rPr lang="en-US" dirty="0"/>
              <a:t>Broadcom implementation of the new software management standard</a:t>
            </a:r>
            <a:endParaRPr dirty="0"/>
          </a:p>
          <a:p>
            <a:pPr marL="914400" lvl="1" indent="-317500" algn="l" rtl="0">
              <a:spcBef>
                <a:spcPts val="0"/>
              </a:spcBef>
              <a:spcAft>
                <a:spcPts val="0"/>
              </a:spcAft>
              <a:buSzPts val="1400"/>
              <a:buChar char="○"/>
            </a:pPr>
            <a:r>
              <a:rPr lang="en-US" dirty="0"/>
              <a:t>Detailed walkthrough of the software management process in z/OSMF</a:t>
            </a:r>
            <a:endParaRPr dirty="0"/>
          </a:p>
          <a:p>
            <a:pPr marL="914400" lvl="1" indent="-317500" algn="l" rtl="0">
              <a:spcBef>
                <a:spcPts val="0"/>
              </a:spcBef>
              <a:spcAft>
                <a:spcPts val="0"/>
              </a:spcAft>
              <a:buSzPts val="1400"/>
              <a:buChar char="○"/>
            </a:pPr>
            <a:r>
              <a:rPr lang="en-US" dirty="0"/>
              <a:t>Tools available to simplify transition from CSM to z/OSMF</a:t>
            </a:r>
            <a:endParaRPr dirty="0"/>
          </a:p>
          <a:p>
            <a:pPr marL="457200" lvl="0" indent="-317500" algn="l" rtl="0">
              <a:spcBef>
                <a:spcPts val="0"/>
              </a:spcBef>
              <a:spcAft>
                <a:spcPts val="0"/>
              </a:spcAft>
              <a:buSzPts val="1400"/>
              <a:buChar char="●"/>
            </a:pPr>
            <a:r>
              <a:rPr lang="en-US" dirty="0"/>
              <a:t>Broadcom &amp; IBM encourage all customers to transition to z/OSMF ASAP</a:t>
            </a:r>
            <a:endParaRPr dirty="0"/>
          </a:p>
          <a:p>
            <a:pPr marL="914400" lvl="1" indent="-317500" algn="l" rtl="0">
              <a:spcBef>
                <a:spcPts val="0"/>
              </a:spcBef>
              <a:spcAft>
                <a:spcPts val="0"/>
              </a:spcAft>
              <a:buSzPts val="1400"/>
              <a:buChar char="○"/>
            </a:pPr>
            <a:r>
              <a:rPr lang="en-US" dirty="0"/>
              <a:t>“Starting January 2022, all mainframe software orderable as a </a:t>
            </a:r>
            <a:r>
              <a:rPr lang="en-US" dirty="0" err="1"/>
              <a:t>ServerPac</a:t>
            </a:r>
            <a:r>
              <a:rPr lang="en-US" dirty="0"/>
              <a:t> will be delivered in a portable software instance (PSWI) format and must be installed using z/OSMF Software Management. Broadcom supports this strategic direction and has already created PSWIs for several products with 35+ more planned during the remainder of 2021.”</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b="1" dirty="0"/>
              <a:t>SMP/E Internet Service Retrieval </a:t>
            </a:r>
            <a:endParaRPr b="1" dirty="0"/>
          </a:p>
          <a:p>
            <a:pPr marL="0" lvl="0" indent="0" algn="l" rtl="0">
              <a:spcBef>
                <a:spcPts val="0"/>
              </a:spcBef>
              <a:spcAft>
                <a:spcPts val="0"/>
              </a:spcAft>
              <a:buNone/>
            </a:pPr>
            <a:r>
              <a:rPr lang="en-US" u="sng" dirty="0">
                <a:solidFill>
                  <a:schemeClr val="hlink"/>
                </a:solidFill>
                <a:hlinkClick r:id="rId3"/>
              </a:rPr>
              <a:t>https://techdocs.broadcom.com/us/en/ca-mainframe-software/traditional-management/mainframe-common-maintenance-procedures/1-0/configure-ca-smp-e-internet-service-retrieval.html</a:t>
            </a:r>
            <a:r>
              <a:rPr lang="en-US"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b="1" dirty="0"/>
              <a:t>Software Update module in z/OSMF</a:t>
            </a:r>
            <a:endParaRPr b="1" dirty="0"/>
          </a:p>
          <a:p>
            <a:pPr marL="0" lvl="0" indent="0" algn="l" rtl="0">
              <a:spcBef>
                <a:spcPts val="0"/>
              </a:spcBef>
              <a:spcAft>
                <a:spcPts val="0"/>
              </a:spcAft>
              <a:buNone/>
            </a:pPr>
            <a:r>
              <a:rPr lang="en-US" u="sng" dirty="0">
                <a:solidFill>
                  <a:schemeClr val="hlink"/>
                </a:solidFill>
                <a:hlinkClick r:id="rId4"/>
              </a:rPr>
              <a:t>https://www.ibm.com/support/z-content-solutions/software-update-zosmf/</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CSM to z/OSMF migration utility</a:t>
            </a:r>
            <a:endParaRPr b="1" dirty="0"/>
          </a:p>
          <a:p>
            <a:pPr marL="0" lvl="0" indent="0" algn="l" rtl="0">
              <a:spcBef>
                <a:spcPts val="0"/>
              </a:spcBef>
              <a:spcAft>
                <a:spcPts val="0"/>
              </a:spcAft>
              <a:buNone/>
            </a:pPr>
            <a:r>
              <a:rPr lang="en-US" u="sng" dirty="0">
                <a:solidFill>
                  <a:schemeClr val="hlink"/>
                </a:solidFill>
                <a:hlinkClick r:id="rId5"/>
              </a:rPr>
              <a:t>https://knowledge.broadcom.com/external/article?articleId=197545</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YouTube education playlist</a:t>
            </a:r>
            <a:endParaRPr b="1" dirty="0"/>
          </a:p>
          <a:p>
            <a:pPr marL="0" lvl="0" indent="0" algn="l" rtl="0">
              <a:spcBef>
                <a:spcPts val="0"/>
              </a:spcBef>
              <a:spcAft>
                <a:spcPts val="0"/>
              </a:spcAft>
              <a:buNone/>
            </a:pPr>
            <a:r>
              <a:rPr lang="en-US" u="sng" dirty="0">
                <a:solidFill>
                  <a:schemeClr val="hlink"/>
                </a:solidFill>
                <a:hlinkClick r:id="rId6"/>
              </a:rPr>
              <a:t>https://www.youtube.com/playlist?list=PLnylOi97j3vboAnq_gojrvKLmHsGj-p1p</a:t>
            </a:r>
            <a:r>
              <a:rPr lang="en-US" dirty="0"/>
              <a:t> </a:t>
            </a:r>
            <a:endParaRPr dirty="0"/>
          </a:p>
          <a:p>
            <a:pPr marL="0" lvl="0" indent="0" algn="l" rtl="0">
              <a:spcBef>
                <a:spcPts val="0"/>
              </a:spcBef>
              <a:spcAft>
                <a:spcPts val="0"/>
              </a:spcAft>
              <a:buNone/>
            </a:pPr>
            <a:endParaRPr dirty="0"/>
          </a:p>
        </p:txBody>
      </p:sp>
      <p:sp>
        <p:nvSpPr>
          <p:cNvPr id="99" name="Google Shape;99;gfbfa3ef113_0_31:notes"/>
          <p:cNvSpPr>
            <a:spLocks noGrp="1" noRot="1" noChangeAspect="1"/>
          </p:cNvSpPr>
          <p:nvPr>
            <p:ph type="sldImg" idx="2"/>
          </p:nvPr>
        </p:nvSpPr>
        <p:spPr>
          <a:xfrm>
            <a:off x="422275" y="701675"/>
            <a:ext cx="6242100" cy="3511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8026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6503" rtl="0" eaLnBrk="1" fontAlgn="auto" latinLnBrk="0" hangingPunct="1">
              <a:lnSpc>
                <a:spcPct val="100000"/>
              </a:lnSpc>
              <a:spcBef>
                <a:spcPts val="0"/>
              </a:spcBef>
              <a:spcAft>
                <a:spcPts val="0"/>
              </a:spcAft>
              <a:buClrTx/>
              <a:buSzTx/>
              <a:buFontTx/>
              <a:buNone/>
              <a:tabLst/>
              <a:defRPr/>
            </a:pPr>
            <a:fld id="{98B4C8A5-452C-4E53-AFA0-BB9B6ECE012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6503"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703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1:notes"/>
          <p:cNvSpPr>
            <a:spLocks noGrp="1" noRot="1" noChangeAspect="1"/>
          </p:cNvSpPr>
          <p:nvPr>
            <p:ph type="sldImg" idx="2"/>
          </p:nvPr>
        </p:nvSpPr>
        <p:spPr>
          <a:xfrm>
            <a:off x="422275"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1:notes"/>
          <p:cNvSpPr txBox="1">
            <a:spLocks noGrp="1"/>
          </p:cNvSpPr>
          <p:nvPr>
            <p:ph type="body" idx="1"/>
          </p:nvPr>
        </p:nvSpPr>
        <p:spPr>
          <a:xfrm>
            <a:off x="708661" y="4445953"/>
            <a:ext cx="5669280" cy="4211955"/>
          </a:xfrm>
          <a:prstGeom prst="rect">
            <a:avLst/>
          </a:prstGeom>
          <a:noFill/>
          <a:ln>
            <a:noFill/>
          </a:ln>
        </p:spPr>
        <p:txBody>
          <a:bodyPr spcFirstLastPara="1" wrap="square" lIns="95050" tIns="47525" rIns="95050" bIns="47525"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As you’ve heard, our Beyond Code programs are all about our customers– and delivering maximum value to them. These programs are the cornerstone of the MSD partnership strategy– and go above and beyond anything you can find elsewhere in the marketplace, making us truly differentiated in our approaches.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While these programs are fantastic, we are seeing that our customers have a lack of awareness of the offerings. For example, a recent survey we completed within our core accounts in mid 2022 had a customer VP’s response noting “These programs are very great, but I don’t think our folks have heard of any of them?”</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So, here we are! As we shape the FY2023 messages and marketing plan for Beyond Code, it is very important that we have a great– ACCURATE understanding of where our customers are– by persona, by role and such. After all, meeting our customers where they are is what it’s all about.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We launched a survey on Sept 28 to over 5000 active mainframe customers, and have sent out several reminders as listed on the slide.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Now, we need your help:  As you are speaking with customers, remind them to look for this survey in their inbox from feedback@broadcom.com.   Or, send them the QR code on this slide directly– Note that this is a live link, and clicking on it will automatically result in a response.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For any questions, please reach out to Angelica Giraldo or Hunter Johnson</a:t>
            </a:r>
            <a:endParaRPr/>
          </a:p>
        </p:txBody>
      </p:sp>
      <p:sp>
        <p:nvSpPr>
          <p:cNvPr id="1251" name="Google Shape;1251;p1:notes"/>
          <p:cNvSpPr txBox="1">
            <a:spLocks noGrp="1"/>
          </p:cNvSpPr>
          <p:nvPr>
            <p:ph type="sldNum" idx="12"/>
          </p:nvPr>
        </p:nvSpPr>
        <p:spPr>
          <a:xfrm>
            <a:off x="4014101" y="8890282"/>
            <a:ext cx="3070860" cy="467995"/>
          </a:xfrm>
          <a:prstGeom prst="rect">
            <a:avLst/>
          </a:prstGeom>
          <a:noFill/>
          <a:ln>
            <a:noFill/>
          </a:ln>
        </p:spPr>
        <p:txBody>
          <a:bodyPr spcFirstLastPara="1" wrap="square" lIns="95050" tIns="47525" rIns="95050" bIns="47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47</a:t>
            </a:fld>
            <a:endParaRPr sz="13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8609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4</a:t>
            </a:fld>
            <a:endParaRPr lang="en-US" dirty="0"/>
          </a:p>
        </p:txBody>
      </p:sp>
    </p:spTree>
    <p:extLst>
      <p:ext uri="{BB962C8B-B14F-4D97-AF65-F5344CB8AC3E}">
        <p14:creationId xmlns:p14="http://schemas.microsoft.com/office/powerpoint/2010/main" val="211488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5</a:t>
            </a:fld>
            <a:endParaRPr lang="en-US" dirty="0"/>
          </a:p>
        </p:txBody>
      </p:sp>
    </p:spTree>
    <p:extLst>
      <p:ext uri="{BB962C8B-B14F-4D97-AF65-F5344CB8AC3E}">
        <p14:creationId xmlns:p14="http://schemas.microsoft.com/office/powerpoint/2010/main" val="367023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7</a:t>
            </a:fld>
            <a:endParaRPr lang="en-US" dirty="0"/>
          </a:p>
        </p:txBody>
      </p:sp>
    </p:spTree>
    <p:extLst>
      <p:ext uri="{BB962C8B-B14F-4D97-AF65-F5344CB8AC3E}">
        <p14:creationId xmlns:p14="http://schemas.microsoft.com/office/powerpoint/2010/main" val="240296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8</a:t>
            </a:fld>
            <a:endParaRPr lang="en-US" dirty="0"/>
          </a:p>
        </p:txBody>
      </p:sp>
    </p:spTree>
    <p:extLst>
      <p:ext uri="{BB962C8B-B14F-4D97-AF65-F5344CB8AC3E}">
        <p14:creationId xmlns:p14="http://schemas.microsoft.com/office/powerpoint/2010/main" val="266751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9</a:t>
            </a:fld>
            <a:endParaRPr lang="en-US" dirty="0"/>
          </a:p>
        </p:txBody>
      </p:sp>
    </p:spTree>
    <p:extLst>
      <p:ext uri="{BB962C8B-B14F-4D97-AF65-F5344CB8AC3E}">
        <p14:creationId xmlns:p14="http://schemas.microsoft.com/office/powerpoint/2010/main" val="3662054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B4C8A5-452C-4E53-AFA0-BB9B6ECE012D}" type="slidenum">
              <a:rPr lang="en-US" smtClean="0"/>
              <a:t>10</a:t>
            </a:fld>
            <a:endParaRPr lang="en-US" dirty="0"/>
          </a:p>
        </p:txBody>
      </p:sp>
    </p:spTree>
    <p:extLst>
      <p:ext uri="{BB962C8B-B14F-4D97-AF65-F5344CB8AC3E}">
        <p14:creationId xmlns:p14="http://schemas.microsoft.com/office/powerpoint/2010/main" val="5438962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4.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Master" Target="../slideMasters/slideMaster3.xml"/><Relationship Id="rId4" Type="http://schemas.openxmlformats.org/officeDocument/2006/relationships/image" Target="../media/image50.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NUL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NUL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6_Title Slide">
    <p:bg bwMode="invGray">
      <p:bgPr>
        <a:solidFill>
          <a:schemeClr val="tx1"/>
        </a:solidFill>
        <a:effectLst/>
      </p:bgPr>
    </p:bg>
    <p:spTree>
      <p:nvGrpSpPr>
        <p:cNvPr id="1" name=""/>
        <p:cNvGrpSpPr/>
        <p:nvPr/>
      </p:nvGrpSpPr>
      <p:grpSpPr>
        <a:xfrm>
          <a:off x="0" y="0"/>
          <a:ext cx="0" cy="0"/>
          <a:chOff x="0" y="0"/>
          <a:chExt cx="0" cy="0"/>
        </a:xfrm>
      </p:grpSpPr>
      <p:pic>
        <p:nvPicPr>
          <p:cNvPr id="5" name="Picture 4" descr="A close up of a fence&#10;&#10;Description automatically generated">
            <a:extLst>
              <a:ext uri="{FF2B5EF4-FFF2-40B4-BE49-F238E27FC236}">
                <a16:creationId xmlns:a16="http://schemas.microsoft.com/office/drawing/2014/main" id="{82770EE3-AD2B-4B23-BB1C-57F7D83A6A03}"/>
              </a:ext>
            </a:extLst>
          </p:cNvPr>
          <p:cNvPicPr>
            <a:picLocks noChangeAspect="1"/>
          </p:cNvPicPr>
          <p:nvPr userDrawn="1"/>
        </p:nvPicPr>
        <p:blipFill rotWithShape="1">
          <a:blip r:embed="rId2">
            <a:duotone>
              <a:prstClr val="black"/>
              <a:srgbClr val="E68C28">
                <a:tint val="45000"/>
                <a:satMod val="400000"/>
              </a:srgbClr>
            </a:duotone>
          </a:blip>
          <a:srcRect l="1" t="25059" r="1"/>
          <a:stretch/>
        </p:blipFill>
        <p:spPr>
          <a:xfrm>
            <a:off x="0" y="0"/>
            <a:ext cx="12192000" cy="5486400"/>
          </a:xfrm>
          <a:prstGeom prst="rect">
            <a:avLst/>
          </a:prstGeom>
        </p:spPr>
      </p:pic>
      <p:sp>
        <p:nvSpPr>
          <p:cNvPr id="17" name="Rectangle 16">
            <a:extLst>
              <a:ext uri="{FF2B5EF4-FFF2-40B4-BE49-F238E27FC236}">
                <a16:creationId xmlns:a16="http://schemas.microsoft.com/office/drawing/2014/main" id="{F2452C4C-4012-432C-94CD-565A104A300C}"/>
              </a:ext>
            </a:extLst>
          </p:cNvPr>
          <p:cNvSpPr/>
          <p:nvPr userDrawn="1"/>
        </p:nvSpPr>
        <p:spPr bwMode="ltGray">
          <a:xfrm rot="10800000" flipV="1">
            <a:off x="0" y="1"/>
            <a:ext cx="12192000" cy="5486400"/>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A61865-ECC5-45C2-881A-015142C31C92}"/>
              </a:ext>
            </a:extLst>
          </p:cNvPr>
          <p:cNvSpPr>
            <a:spLocks noGrp="1"/>
          </p:cNvSpPr>
          <p:nvPr userDrawn="1">
            <p:ph type="ctrTitle" hasCustomPrompt="1"/>
          </p:nvPr>
        </p:nvSpPr>
        <p:spPr>
          <a:xfrm>
            <a:off x="1521070" y="3026357"/>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userDrawn="1">
            <p:ph type="subTitle" idx="1" hasCustomPrompt="1"/>
          </p:nvPr>
        </p:nvSpPr>
        <p:spPr>
          <a:xfrm>
            <a:off x="1521070" y="4402354"/>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18" name="Group 17">
            <a:extLst>
              <a:ext uri="{FF2B5EF4-FFF2-40B4-BE49-F238E27FC236}">
                <a16:creationId xmlns:a16="http://schemas.microsoft.com/office/drawing/2014/main" id="{2383F64D-3B63-4118-A57F-D3B238A2C3C6}"/>
              </a:ext>
            </a:extLst>
          </p:cNvPr>
          <p:cNvGrpSpPr/>
          <p:nvPr userDrawn="1"/>
        </p:nvGrpSpPr>
        <p:grpSpPr>
          <a:xfrm>
            <a:off x="755651" y="1563777"/>
            <a:ext cx="5267778" cy="713879"/>
            <a:chOff x="755651" y="1444188"/>
            <a:chExt cx="2676523" cy="362717"/>
          </a:xfrm>
        </p:grpSpPr>
        <p:pic>
          <p:nvPicPr>
            <p:cNvPr id="19" name="BRCM Logo">
              <a:extLst>
                <a:ext uri="{FF2B5EF4-FFF2-40B4-BE49-F238E27FC236}">
                  <a16:creationId xmlns:a16="http://schemas.microsoft.com/office/drawing/2014/main" id="{337F641C-0B24-4F3D-9278-98DA5F015E1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105"/>
            <a:stretch/>
          </p:blipFill>
          <p:spPr>
            <a:xfrm>
              <a:off x="755651" y="1444188"/>
              <a:ext cx="425448" cy="362717"/>
            </a:xfrm>
            <a:prstGeom prst="rect">
              <a:avLst/>
            </a:prstGeom>
          </p:spPr>
        </p:pic>
        <p:pic>
          <p:nvPicPr>
            <p:cNvPr id="20" name="BRCM Logo">
              <a:extLst>
                <a:ext uri="{FF2B5EF4-FFF2-40B4-BE49-F238E27FC236}">
                  <a16:creationId xmlns:a16="http://schemas.microsoft.com/office/drawing/2014/main" id="{83541769-CDD1-4C82-8F03-EEB8A0811362}"/>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5896"/>
            <a:stretch/>
          </p:blipFill>
          <p:spPr>
            <a:xfrm>
              <a:off x="1181099" y="1444188"/>
              <a:ext cx="2251075" cy="362717"/>
            </a:xfrm>
            <a:prstGeom prst="rect">
              <a:avLst/>
            </a:prstGeom>
          </p:spPr>
        </p:pic>
      </p:grpSp>
      <p:grpSp>
        <p:nvGrpSpPr>
          <p:cNvPr id="22" name="Two-tone Red">
            <a:extLst>
              <a:ext uri="{FF2B5EF4-FFF2-40B4-BE49-F238E27FC236}">
                <a16:creationId xmlns:a16="http://schemas.microsoft.com/office/drawing/2014/main" id="{9BC6EB3B-F8EA-4B79-989D-492A899FE491}"/>
              </a:ext>
            </a:extLst>
          </p:cNvPr>
          <p:cNvGrpSpPr/>
          <p:nvPr userDrawn="1"/>
        </p:nvGrpSpPr>
        <p:grpSpPr bwMode="ltGray">
          <a:xfrm>
            <a:off x="0" y="5469878"/>
            <a:ext cx="12192000" cy="91440"/>
            <a:chOff x="0" y="0"/>
            <a:chExt cx="12192000" cy="137160"/>
          </a:xfrm>
        </p:grpSpPr>
        <p:sp>
          <p:nvSpPr>
            <p:cNvPr id="23" name="Rectangle 22">
              <a:extLst>
                <a:ext uri="{FF2B5EF4-FFF2-40B4-BE49-F238E27FC236}">
                  <a16:creationId xmlns:a16="http://schemas.microsoft.com/office/drawing/2014/main" id="{93F2FB05-B004-42C5-9ED5-E07C24CC5423}"/>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4" name="Rectangle 23">
              <a:extLst>
                <a:ext uri="{FF2B5EF4-FFF2-40B4-BE49-F238E27FC236}">
                  <a16:creationId xmlns:a16="http://schemas.microsoft.com/office/drawing/2014/main" id="{007028A6-FF4B-4631-BEC8-C270941012CB}"/>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12" name="Copyright">
            <a:extLst>
              <a:ext uri="{FF2B5EF4-FFF2-40B4-BE49-F238E27FC236}">
                <a16:creationId xmlns:a16="http://schemas.microsoft.com/office/drawing/2014/main" id="{67DD5ACD-4B33-774A-8430-798DD16926D4}"/>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1496731611"/>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20918D-E578-4FC7-990F-71952617E9B7}"/>
              </a:ext>
            </a:extLst>
          </p:cNvPr>
          <p:cNvSpPr>
            <a:spLocks noGrp="1"/>
          </p:cNvSpPr>
          <p:nvPr>
            <p:ph type="pic" sz="quarter" idx="13" hasCustomPrompt="1"/>
          </p:nvPr>
        </p:nvSpPr>
        <p:spPr>
          <a:xfrm>
            <a:off x="-19050" y="0"/>
            <a:ext cx="4892675" cy="6858000"/>
          </a:xfrm>
          <a:solidFill>
            <a:schemeClr val="tx1"/>
          </a:solidFill>
        </p:spPr>
        <p:txBody>
          <a:bodyPr tIns="1371600" rIns="91440" bIns="0" anchor="t"/>
          <a:lstStyle>
            <a:lvl1pPr marL="0" indent="0" algn="ctr">
              <a:buNone/>
              <a:defRPr sz="2800" b="1">
                <a:solidFill>
                  <a:schemeClr val="bg1"/>
                </a:solidFill>
              </a:defRPr>
            </a:lvl1pPr>
          </a:lstStyle>
          <a:p>
            <a:r>
              <a:rPr lang="en-US" dirty="0"/>
              <a:t>CLICK HERE TO INSERT PICTURE,</a:t>
            </a:r>
            <a:br>
              <a:rPr lang="en-US" dirty="0"/>
            </a:br>
            <a:r>
              <a:rPr lang="en-US" dirty="0"/>
              <a:t>THEN SEND TO BACK</a:t>
            </a:r>
          </a:p>
        </p:txBody>
      </p:sp>
      <p:sp>
        <p:nvSpPr>
          <p:cNvPr id="5" name="Rectangle 4">
            <a:extLst>
              <a:ext uri="{FF2B5EF4-FFF2-40B4-BE49-F238E27FC236}">
                <a16:creationId xmlns:a16="http://schemas.microsoft.com/office/drawing/2014/main" id="{39007737-18CD-409E-98D0-E53545D43BCD}"/>
              </a:ext>
            </a:extLst>
          </p:cNvPr>
          <p:cNvSpPr/>
          <p:nvPr userDrawn="1"/>
        </p:nvSpPr>
        <p:spPr bwMode="white">
          <a:xfrm>
            <a:off x="4873752" y="6582400"/>
            <a:ext cx="1287351"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a:xfrm>
            <a:off x="5627320" y="268698"/>
            <a:ext cx="5777883" cy="99847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5627320" y="1329000"/>
            <a:ext cx="5426442" cy="757918"/>
          </a:xfrm>
        </p:spPr>
        <p:txBody>
          <a:bodyPr/>
          <a:lstStyle/>
          <a:p>
            <a:pPr lvl="0"/>
            <a:r>
              <a:rPr lang="en-US"/>
              <a:t>Edit Master text styles</a:t>
            </a:r>
          </a:p>
          <a:p>
            <a:pPr lvl="1"/>
            <a:r>
              <a:rPr lang="en-US"/>
              <a:t>Second level</a:t>
            </a:r>
          </a:p>
        </p:txBody>
      </p:sp>
      <p:sp>
        <p:nvSpPr>
          <p:cNvPr id="11" name="TextBox 10">
            <a:extLst>
              <a:ext uri="{FF2B5EF4-FFF2-40B4-BE49-F238E27FC236}">
                <a16:creationId xmlns:a16="http://schemas.microsoft.com/office/drawing/2014/main" id="{7141D8D7-4732-476E-A8A7-7D6CC6F17150}"/>
              </a:ext>
            </a:extLst>
          </p:cNvPr>
          <p:cNvSpPr txBox="1"/>
          <p:nvPr userDrawn="1"/>
        </p:nvSpPr>
        <p:spPr>
          <a:xfrm>
            <a:off x="-1867296" y="2037224"/>
            <a:ext cx="1745852" cy="3431709"/>
          </a:xfrm>
          <a:prstGeom prst="rect">
            <a:avLst/>
          </a:prstGeom>
          <a:solidFill>
            <a:schemeClr val="bg1"/>
          </a:solidFill>
        </p:spPr>
        <p:txBody>
          <a:bodyPr wrap="square" rtlCol="0">
            <a:spAutoFit/>
          </a:bodyPr>
          <a:lstStyle/>
          <a:p>
            <a:pPr marL="228600" indent="-228600">
              <a:buAutoNum type="arabicPeriod"/>
            </a:pPr>
            <a:r>
              <a:rPr lang="en-US" sz="1000" dirty="0"/>
              <a:t>CLICK TO INSERT PICTURE Once inserted, select the picture</a:t>
            </a:r>
          </a:p>
          <a:p>
            <a:pPr marL="228600" indent="-228600">
              <a:buAutoNum type="arabicPeriod"/>
            </a:pPr>
            <a:r>
              <a:rPr lang="en-US" sz="1000" dirty="0"/>
              <a:t>Select “Picture Format” </a:t>
            </a:r>
          </a:p>
          <a:p>
            <a:pPr marL="228600" indent="-228600">
              <a:buAutoNum type="arabicPeriod"/>
            </a:pPr>
            <a:r>
              <a:rPr lang="en-US" sz="1000" dirty="0"/>
              <a:t>the click on “COLOR” icon (3rd icon from left side of ribbon)</a:t>
            </a:r>
          </a:p>
          <a:p>
            <a:pPr marL="228600" indent="-228600">
              <a:buAutoNum type="arabicPeriod"/>
            </a:pPr>
            <a:r>
              <a:rPr lang="en-US" sz="1000" dirty="0"/>
              <a:t>Then go to “MORE VARIATIONS”</a:t>
            </a:r>
          </a:p>
          <a:p>
            <a:pPr marL="228600" indent="-228600">
              <a:buAutoNum type="arabicPeriod"/>
            </a:pPr>
            <a:r>
              <a:rPr lang="en-US" sz="1000" dirty="0"/>
              <a:t>Select “MORE COLORS”</a:t>
            </a:r>
          </a:p>
          <a:p>
            <a:pPr marL="228600" indent="-228600">
              <a:buAutoNum type="arabicPeriod"/>
            </a:pPr>
            <a:r>
              <a:rPr lang="en-US" sz="1000" dirty="0"/>
              <a:t>CLICK “CUSTOM TAB”</a:t>
            </a:r>
          </a:p>
          <a:p>
            <a:pPr marL="228600" indent="-228600">
              <a:buAutoNum type="arabicPeriod"/>
            </a:pPr>
            <a:r>
              <a:rPr lang="en-US" sz="1000" dirty="0"/>
              <a:t>Make sure “color model” is set to RGB</a:t>
            </a:r>
            <a:br>
              <a:rPr lang="en-US" sz="1000" dirty="0"/>
            </a:br>
            <a:r>
              <a:rPr lang="en-US" sz="1000" dirty="0"/>
              <a:t>Red = 230</a:t>
            </a:r>
            <a:br>
              <a:rPr lang="en-US" sz="1000" dirty="0"/>
            </a:br>
            <a:r>
              <a:rPr lang="en-US" sz="1000" dirty="0"/>
              <a:t>Green = 140</a:t>
            </a:r>
            <a:br>
              <a:rPr lang="en-US" sz="1000" dirty="0"/>
            </a:br>
            <a:r>
              <a:rPr lang="en-US" sz="1000" dirty="0"/>
              <a:t>Blue = 40</a:t>
            </a:r>
            <a:br>
              <a:rPr lang="en-US" sz="1000" dirty="0"/>
            </a:br>
            <a:r>
              <a:rPr lang="en-US" sz="1000" dirty="0"/>
              <a:t>(then hit ok)</a:t>
            </a:r>
          </a:p>
          <a:p>
            <a:pPr marL="228600" indent="-228600">
              <a:buAutoNum type="arabicPeriod"/>
            </a:pPr>
            <a:endParaRPr lang="en-US" sz="900" dirty="0"/>
          </a:p>
          <a:p>
            <a:pPr marL="228600" lvl="0" indent="-228600">
              <a:buFont typeface="+mj-lt"/>
              <a:buAutoNum type="arabicPeriod"/>
            </a:pPr>
            <a:r>
              <a:rPr lang="en-US" sz="900" dirty="0"/>
              <a:t>Then send image to the BACK  </a:t>
            </a:r>
          </a:p>
        </p:txBody>
      </p:sp>
      <p:grpSp>
        <p:nvGrpSpPr>
          <p:cNvPr id="12" name="Group 11">
            <a:extLst>
              <a:ext uri="{FF2B5EF4-FFF2-40B4-BE49-F238E27FC236}">
                <a16:creationId xmlns:a16="http://schemas.microsoft.com/office/drawing/2014/main" id="{31E6657D-18D0-43C5-8679-029A93EF34A0}"/>
              </a:ext>
            </a:extLst>
          </p:cNvPr>
          <p:cNvGrpSpPr/>
          <p:nvPr userDrawn="1"/>
        </p:nvGrpSpPr>
        <p:grpSpPr>
          <a:xfrm>
            <a:off x="6570996" y="2595227"/>
            <a:ext cx="3897102" cy="3648000"/>
            <a:chOff x="6570996" y="2477087"/>
            <a:chExt cx="3897102" cy="3648000"/>
          </a:xfrm>
          <a:solidFill>
            <a:srgbClr val="E68C28"/>
          </a:solidFill>
        </p:grpSpPr>
        <p:sp>
          <p:nvSpPr>
            <p:cNvPr id="13" name="Hexagon 12">
              <a:extLst>
                <a:ext uri="{FF2B5EF4-FFF2-40B4-BE49-F238E27FC236}">
                  <a16:creationId xmlns:a16="http://schemas.microsoft.com/office/drawing/2014/main" id="{C50CDCD1-FBFB-4F14-A5A2-B80AB493C34B}"/>
                </a:ext>
              </a:extLst>
            </p:cNvPr>
            <p:cNvSpPr/>
            <p:nvPr/>
          </p:nvSpPr>
          <p:spPr>
            <a:xfrm rot="10800000">
              <a:off x="7825773" y="2477087"/>
              <a:ext cx="1405621" cy="1119575"/>
            </a:xfrm>
            <a:prstGeom prst="hexagon">
              <a:avLst>
                <a:gd name="adj" fmla="val 27431"/>
                <a:gd name="vf" fmla="val 115470"/>
              </a:avLst>
            </a:prstGeom>
            <a:grpFill/>
            <a:ln w="57150">
              <a:solidFill>
                <a:srgbClr val="E68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15" name="Hexagon 14">
              <a:extLst>
                <a:ext uri="{FF2B5EF4-FFF2-40B4-BE49-F238E27FC236}">
                  <a16:creationId xmlns:a16="http://schemas.microsoft.com/office/drawing/2014/main" id="{57FC5CAF-3E62-4A21-8657-2624E209F886}"/>
                </a:ext>
              </a:extLst>
            </p:cNvPr>
            <p:cNvSpPr/>
            <p:nvPr/>
          </p:nvSpPr>
          <p:spPr>
            <a:xfrm rot="10800000">
              <a:off x="6570996" y="4336480"/>
              <a:ext cx="1405621" cy="1119575"/>
            </a:xfrm>
            <a:prstGeom prst="hexagon">
              <a:avLst>
                <a:gd name="adj" fmla="val 27431"/>
                <a:gd name="vf" fmla="val 115470"/>
              </a:avLst>
            </a:prstGeom>
            <a:grpFill/>
            <a:ln w="57150">
              <a:solidFill>
                <a:srgbClr val="E68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17" name="Hexagon 16">
              <a:extLst>
                <a:ext uri="{FF2B5EF4-FFF2-40B4-BE49-F238E27FC236}">
                  <a16:creationId xmlns:a16="http://schemas.microsoft.com/office/drawing/2014/main" id="{D88041C3-AEF4-4BCB-9FF7-5FF4E568FC9F}"/>
                </a:ext>
              </a:extLst>
            </p:cNvPr>
            <p:cNvSpPr/>
            <p:nvPr/>
          </p:nvSpPr>
          <p:spPr>
            <a:xfrm rot="10800000">
              <a:off x="9062477" y="3154071"/>
              <a:ext cx="1405621" cy="1119575"/>
            </a:xfrm>
            <a:prstGeom prst="hexagon">
              <a:avLst>
                <a:gd name="adj" fmla="val 27431"/>
                <a:gd name="vf" fmla="val 115470"/>
              </a:avLst>
            </a:prstGeom>
            <a:grpFill/>
            <a:ln w="57150">
              <a:solidFill>
                <a:srgbClr val="E68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8" name="Hexagon 17">
              <a:extLst>
                <a:ext uri="{FF2B5EF4-FFF2-40B4-BE49-F238E27FC236}">
                  <a16:creationId xmlns:a16="http://schemas.microsoft.com/office/drawing/2014/main" id="{5995FD87-4BF8-47D0-9752-7CF2C1FEAFEB}"/>
                </a:ext>
              </a:extLst>
            </p:cNvPr>
            <p:cNvSpPr/>
            <p:nvPr/>
          </p:nvSpPr>
          <p:spPr>
            <a:xfrm rot="10800000">
              <a:off x="7825773" y="5005512"/>
              <a:ext cx="1405621" cy="1119575"/>
            </a:xfrm>
            <a:prstGeom prst="hexagon">
              <a:avLst>
                <a:gd name="adj" fmla="val 27431"/>
                <a:gd name="vf" fmla="val 115470"/>
              </a:avLst>
            </a:prstGeom>
            <a:grpFill/>
            <a:ln w="57150">
              <a:solidFill>
                <a:srgbClr val="E68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20" name="Hexagon 19">
              <a:extLst>
                <a:ext uri="{FF2B5EF4-FFF2-40B4-BE49-F238E27FC236}">
                  <a16:creationId xmlns:a16="http://schemas.microsoft.com/office/drawing/2014/main" id="{A75B07C9-0F05-44F0-96B5-CE834F1D2A97}"/>
                </a:ext>
              </a:extLst>
            </p:cNvPr>
            <p:cNvSpPr/>
            <p:nvPr/>
          </p:nvSpPr>
          <p:spPr>
            <a:xfrm rot="10800000">
              <a:off x="9062477" y="4397019"/>
              <a:ext cx="1405621" cy="1119575"/>
            </a:xfrm>
            <a:prstGeom prst="hexagon">
              <a:avLst>
                <a:gd name="adj" fmla="val 27431"/>
                <a:gd name="vf" fmla="val 115470"/>
              </a:avLst>
            </a:prstGeom>
            <a:grpFill/>
            <a:ln w="57150">
              <a:solidFill>
                <a:srgbClr val="E68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
                  <a:srgbClr val="000000"/>
                </a:buClr>
                <a:buSzTx/>
                <a:buFont typeface="Arial"/>
                <a:buNone/>
                <a:tabLst/>
              </a:pPr>
              <a:endParaRPr kumimoji="0" lang="en-US" sz="1600" b="0" i="0" u="none" strike="noStrike" kern="0" cap="none" spc="0" normalizeH="0" baseline="0" noProof="0" dirty="0">
                <a:ln>
                  <a:noFill/>
                </a:ln>
                <a:solidFill>
                  <a:prstClr val="white"/>
                </a:solidFill>
                <a:effectLst/>
                <a:uLnTx/>
                <a:uFillTx/>
                <a:latin typeface="Arial"/>
                <a:sym typeface="Arial"/>
              </a:endParaRPr>
            </a:p>
          </p:txBody>
        </p:sp>
        <p:sp>
          <p:nvSpPr>
            <p:cNvPr id="22" name="Hexagon 21">
              <a:extLst>
                <a:ext uri="{FF2B5EF4-FFF2-40B4-BE49-F238E27FC236}">
                  <a16:creationId xmlns:a16="http://schemas.microsoft.com/office/drawing/2014/main" id="{8F4897FC-7DC7-47D6-A1C8-91DE48F8C883}"/>
                </a:ext>
              </a:extLst>
            </p:cNvPr>
            <p:cNvSpPr/>
            <p:nvPr/>
          </p:nvSpPr>
          <p:spPr>
            <a:xfrm rot="10800000">
              <a:off x="7825773" y="3738340"/>
              <a:ext cx="1405621" cy="1119575"/>
            </a:xfrm>
            <a:prstGeom prst="hexagon">
              <a:avLst>
                <a:gd name="adj" fmla="val 27431"/>
                <a:gd name="vf" fmla="val 115470"/>
              </a:avLst>
            </a:prstGeom>
            <a:grpFill/>
            <a:ln w="57150">
              <a:solidFill>
                <a:srgbClr val="E68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27" name="Hexagon 26">
              <a:extLst>
                <a:ext uri="{FF2B5EF4-FFF2-40B4-BE49-F238E27FC236}">
                  <a16:creationId xmlns:a16="http://schemas.microsoft.com/office/drawing/2014/main" id="{E74FE52E-F6E8-4D5C-926C-03C33C662423}"/>
                </a:ext>
              </a:extLst>
            </p:cNvPr>
            <p:cNvSpPr/>
            <p:nvPr/>
          </p:nvSpPr>
          <p:spPr>
            <a:xfrm rot="10800000">
              <a:off x="6570996" y="3071552"/>
              <a:ext cx="1405621" cy="1119575"/>
            </a:xfrm>
            <a:prstGeom prst="hexagon">
              <a:avLst>
                <a:gd name="adj" fmla="val 27431"/>
                <a:gd name="vf" fmla="val 115470"/>
              </a:avLst>
            </a:prstGeom>
            <a:grpFill/>
            <a:ln w="57150">
              <a:solidFill>
                <a:srgbClr val="E68C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prstClr val="white"/>
                </a:solidFill>
                <a:effectLst/>
                <a:uLnTx/>
                <a:uFillTx/>
                <a:latin typeface="Arial"/>
                <a:ea typeface="+mn-ea"/>
                <a:cs typeface="+mn-cs"/>
                <a:sym typeface="Arial"/>
              </a:endParaRPr>
            </a:p>
          </p:txBody>
        </p:sp>
      </p:grpSp>
      <p:sp>
        <p:nvSpPr>
          <p:cNvPr id="16" name="Copyright">
            <a:extLst>
              <a:ext uri="{FF2B5EF4-FFF2-40B4-BE49-F238E27FC236}">
                <a16:creationId xmlns:a16="http://schemas.microsoft.com/office/drawing/2014/main" id="{B8C61614-2F75-FD4A-A5C1-212504FB9318}"/>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314079130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Ops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4"/>
                </a:solidFill>
              </a:defRPr>
            </a:lvl1pPr>
          </a:lstStyle>
          <a:p>
            <a:r>
              <a:rPr lang="en-US"/>
              <a:t>Click to edit Master subtitle style</a:t>
            </a:r>
            <a:endParaRPr lang="en-US" dirty="0"/>
          </a:p>
        </p:txBody>
      </p:sp>
    </p:spTree>
    <p:extLst>
      <p:ext uri="{BB962C8B-B14F-4D97-AF65-F5344CB8AC3E}">
        <p14:creationId xmlns:p14="http://schemas.microsoft.com/office/powerpoint/2010/main" val="287099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Ops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4"/>
                </a:solidFill>
              </a:defRPr>
            </a:lvl1pPr>
          </a:lstStyle>
          <a:p>
            <a:r>
              <a:rPr lang="en-US"/>
              <a:t>Click to edit Master subtitle style</a:t>
            </a:r>
            <a:endParaRPr lang="en-US" dirty="0"/>
          </a:p>
        </p:txBody>
      </p:sp>
    </p:spTree>
    <p:extLst>
      <p:ext uri="{BB962C8B-B14F-4D97-AF65-F5344CB8AC3E}">
        <p14:creationId xmlns:p14="http://schemas.microsoft.com/office/powerpoint/2010/main" val="12740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vOps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4"/>
                </a:solidFill>
              </a:defRPr>
            </a:lvl1pPr>
          </a:lstStyle>
          <a:p>
            <a:r>
              <a:rPr lang="en-US"/>
              <a:t>Click to edit Master subtitle style</a:t>
            </a:r>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4228501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urity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5"/>
                </a:solidFill>
              </a:defRPr>
            </a:lvl1pPr>
          </a:lstStyle>
          <a:p>
            <a:r>
              <a:rPr lang="en-US"/>
              <a:t>Click to edit Master subtitle style</a:t>
            </a:r>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7936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urity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5"/>
                </a:solidFill>
              </a:defRPr>
            </a:lvl1pPr>
          </a:lstStyle>
          <a:p>
            <a:r>
              <a:rPr lang="en-US"/>
              <a:t>Click to edit Master subtitle style</a:t>
            </a:r>
            <a:endParaRPr lang="en-US" dirty="0"/>
          </a:p>
        </p:txBody>
      </p:sp>
    </p:spTree>
    <p:extLst>
      <p:ext uri="{BB962C8B-B14F-4D97-AF65-F5344CB8AC3E}">
        <p14:creationId xmlns:p14="http://schemas.microsoft.com/office/powerpoint/2010/main" val="129285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urity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5"/>
                </a:solidFill>
              </a:defRPr>
            </a:lvl1pPr>
          </a:lstStyle>
          <a:p>
            <a:r>
              <a:rPr lang="en-US"/>
              <a:t>Click to edit Master subtitle style</a:t>
            </a:r>
            <a:endParaRPr lang="en-US" dirty="0"/>
          </a:p>
        </p:txBody>
      </p:sp>
    </p:spTree>
    <p:extLst>
      <p:ext uri="{BB962C8B-B14F-4D97-AF65-F5344CB8AC3E}">
        <p14:creationId xmlns:p14="http://schemas.microsoft.com/office/powerpoint/2010/main" val="170654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urity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5"/>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5"/>
                </a:solidFill>
              </a:defRPr>
            </a:lvl1pPr>
          </a:lstStyle>
          <a:p>
            <a:r>
              <a:rPr lang="en-US"/>
              <a:t>Click to edit Master subtitle style</a:t>
            </a:r>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1470953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IOps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3"/>
                </a:solidFill>
              </a:defRPr>
            </a:lvl1pPr>
          </a:lstStyle>
          <a:p>
            <a:r>
              <a:rPr lang="en-US"/>
              <a:t>Click to edit Master subtitle style</a:t>
            </a:r>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65397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IOps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379250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IOps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61357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007737-18CD-409E-98D0-E53545D43BCD}"/>
              </a:ext>
            </a:extLst>
          </p:cNvPr>
          <p:cNvSpPr/>
          <p:nvPr userDrawn="1"/>
        </p:nvSpPr>
        <p:spPr bwMode="white">
          <a:xfrm>
            <a:off x="4527612" y="6582400"/>
            <a:ext cx="1633491"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4" name="Rectangle 3">
            <a:extLst>
              <a:ext uri="{FF2B5EF4-FFF2-40B4-BE49-F238E27FC236}">
                <a16:creationId xmlns:a16="http://schemas.microsoft.com/office/drawing/2014/main" id="{CD7AFB53-1A1D-42F6-B7F7-E64C248F280D}"/>
              </a:ext>
            </a:extLst>
          </p:cNvPr>
          <p:cNvSpPr/>
          <p:nvPr userDrawn="1"/>
        </p:nvSpPr>
        <p:spPr>
          <a:xfrm>
            <a:off x="0" y="82295"/>
            <a:ext cx="4873752" cy="6775705"/>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5627320" y="1253331"/>
            <a:ext cx="5426442" cy="4351338"/>
          </a:xfrm>
        </p:spPr>
        <p:txBody>
          <a:bodyPr anchor="ctr"/>
          <a:lstStyle/>
          <a:p>
            <a:pPr lvl="0"/>
            <a:r>
              <a:rPr lang="en-US"/>
              <a:t>Edit Master text styles</a:t>
            </a:r>
          </a:p>
        </p:txBody>
      </p:sp>
      <p:sp>
        <p:nvSpPr>
          <p:cNvPr id="7" name="Rectangle 6">
            <a:extLst>
              <a:ext uri="{FF2B5EF4-FFF2-40B4-BE49-F238E27FC236}">
                <a16:creationId xmlns:a16="http://schemas.microsoft.com/office/drawing/2014/main" id="{B3EABF25-BE66-47E8-96BF-D6FE425CFB09}"/>
              </a:ext>
            </a:extLst>
          </p:cNvPr>
          <p:cNvSpPr/>
          <p:nvPr userDrawn="1"/>
        </p:nvSpPr>
        <p:spPr>
          <a:xfrm rot="10800000" flipV="1">
            <a:off x="1" y="82296"/>
            <a:ext cx="4873752" cy="6775704"/>
          </a:xfrm>
          <a:prstGeom prst="rect">
            <a:avLst/>
          </a:prstGeom>
          <a:gradFill>
            <a:gsLst>
              <a:gs pos="0">
                <a:srgbClr val="E68C28">
                  <a:alpha val="93000"/>
                </a:srgbClr>
              </a:gs>
              <a:gs pos="100000">
                <a:schemeClr val="tx1">
                  <a:alpha val="60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a:xfrm>
            <a:off x="351470" y="2929764"/>
            <a:ext cx="4176141" cy="998472"/>
          </a:xfrm>
        </p:spPr>
        <p:txBody>
          <a:bodyPr anchor="ctr"/>
          <a:lstStyle>
            <a:lvl1pPr>
              <a:defRPr sz="3600">
                <a:solidFill>
                  <a:schemeClr val="bg1"/>
                </a:solidFill>
              </a:defRPr>
            </a:lvl1pPr>
          </a:lstStyle>
          <a:p>
            <a:r>
              <a:rPr lang="en-US"/>
              <a:t>Click to edit Master title style</a:t>
            </a:r>
            <a:endParaRPr lang="en-US" dirty="0"/>
          </a:p>
        </p:txBody>
      </p:sp>
      <p:sp>
        <p:nvSpPr>
          <p:cNvPr id="8" name="Copyright">
            <a:extLst>
              <a:ext uri="{FF2B5EF4-FFF2-40B4-BE49-F238E27FC236}">
                <a16:creationId xmlns:a16="http://schemas.microsoft.com/office/drawing/2014/main" id="{4D32FB05-8C78-784C-9B58-3508266B36B0}"/>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3251494134"/>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IOps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3"/>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3"/>
                </a:solidFill>
              </a:defRPr>
            </a:lvl1pPr>
          </a:lstStyle>
          <a:p>
            <a:r>
              <a:rPr lang="en-US"/>
              <a:t>Click to edit Master subtitle style</a:t>
            </a:r>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2858541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rastructure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6"/>
                </a:solidFill>
              </a:defRPr>
            </a:lvl1pPr>
          </a:lstStyle>
          <a:p>
            <a:r>
              <a:rPr lang="en-US"/>
              <a:t>Click to edit Master subtitle style</a:t>
            </a:r>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80270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nfrastructure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136323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frastructure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380498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frastructure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6"/>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6"/>
                </a:solidFill>
              </a:defRPr>
            </a:lvl1pPr>
          </a:lstStyle>
          <a:p>
            <a:r>
              <a:rPr lang="en-US"/>
              <a:t>Click to edit Master subtitle style</a:t>
            </a:r>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2598197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ta Mgmt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2"/>
                </a:solidFill>
              </a:defRPr>
            </a:lvl1pPr>
          </a:lstStyle>
          <a:p>
            <a:r>
              <a:rPr lang="en-US"/>
              <a:t>Click to edit Master subtitle style</a:t>
            </a:r>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93047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ata Mgmt White 2">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2"/>
                </a:solidFill>
              </a:defRPr>
            </a:lvl1pPr>
          </a:lstStyle>
          <a:p>
            <a:r>
              <a:rPr lang="en-US"/>
              <a:t>Click to edit Master subtitle style</a:t>
            </a:r>
            <a:endParaRPr lang="en-US" dirty="0"/>
          </a:p>
        </p:txBody>
      </p:sp>
    </p:spTree>
    <p:extLst>
      <p:ext uri="{BB962C8B-B14F-4D97-AF65-F5344CB8AC3E}">
        <p14:creationId xmlns:p14="http://schemas.microsoft.com/office/powerpoint/2010/main" val="197261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ata Mgmt Dark 1">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14" name="Picture Placeholder 454">
            <a:extLst>
              <a:ext uri="{FF2B5EF4-FFF2-40B4-BE49-F238E27FC236}">
                <a16:creationId xmlns:a16="http://schemas.microsoft.com/office/drawing/2014/main" id="{1D9A2EBC-4E94-0C46-A6BB-29CDCE1F781F}"/>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r>
              <a:rPr lang="en-US"/>
              <a:t>Click icon to add picture</a:t>
            </a:r>
            <a:endParaRPr lang="en-US" dirty="0"/>
          </a:p>
        </p:txBody>
      </p:sp>
      <p:pic>
        <p:nvPicPr>
          <p:cNvPr id="19" name="Picture 18">
            <a:extLst>
              <a:ext uri="{FF2B5EF4-FFF2-40B4-BE49-F238E27FC236}">
                <a16:creationId xmlns:a16="http://schemas.microsoft.com/office/drawing/2014/main" id="{A07A7A92-01DF-CE4E-AEF1-A63940A101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20" name="Subtitle 8">
            <a:extLst>
              <a:ext uri="{FF2B5EF4-FFF2-40B4-BE49-F238E27FC236}">
                <a16:creationId xmlns:a16="http://schemas.microsoft.com/office/drawing/2014/main" id="{FB96696A-BA58-A342-880E-07CF46101783}"/>
              </a:ext>
            </a:extLst>
          </p:cNvPr>
          <p:cNvSpPr>
            <a:spLocks noGrp="1"/>
          </p:cNvSpPr>
          <p:nvPr>
            <p:ph type="subTitle" idx="1"/>
          </p:nvPr>
        </p:nvSpPr>
        <p:spPr>
          <a:xfrm>
            <a:off x="1354736" y="5105524"/>
            <a:ext cx="4647877" cy="368522"/>
          </a:xfrm>
        </p:spPr>
        <p:txBody>
          <a:bodyPr/>
          <a:lstStyle>
            <a:lvl1pPr>
              <a:defRPr sz="2400" b="1">
                <a:solidFill>
                  <a:schemeClr val="accent2"/>
                </a:solidFill>
              </a:defRPr>
            </a:lvl1pPr>
          </a:lstStyle>
          <a:p>
            <a:r>
              <a:rPr lang="en-US"/>
              <a:t>Click to edit Master subtitle style</a:t>
            </a:r>
            <a:endParaRPr lang="en-US" dirty="0"/>
          </a:p>
        </p:txBody>
      </p:sp>
    </p:spTree>
    <p:extLst>
      <p:ext uri="{BB962C8B-B14F-4D97-AF65-F5344CB8AC3E}">
        <p14:creationId xmlns:p14="http://schemas.microsoft.com/office/powerpoint/2010/main" val="222941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ata Mgmt Dark 2">
    <p:bg>
      <p:bgRef idx="1001">
        <a:schemeClr val="bg2"/>
      </p:bgRef>
    </p:bg>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2"/>
          </a:solidFill>
        </p:spPr>
        <p:txBody>
          <a:bodyPr wrap="square" anchor="ctr">
            <a:noAutofit/>
          </a:bodyPr>
          <a:lstStyle>
            <a:lvl1pPr algn="ctr">
              <a:defRPr>
                <a:solidFill>
                  <a:schemeClr val="bg1"/>
                </a:solidFill>
              </a:defRPr>
            </a:lvl1pPr>
          </a:lstStyle>
          <a:p>
            <a:r>
              <a:rPr lang="en-US"/>
              <a:t>Click icon to add picture</a:t>
            </a:r>
            <a:endParaRPr lang="en-US" dirty="0"/>
          </a:p>
        </p:txBody>
      </p:sp>
      <p:sp>
        <p:nvSpPr>
          <p:cNvPr id="7" name="Subtitle 8">
            <a:extLst>
              <a:ext uri="{FF2B5EF4-FFF2-40B4-BE49-F238E27FC236}">
                <a16:creationId xmlns:a16="http://schemas.microsoft.com/office/drawing/2014/main" id="{8743A6FE-FB82-2B46-AC8A-C737965D24FF}"/>
              </a:ext>
            </a:extLst>
          </p:cNvPr>
          <p:cNvSpPr>
            <a:spLocks noGrp="1"/>
          </p:cNvSpPr>
          <p:nvPr>
            <p:ph type="subTitle" idx="1"/>
          </p:nvPr>
        </p:nvSpPr>
        <p:spPr>
          <a:xfrm>
            <a:off x="1354736" y="4385996"/>
            <a:ext cx="4647877" cy="368522"/>
          </a:xfrm>
        </p:spPr>
        <p:txBody>
          <a:bodyPr/>
          <a:lstStyle>
            <a:lvl1pPr>
              <a:defRPr sz="2400" b="1">
                <a:solidFill>
                  <a:schemeClr val="accent2"/>
                </a:solidFill>
              </a:defRPr>
            </a:lvl1pPr>
          </a:lstStyle>
          <a:p>
            <a:r>
              <a:rPr lang="en-US"/>
              <a:t>Click to edit Master subtitle style</a:t>
            </a:r>
            <a:endParaRPr lang="en-US" dirty="0"/>
          </a:p>
        </p:txBody>
      </p:sp>
      <p:pic>
        <p:nvPicPr>
          <p:cNvPr id="5" name="Picture 4">
            <a:extLst>
              <a:ext uri="{FF2B5EF4-FFF2-40B4-BE49-F238E27FC236}">
                <a16:creationId xmlns:a16="http://schemas.microsoft.com/office/drawing/2014/main" id="{10968B61-CFE4-C049-9A91-50FE86A1AE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7107"/>
            <a:ext cx="1476851" cy="401763"/>
          </a:xfrm>
          <a:prstGeom prst="rect">
            <a:avLst/>
          </a:prstGeom>
        </p:spPr>
      </p:pic>
    </p:spTree>
    <p:extLst>
      <p:ext uri="{BB962C8B-B14F-4D97-AF65-F5344CB8AC3E}">
        <p14:creationId xmlns:p14="http://schemas.microsoft.com/office/powerpoint/2010/main" val="3621002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hite Halftone 1">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C1FC4D5-FF64-8643-9FBD-F47CCA184DA2}"/>
              </a:ext>
            </a:extLst>
          </p:cNvPr>
          <p:cNvSpPr>
            <a:spLocks noGrp="1"/>
          </p:cNvSpPr>
          <p:nvPr>
            <p:ph type="body" idx="11" hasCustomPrompt="1"/>
          </p:nvPr>
        </p:nvSpPr>
        <p:spPr>
          <a:xfrm>
            <a:off x="6170280" y="533400"/>
            <a:ext cx="5463348" cy="1733390"/>
          </a:xfrm>
          <a:prstGeom prst="rect">
            <a:avLst/>
          </a:prstGeom>
        </p:spPr>
        <p:txBody>
          <a:bodyPr>
            <a:noAutofit/>
          </a:bodyPr>
          <a:lstStyle>
            <a:lvl1pPr marL="0" indent="0">
              <a:lnSpc>
                <a:spcPct val="100000"/>
              </a:lnSpc>
              <a:buNone/>
              <a:defRPr sz="1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sp>
        <p:nvSpPr>
          <p:cNvPr id="10" name="Slide Number Placeholder 5">
            <a:extLst>
              <a:ext uri="{FF2B5EF4-FFF2-40B4-BE49-F238E27FC236}">
                <a16:creationId xmlns:a16="http://schemas.microsoft.com/office/drawing/2014/main" id="{7BA38BDA-78B7-164E-82CA-F34FDE5584A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8" name="Picture Placeholder 7">
            <a:extLst>
              <a:ext uri="{FF2B5EF4-FFF2-40B4-BE49-F238E27FC236}">
                <a16:creationId xmlns:a16="http://schemas.microsoft.com/office/drawing/2014/main" id="{A84AD247-2444-FC43-9C0B-E0B279BE620E}"/>
              </a:ext>
            </a:extLst>
          </p:cNvPr>
          <p:cNvSpPr>
            <a:spLocks noGrp="1"/>
          </p:cNvSpPr>
          <p:nvPr>
            <p:ph type="pic" sz="quarter" idx="13"/>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r>
              <a:rPr lang="en-US"/>
              <a:t>Click icon to add picture</a:t>
            </a:r>
            <a:endParaRPr lang="en-US" dirty="0"/>
          </a:p>
        </p:txBody>
      </p:sp>
      <p:sp>
        <p:nvSpPr>
          <p:cNvPr id="11" name="Subtitle 8">
            <a:extLst>
              <a:ext uri="{FF2B5EF4-FFF2-40B4-BE49-F238E27FC236}">
                <a16:creationId xmlns:a16="http://schemas.microsoft.com/office/drawing/2014/main" id="{44D12E27-D892-694C-BEDF-048F7CB41A77}"/>
              </a:ext>
            </a:extLst>
          </p:cNvPr>
          <p:cNvSpPr>
            <a:spLocks noGrp="1"/>
          </p:cNvSpPr>
          <p:nvPr>
            <p:ph type="subTitle" idx="1"/>
          </p:nvPr>
        </p:nvSpPr>
        <p:spPr>
          <a:xfrm>
            <a:off x="1076405" y="2361573"/>
            <a:ext cx="4845492" cy="368522"/>
          </a:xfrm>
        </p:spPr>
        <p:txBody>
          <a:bodyPr/>
          <a:lstStyle>
            <a:lvl1pPr>
              <a:defRPr sz="2400" b="1">
                <a:solidFill>
                  <a:schemeClr val="bg2"/>
                </a:solidFill>
              </a:defRPr>
            </a:lvl1pPr>
          </a:lstStyle>
          <a:p>
            <a:r>
              <a:rPr lang="en-US"/>
              <a:t>Click to edit Master subtitle style</a:t>
            </a:r>
            <a:endParaRPr lang="en-US" dirty="0"/>
          </a:p>
        </p:txBody>
      </p:sp>
    </p:spTree>
    <p:extLst>
      <p:ext uri="{BB962C8B-B14F-4D97-AF65-F5344CB8AC3E}">
        <p14:creationId xmlns:p14="http://schemas.microsoft.com/office/powerpoint/2010/main" val="253424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Tree>
    <p:extLst>
      <p:ext uri="{BB962C8B-B14F-4D97-AF65-F5344CB8AC3E}">
        <p14:creationId xmlns:p14="http://schemas.microsoft.com/office/powerpoint/2010/main" val="2354981626"/>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hite Halftone 2">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21" name="TextBox 20">
            <a:extLst>
              <a:ext uri="{FF2B5EF4-FFF2-40B4-BE49-F238E27FC236}">
                <a16:creationId xmlns:a16="http://schemas.microsoft.com/office/drawing/2014/main" id="{BF2E9D88-BCBD-4E48-B34B-E2121E6BF6E5}"/>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Broadcom Proprietary and Confidential - 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sp>
        <p:nvSpPr>
          <p:cNvPr id="33" name="Title Placeholder 4">
            <a:extLst>
              <a:ext uri="{FF2B5EF4-FFF2-40B4-BE49-F238E27FC236}">
                <a16:creationId xmlns:a16="http://schemas.microsoft.com/office/drawing/2014/main" id="{66256C82-EC1D-8346-889C-56CD53E0BEC0}"/>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sp>
        <p:nvSpPr>
          <p:cNvPr id="35" name="Text Placeholder 3">
            <a:extLst>
              <a:ext uri="{FF2B5EF4-FFF2-40B4-BE49-F238E27FC236}">
                <a16:creationId xmlns:a16="http://schemas.microsoft.com/office/drawing/2014/main" id="{669BFCC0-70A5-BB44-BCBE-50D1DAB19556}"/>
              </a:ext>
            </a:extLst>
          </p:cNvPr>
          <p:cNvSpPr>
            <a:spLocks noGrp="1"/>
          </p:cNvSpPr>
          <p:nvPr>
            <p:ph type="body" sz="quarter" idx="10"/>
          </p:nvPr>
        </p:nvSpPr>
        <p:spPr>
          <a:xfrm>
            <a:off x="838200" y="1384301"/>
            <a:ext cx="10515600" cy="1410938"/>
          </a:xfrm>
        </p:spPr>
        <p:txBody>
          <a:bodyPr/>
          <a:lstStyle>
            <a:lvl1pPr>
              <a:lnSpc>
                <a:spcPct val="100000"/>
              </a:lnSpc>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7">
            <a:extLst>
              <a:ext uri="{FF2B5EF4-FFF2-40B4-BE49-F238E27FC236}">
                <a16:creationId xmlns:a16="http://schemas.microsoft.com/office/drawing/2014/main" id="{DD85D203-0F08-634E-A86C-EA876AE50BC8}"/>
              </a:ext>
            </a:extLst>
          </p:cNvPr>
          <p:cNvSpPr>
            <a:spLocks noGrp="1"/>
          </p:cNvSpPr>
          <p:nvPr>
            <p:ph type="pic" sz="quarter" idx="11"/>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r>
              <a:rPr lang="en-US"/>
              <a:t>Click icon to add picture</a:t>
            </a:r>
            <a:endParaRPr lang="en-US" dirty="0"/>
          </a:p>
        </p:txBody>
      </p:sp>
      <p:cxnSp>
        <p:nvCxnSpPr>
          <p:cNvPr id="20" name="Straight Connector 19">
            <a:extLst>
              <a:ext uri="{FF2B5EF4-FFF2-40B4-BE49-F238E27FC236}">
                <a16:creationId xmlns:a16="http://schemas.microsoft.com/office/drawing/2014/main" id="{5F172674-E688-D546-A05F-C9414EB0A08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68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ark Halftone 1">
    <p:bg>
      <p:bgPr>
        <a:solidFill>
          <a:schemeClr val="tx2"/>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DC1FC4D5-FF64-8643-9FBD-F47CCA184DA2}"/>
              </a:ext>
            </a:extLst>
          </p:cNvPr>
          <p:cNvSpPr>
            <a:spLocks noGrp="1"/>
          </p:cNvSpPr>
          <p:nvPr>
            <p:ph type="body" idx="11" hasCustomPrompt="1"/>
          </p:nvPr>
        </p:nvSpPr>
        <p:spPr>
          <a:xfrm>
            <a:off x="6170280" y="533400"/>
            <a:ext cx="5463348" cy="1733390"/>
          </a:xfrm>
          <a:prstGeom prst="rect">
            <a:avLst/>
          </a:prstGeom>
        </p:spPr>
        <p:txBody>
          <a:bodyPr>
            <a:no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sp>
        <p:nvSpPr>
          <p:cNvPr id="10" name="Slide Number Placeholder 5">
            <a:extLst>
              <a:ext uri="{FF2B5EF4-FFF2-40B4-BE49-F238E27FC236}">
                <a16:creationId xmlns:a16="http://schemas.microsoft.com/office/drawing/2014/main" id="{7BA38BDA-78B7-164E-82CA-F34FDE5584A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8" name="Picture Placeholder 7">
            <a:extLst>
              <a:ext uri="{FF2B5EF4-FFF2-40B4-BE49-F238E27FC236}">
                <a16:creationId xmlns:a16="http://schemas.microsoft.com/office/drawing/2014/main" id="{A84AD247-2444-FC43-9C0B-E0B279BE620E}"/>
              </a:ext>
            </a:extLst>
          </p:cNvPr>
          <p:cNvSpPr>
            <a:spLocks noGrp="1"/>
          </p:cNvSpPr>
          <p:nvPr>
            <p:ph type="pic" sz="quarter" idx="13"/>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r>
              <a:rPr lang="en-US"/>
              <a:t>Click icon to add picture</a:t>
            </a:r>
            <a:endParaRPr lang="en-US" dirty="0"/>
          </a:p>
        </p:txBody>
      </p:sp>
      <p:sp>
        <p:nvSpPr>
          <p:cNvPr id="11" name="Subtitle 8">
            <a:extLst>
              <a:ext uri="{FF2B5EF4-FFF2-40B4-BE49-F238E27FC236}">
                <a16:creationId xmlns:a16="http://schemas.microsoft.com/office/drawing/2014/main" id="{58EBA22C-BBF5-3344-B76F-AE68A5165649}"/>
              </a:ext>
            </a:extLst>
          </p:cNvPr>
          <p:cNvSpPr>
            <a:spLocks noGrp="1"/>
          </p:cNvSpPr>
          <p:nvPr>
            <p:ph type="subTitle" idx="1"/>
          </p:nvPr>
        </p:nvSpPr>
        <p:spPr>
          <a:xfrm>
            <a:off x="1076405" y="2361573"/>
            <a:ext cx="4845492" cy="368522"/>
          </a:xfrm>
        </p:spPr>
        <p:txBody>
          <a:bodyPr/>
          <a:lstStyle>
            <a:lvl1pPr>
              <a:defRPr sz="2400" b="1">
                <a:solidFill>
                  <a:schemeClr val="bg2"/>
                </a:solidFill>
              </a:defRPr>
            </a:lvl1pPr>
          </a:lstStyle>
          <a:p>
            <a:r>
              <a:rPr lang="en-US"/>
              <a:t>Click to edit Master subtitle style</a:t>
            </a:r>
            <a:endParaRPr lang="en-US" dirty="0"/>
          </a:p>
        </p:txBody>
      </p:sp>
    </p:spTree>
    <p:extLst>
      <p:ext uri="{BB962C8B-B14F-4D97-AF65-F5344CB8AC3E}">
        <p14:creationId xmlns:p14="http://schemas.microsoft.com/office/powerpoint/2010/main" val="225797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ark Hafltone 2">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21" name="TextBox 20">
            <a:extLst>
              <a:ext uri="{FF2B5EF4-FFF2-40B4-BE49-F238E27FC236}">
                <a16:creationId xmlns:a16="http://schemas.microsoft.com/office/drawing/2014/main" id="{BF2E9D88-BCBD-4E48-B34B-E2121E6BF6E5}"/>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Broadcom Proprietary and Confidential - 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sp>
        <p:nvSpPr>
          <p:cNvPr id="35" name="Text Placeholder 3">
            <a:extLst>
              <a:ext uri="{FF2B5EF4-FFF2-40B4-BE49-F238E27FC236}">
                <a16:creationId xmlns:a16="http://schemas.microsoft.com/office/drawing/2014/main" id="{669BFCC0-70A5-BB44-BCBE-50D1DAB19556}"/>
              </a:ext>
            </a:extLst>
          </p:cNvPr>
          <p:cNvSpPr>
            <a:spLocks noGrp="1"/>
          </p:cNvSpPr>
          <p:nvPr>
            <p:ph type="body" sz="quarter" idx="10"/>
          </p:nvPr>
        </p:nvSpPr>
        <p:spPr>
          <a:xfrm>
            <a:off x="838200" y="1384301"/>
            <a:ext cx="10515600" cy="1410938"/>
          </a:xfrm>
        </p:spPr>
        <p:txBody>
          <a:bodyPr/>
          <a:lstStyle>
            <a:lvl1pPr>
              <a:lnSpc>
                <a:spcPct val="100000"/>
              </a:lnSpc>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7">
            <a:extLst>
              <a:ext uri="{FF2B5EF4-FFF2-40B4-BE49-F238E27FC236}">
                <a16:creationId xmlns:a16="http://schemas.microsoft.com/office/drawing/2014/main" id="{DD85D203-0F08-634E-A86C-EA876AE50BC8}"/>
              </a:ext>
            </a:extLst>
          </p:cNvPr>
          <p:cNvSpPr>
            <a:spLocks noGrp="1"/>
          </p:cNvSpPr>
          <p:nvPr>
            <p:ph type="pic" sz="quarter" idx="11"/>
          </p:nvPr>
        </p:nvSpPr>
        <p:spPr>
          <a:xfrm>
            <a:off x="-64769" y="2185225"/>
            <a:ext cx="12301267" cy="4711822"/>
          </a:xfrm>
          <a:custGeom>
            <a:avLst/>
            <a:gdLst>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84978 w 12445354"/>
              <a:gd name="connsiteY503" fmla="*/ 0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0 w 12445354"/>
              <a:gd name="connsiteY502" fmla="*/ 0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0 w 12445354"/>
              <a:gd name="connsiteY657" fmla="*/ 0 h 5377563"/>
              <a:gd name="connsiteX0" fmla="*/ 2151381 w 12445354"/>
              <a:gd name="connsiteY0" fmla="*/ 4992712 h 5377563"/>
              <a:gd name="connsiteX1" fmla="*/ 2124711 w 12445354"/>
              <a:gd name="connsiteY1" fmla="*/ 5019382 h 5377563"/>
              <a:gd name="connsiteX2" fmla="*/ 2152651 w 12445354"/>
              <a:gd name="connsiteY2" fmla="*/ 5047322 h 5377563"/>
              <a:gd name="connsiteX3" fmla="*/ 2179321 w 12445354"/>
              <a:gd name="connsiteY3" fmla="*/ 5020652 h 5377563"/>
              <a:gd name="connsiteX4" fmla="*/ 2151381 w 12445354"/>
              <a:gd name="connsiteY4" fmla="*/ 4992712 h 5377563"/>
              <a:gd name="connsiteX5" fmla="*/ 1705611 w 12445354"/>
              <a:gd name="connsiteY5" fmla="*/ 4978742 h 5377563"/>
              <a:gd name="connsiteX6" fmla="*/ 1658621 w 12445354"/>
              <a:gd name="connsiteY6" fmla="*/ 5015572 h 5377563"/>
              <a:gd name="connsiteX7" fmla="*/ 1695451 w 12445354"/>
              <a:gd name="connsiteY7" fmla="*/ 5062562 h 5377563"/>
              <a:gd name="connsiteX8" fmla="*/ 1742441 w 12445354"/>
              <a:gd name="connsiteY8" fmla="*/ 5023193 h 5377563"/>
              <a:gd name="connsiteX9" fmla="*/ 1705611 w 12445354"/>
              <a:gd name="connsiteY9" fmla="*/ 4978742 h 5377563"/>
              <a:gd name="connsiteX10" fmla="*/ 1247141 w 12445354"/>
              <a:gd name="connsiteY10" fmla="*/ 4960962 h 5377563"/>
              <a:gd name="connsiteX11" fmla="*/ 1187451 w 12445354"/>
              <a:gd name="connsiteY11" fmla="*/ 5019382 h 5377563"/>
              <a:gd name="connsiteX12" fmla="*/ 1244601 w 12445354"/>
              <a:gd name="connsiteY12" fmla="*/ 5080343 h 5377563"/>
              <a:gd name="connsiteX13" fmla="*/ 1306831 w 12445354"/>
              <a:gd name="connsiteY13" fmla="*/ 5019382 h 5377563"/>
              <a:gd name="connsiteX14" fmla="*/ 1247141 w 12445354"/>
              <a:gd name="connsiteY14" fmla="*/ 4960962 h 5377563"/>
              <a:gd name="connsiteX15" fmla="*/ 796291 w 12445354"/>
              <a:gd name="connsiteY15" fmla="*/ 4939372 h 5377563"/>
              <a:gd name="connsiteX16" fmla="*/ 717551 w 12445354"/>
              <a:gd name="connsiteY16" fmla="*/ 5014302 h 5377563"/>
              <a:gd name="connsiteX17" fmla="*/ 793751 w 12445354"/>
              <a:gd name="connsiteY17" fmla="*/ 5095582 h 5377563"/>
              <a:gd name="connsiteX18" fmla="*/ 873761 w 12445354"/>
              <a:gd name="connsiteY18" fmla="*/ 5019382 h 5377563"/>
              <a:gd name="connsiteX19" fmla="*/ 796291 w 12445354"/>
              <a:gd name="connsiteY19" fmla="*/ 4939372 h 5377563"/>
              <a:gd name="connsiteX20" fmla="*/ 341631 w 12445354"/>
              <a:gd name="connsiteY20" fmla="*/ 4921592 h 5377563"/>
              <a:gd name="connsiteX21" fmla="*/ 247651 w 12445354"/>
              <a:gd name="connsiteY21" fmla="*/ 5016843 h 5377563"/>
              <a:gd name="connsiteX22" fmla="*/ 342901 w 12445354"/>
              <a:gd name="connsiteY22" fmla="*/ 5113362 h 5377563"/>
              <a:gd name="connsiteX23" fmla="*/ 438151 w 12445354"/>
              <a:gd name="connsiteY23" fmla="*/ 5018112 h 5377563"/>
              <a:gd name="connsiteX24" fmla="*/ 341631 w 12445354"/>
              <a:gd name="connsiteY24" fmla="*/ 4921592 h 5377563"/>
              <a:gd name="connsiteX25" fmla="*/ 3964941 w 12445354"/>
              <a:gd name="connsiteY25" fmla="*/ 4539322 h 5377563"/>
              <a:gd name="connsiteX26" fmla="*/ 3934461 w 12445354"/>
              <a:gd name="connsiteY26" fmla="*/ 4563452 h 5377563"/>
              <a:gd name="connsiteX27" fmla="*/ 3957321 w 12445354"/>
              <a:gd name="connsiteY27" fmla="*/ 4592662 h 5377563"/>
              <a:gd name="connsiteX28" fmla="*/ 3987801 w 12445354"/>
              <a:gd name="connsiteY28" fmla="*/ 4568532 h 5377563"/>
              <a:gd name="connsiteX29" fmla="*/ 3964941 w 12445354"/>
              <a:gd name="connsiteY29" fmla="*/ 4539322 h 5377563"/>
              <a:gd name="connsiteX30" fmla="*/ 3509011 w 12445354"/>
              <a:gd name="connsiteY30" fmla="*/ 4524082 h 5377563"/>
              <a:gd name="connsiteX31" fmla="*/ 3464561 w 12445354"/>
              <a:gd name="connsiteY31" fmla="*/ 4564722 h 5377563"/>
              <a:gd name="connsiteX32" fmla="*/ 3506471 w 12445354"/>
              <a:gd name="connsiteY32" fmla="*/ 4607902 h 5377563"/>
              <a:gd name="connsiteX33" fmla="*/ 3548381 w 12445354"/>
              <a:gd name="connsiteY33" fmla="*/ 4568532 h 5377563"/>
              <a:gd name="connsiteX34" fmla="*/ 3509011 w 12445354"/>
              <a:gd name="connsiteY34" fmla="*/ 4524082 h 5377563"/>
              <a:gd name="connsiteX35" fmla="*/ 3055621 w 12445354"/>
              <a:gd name="connsiteY35" fmla="*/ 4507572 h 5377563"/>
              <a:gd name="connsiteX36" fmla="*/ 2997201 w 12445354"/>
              <a:gd name="connsiteY36" fmla="*/ 4567262 h 5377563"/>
              <a:gd name="connsiteX37" fmla="*/ 3055621 w 12445354"/>
              <a:gd name="connsiteY37" fmla="*/ 4621872 h 5377563"/>
              <a:gd name="connsiteX38" fmla="*/ 3112771 w 12445354"/>
              <a:gd name="connsiteY38" fmla="*/ 4564722 h 5377563"/>
              <a:gd name="connsiteX39" fmla="*/ 3055621 w 12445354"/>
              <a:gd name="connsiteY39" fmla="*/ 4507572 h 5377563"/>
              <a:gd name="connsiteX40" fmla="*/ 2606041 w 12445354"/>
              <a:gd name="connsiteY40" fmla="*/ 4491062 h 5377563"/>
              <a:gd name="connsiteX41" fmla="*/ 2531111 w 12445354"/>
              <a:gd name="connsiteY41" fmla="*/ 4565992 h 5377563"/>
              <a:gd name="connsiteX42" fmla="*/ 2607311 w 12445354"/>
              <a:gd name="connsiteY42" fmla="*/ 4640922 h 5377563"/>
              <a:gd name="connsiteX43" fmla="*/ 2679701 w 12445354"/>
              <a:gd name="connsiteY43" fmla="*/ 4563452 h 5377563"/>
              <a:gd name="connsiteX44" fmla="*/ 2606041 w 12445354"/>
              <a:gd name="connsiteY44" fmla="*/ 4491062 h 5377563"/>
              <a:gd name="connsiteX45" fmla="*/ 2151381 w 12445354"/>
              <a:gd name="connsiteY45" fmla="*/ 4472012 h 5377563"/>
              <a:gd name="connsiteX46" fmla="*/ 2057401 w 12445354"/>
              <a:gd name="connsiteY46" fmla="*/ 4564722 h 5377563"/>
              <a:gd name="connsiteX47" fmla="*/ 2152651 w 12445354"/>
              <a:gd name="connsiteY47" fmla="*/ 4657432 h 5377563"/>
              <a:gd name="connsiteX48" fmla="*/ 2244091 w 12445354"/>
              <a:gd name="connsiteY48" fmla="*/ 4565992 h 5377563"/>
              <a:gd name="connsiteX49" fmla="*/ 2151381 w 12445354"/>
              <a:gd name="connsiteY49" fmla="*/ 4472012 h 5377563"/>
              <a:gd name="connsiteX50" fmla="*/ 1699261 w 12445354"/>
              <a:gd name="connsiteY50" fmla="*/ 4454232 h 5377563"/>
              <a:gd name="connsiteX51" fmla="*/ 1590041 w 12445354"/>
              <a:gd name="connsiteY51" fmla="*/ 4563452 h 5377563"/>
              <a:gd name="connsiteX52" fmla="*/ 1701801 w 12445354"/>
              <a:gd name="connsiteY52" fmla="*/ 4675212 h 5377563"/>
              <a:gd name="connsiteX53" fmla="*/ 1811021 w 12445354"/>
              <a:gd name="connsiteY53" fmla="*/ 4565992 h 5377563"/>
              <a:gd name="connsiteX54" fmla="*/ 1699261 w 12445354"/>
              <a:gd name="connsiteY54" fmla="*/ 4454232 h 5377563"/>
              <a:gd name="connsiteX55" fmla="*/ 1248411 w 12445354"/>
              <a:gd name="connsiteY55" fmla="*/ 4437722 h 5377563"/>
              <a:gd name="connsiteX56" fmla="*/ 1118871 w 12445354"/>
              <a:gd name="connsiteY56" fmla="*/ 4564722 h 5377563"/>
              <a:gd name="connsiteX57" fmla="*/ 1245871 w 12445354"/>
              <a:gd name="connsiteY57" fmla="*/ 4692992 h 5377563"/>
              <a:gd name="connsiteX58" fmla="*/ 1374141 w 12445354"/>
              <a:gd name="connsiteY58" fmla="*/ 4567262 h 5377563"/>
              <a:gd name="connsiteX59" fmla="*/ 1248411 w 12445354"/>
              <a:gd name="connsiteY59" fmla="*/ 4437722 h 5377563"/>
              <a:gd name="connsiteX60" fmla="*/ 796291 w 12445354"/>
              <a:gd name="connsiteY60" fmla="*/ 4422482 h 5377563"/>
              <a:gd name="connsiteX61" fmla="*/ 652781 w 12445354"/>
              <a:gd name="connsiteY61" fmla="*/ 4567262 h 5377563"/>
              <a:gd name="connsiteX62" fmla="*/ 795021 w 12445354"/>
              <a:gd name="connsiteY62" fmla="*/ 4710772 h 5377563"/>
              <a:gd name="connsiteX63" fmla="*/ 939801 w 12445354"/>
              <a:gd name="connsiteY63" fmla="*/ 4565992 h 5377563"/>
              <a:gd name="connsiteX64" fmla="*/ 796291 w 12445354"/>
              <a:gd name="connsiteY64" fmla="*/ 4422482 h 5377563"/>
              <a:gd name="connsiteX65" fmla="*/ 346711 w 12445354"/>
              <a:gd name="connsiteY65" fmla="*/ 4407242 h 5377563"/>
              <a:gd name="connsiteX66" fmla="*/ 187961 w 12445354"/>
              <a:gd name="connsiteY66" fmla="*/ 4565992 h 5377563"/>
              <a:gd name="connsiteX67" fmla="*/ 342901 w 12445354"/>
              <a:gd name="connsiteY67" fmla="*/ 4723472 h 5377563"/>
              <a:gd name="connsiteX68" fmla="*/ 504191 w 12445354"/>
              <a:gd name="connsiteY68" fmla="*/ 4567262 h 5377563"/>
              <a:gd name="connsiteX69" fmla="*/ 346711 w 12445354"/>
              <a:gd name="connsiteY69" fmla="*/ 4407242 h 5377563"/>
              <a:gd name="connsiteX70" fmla="*/ 5769611 w 12445354"/>
              <a:gd name="connsiteY70" fmla="*/ 4091012 h 5377563"/>
              <a:gd name="connsiteX71" fmla="*/ 5748021 w 12445354"/>
              <a:gd name="connsiteY71" fmla="*/ 4113872 h 5377563"/>
              <a:gd name="connsiteX72" fmla="*/ 5772151 w 12445354"/>
              <a:gd name="connsiteY72" fmla="*/ 4134192 h 5377563"/>
              <a:gd name="connsiteX73" fmla="*/ 5791201 w 12445354"/>
              <a:gd name="connsiteY73" fmla="*/ 4111332 h 5377563"/>
              <a:gd name="connsiteX74" fmla="*/ 5769611 w 12445354"/>
              <a:gd name="connsiteY74" fmla="*/ 4091012 h 5377563"/>
              <a:gd name="connsiteX75" fmla="*/ 5317492 w 12445354"/>
              <a:gd name="connsiteY75" fmla="*/ 4075772 h 5377563"/>
              <a:gd name="connsiteX76" fmla="*/ 5278121 w 12445354"/>
              <a:gd name="connsiteY76" fmla="*/ 4112602 h 5377563"/>
              <a:gd name="connsiteX77" fmla="*/ 5313681 w 12445354"/>
              <a:gd name="connsiteY77" fmla="*/ 4153242 h 5377563"/>
              <a:gd name="connsiteX78" fmla="*/ 5355592 w 12445354"/>
              <a:gd name="connsiteY78" fmla="*/ 4113872 h 5377563"/>
              <a:gd name="connsiteX79" fmla="*/ 5317492 w 12445354"/>
              <a:gd name="connsiteY79" fmla="*/ 4075772 h 5377563"/>
              <a:gd name="connsiteX80" fmla="*/ 4864102 w 12445354"/>
              <a:gd name="connsiteY80" fmla="*/ 4057992 h 5377563"/>
              <a:gd name="connsiteX81" fmla="*/ 4810761 w 12445354"/>
              <a:gd name="connsiteY81" fmla="*/ 4113872 h 5377563"/>
              <a:gd name="connsiteX82" fmla="*/ 4865371 w 12445354"/>
              <a:gd name="connsiteY82" fmla="*/ 4167212 h 5377563"/>
              <a:gd name="connsiteX83" fmla="*/ 4921252 w 12445354"/>
              <a:gd name="connsiteY83" fmla="*/ 4113872 h 5377563"/>
              <a:gd name="connsiteX84" fmla="*/ 4864102 w 12445354"/>
              <a:gd name="connsiteY84" fmla="*/ 4057992 h 5377563"/>
              <a:gd name="connsiteX85" fmla="*/ 4410711 w 12445354"/>
              <a:gd name="connsiteY85" fmla="*/ 4044022 h 5377563"/>
              <a:gd name="connsiteX86" fmla="*/ 4339592 w 12445354"/>
              <a:gd name="connsiteY86" fmla="*/ 4115142 h 5377563"/>
              <a:gd name="connsiteX87" fmla="*/ 4411981 w 12445354"/>
              <a:gd name="connsiteY87" fmla="*/ 4186262 h 5377563"/>
              <a:gd name="connsiteX88" fmla="*/ 4481831 w 12445354"/>
              <a:gd name="connsiteY88" fmla="*/ 4113872 h 5377563"/>
              <a:gd name="connsiteX89" fmla="*/ 4410711 w 12445354"/>
              <a:gd name="connsiteY89" fmla="*/ 4044022 h 5377563"/>
              <a:gd name="connsiteX90" fmla="*/ 3962401 w 12445354"/>
              <a:gd name="connsiteY90" fmla="*/ 4023702 h 5377563"/>
              <a:gd name="connsiteX91" fmla="*/ 3870961 w 12445354"/>
              <a:gd name="connsiteY91" fmla="*/ 4110062 h 5377563"/>
              <a:gd name="connsiteX92" fmla="*/ 3958591 w 12445354"/>
              <a:gd name="connsiteY92" fmla="*/ 4204042 h 5377563"/>
              <a:gd name="connsiteX93" fmla="*/ 4051301 w 12445354"/>
              <a:gd name="connsiteY93" fmla="*/ 4113872 h 5377563"/>
              <a:gd name="connsiteX94" fmla="*/ 3962401 w 12445354"/>
              <a:gd name="connsiteY94" fmla="*/ 4023702 h 5377563"/>
              <a:gd name="connsiteX95" fmla="*/ 3507741 w 12445354"/>
              <a:gd name="connsiteY95" fmla="*/ 4005922 h 5377563"/>
              <a:gd name="connsiteX96" fmla="*/ 3399791 w 12445354"/>
              <a:gd name="connsiteY96" fmla="*/ 4112602 h 5377563"/>
              <a:gd name="connsiteX97" fmla="*/ 3505201 w 12445354"/>
              <a:gd name="connsiteY97" fmla="*/ 4223092 h 5377563"/>
              <a:gd name="connsiteX98" fmla="*/ 3615691 w 12445354"/>
              <a:gd name="connsiteY98" fmla="*/ 4113872 h 5377563"/>
              <a:gd name="connsiteX99" fmla="*/ 3507741 w 12445354"/>
              <a:gd name="connsiteY99" fmla="*/ 4005922 h 5377563"/>
              <a:gd name="connsiteX100" fmla="*/ 3058161 w 12445354"/>
              <a:gd name="connsiteY100" fmla="*/ 3988142 h 5377563"/>
              <a:gd name="connsiteX101" fmla="*/ 2931161 w 12445354"/>
              <a:gd name="connsiteY101" fmla="*/ 4112602 h 5377563"/>
              <a:gd name="connsiteX102" fmla="*/ 3055621 w 12445354"/>
              <a:gd name="connsiteY102" fmla="*/ 4239602 h 5377563"/>
              <a:gd name="connsiteX103" fmla="*/ 3182621 w 12445354"/>
              <a:gd name="connsiteY103" fmla="*/ 4115142 h 5377563"/>
              <a:gd name="connsiteX104" fmla="*/ 3058161 w 12445354"/>
              <a:gd name="connsiteY104" fmla="*/ 3988142 h 5377563"/>
              <a:gd name="connsiteX105" fmla="*/ 2607311 w 12445354"/>
              <a:gd name="connsiteY105" fmla="*/ 3972902 h 5377563"/>
              <a:gd name="connsiteX106" fmla="*/ 2465071 w 12445354"/>
              <a:gd name="connsiteY106" fmla="*/ 4113872 h 5377563"/>
              <a:gd name="connsiteX107" fmla="*/ 2603501 w 12445354"/>
              <a:gd name="connsiteY107" fmla="*/ 4254842 h 5377563"/>
              <a:gd name="connsiteX108" fmla="*/ 2747011 w 12445354"/>
              <a:gd name="connsiteY108" fmla="*/ 4113872 h 5377563"/>
              <a:gd name="connsiteX109" fmla="*/ 2607311 w 12445354"/>
              <a:gd name="connsiteY109" fmla="*/ 3972902 h 5377563"/>
              <a:gd name="connsiteX110" fmla="*/ 2152651 w 12445354"/>
              <a:gd name="connsiteY110" fmla="*/ 3957662 h 5377563"/>
              <a:gd name="connsiteX111" fmla="*/ 1995171 w 12445354"/>
              <a:gd name="connsiteY111" fmla="*/ 4113872 h 5377563"/>
              <a:gd name="connsiteX112" fmla="*/ 2151381 w 12445354"/>
              <a:gd name="connsiteY112" fmla="*/ 4271352 h 5377563"/>
              <a:gd name="connsiteX113" fmla="*/ 2307591 w 12445354"/>
              <a:gd name="connsiteY113" fmla="*/ 4115142 h 5377563"/>
              <a:gd name="connsiteX114" fmla="*/ 2152651 w 12445354"/>
              <a:gd name="connsiteY114" fmla="*/ 3957662 h 5377563"/>
              <a:gd name="connsiteX115" fmla="*/ 1699261 w 12445354"/>
              <a:gd name="connsiteY115" fmla="*/ 3943692 h 5377563"/>
              <a:gd name="connsiteX116" fmla="*/ 1530351 w 12445354"/>
              <a:gd name="connsiteY116" fmla="*/ 4116412 h 5377563"/>
              <a:gd name="connsiteX117" fmla="*/ 1703071 w 12445354"/>
              <a:gd name="connsiteY117" fmla="*/ 4285322 h 5377563"/>
              <a:gd name="connsiteX118" fmla="*/ 1871981 w 12445354"/>
              <a:gd name="connsiteY118" fmla="*/ 4112602 h 5377563"/>
              <a:gd name="connsiteX119" fmla="*/ 1699261 w 12445354"/>
              <a:gd name="connsiteY119" fmla="*/ 3943692 h 5377563"/>
              <a:gd name="connsiteX120" fmla="*/ 1248411 w 12445354"/>
              <a:gd name="connsiteY120" fmla="*/ 3930992 h 5377563"/>
              <a:gd name="connsiteX121" fmla="*/ 1062991 w 12445354"/>
              <a:gd name="connsiteY121" fmla="*/ 4115142 h 5377563"/>
              <a:gd name="connsiteX122" fmla="*/ 1248411 w 12445354"/>
              <a:gd name="connsiteY122" fmla="*/ 4300562 h 5377563"/>
              <a:gd name="connsiteX123" fmla="*/ 1431291 w 12445354"/>
              <a:gd name="connsiteY123" fmla="*/ 4116412 h 5377563"/>
              <a:gd name="connsiteX124" fmla="*/ 1248411 w 12445354"/>
              <a:gd name="connsiteY124" fmla="*/ 3930992 h 5377563"/>
              <a:gd name="connsiteX125" fmla="*/ 796291 w 12445354"/>
              <a:gd name="connsiteY125" fmla="*/ 3918292 h 5377563"/>
              <a:gd name="connsiteX126" fmla="*/ 599441 w 12445354"/>
              <a:gd name="connsiteY126" fmla="*/ 4115142 h 5377563"/>
              <a:gd name="connsiteX127" fmla="*/ 796291 w 12445354"/>
              <a:gd name="connsiteY127" fmla="*/ 4313262 h 5377563"/>
              <a:gd name="connsiteX128" fmla="*/ 993141 w 12445354"/>
              <a:gd name="connsiteY128" fmla="*/ 4115142 h 5377563"/>
              <a:gd name="connsiteX129" fmla="*/ 796291 w 12445354"/>
              <a:gd name="connsiteY129" fmla="*/ 3918292 h 5377563"/>
              <a:gd name="connsiteX130" fmla="*/ 7575551 w 12445354"/>
              <a:gd name="connsiteY130" fmla="*/ 3641432 h 5377563"/>
              <a:gd name="connsiteX131" fmla="*/ 7555232 w 12445354"/>
              <a:gd name="connsiteY131" fmla="*/ 3661752 h 5377563"/>
              <a:gd name="connsiteX132" fmla="*/ 7575551 w 12445354"/>
              <a:gd name="connsiteY132" fmla="*/ 3685882 h 5377563"/>
              <a:gd name="connsiteX133" fmla="*/ 7598411 w 12445354"/>
              <a:gd name="connsiteY133" fmla="*/ 3663022 h 5377563"/>
              <a:gd name="connsiteX134" fmla="*/ 7575551 w 12445354"/>
              <a:gd name="connsiteY134" fmla="*/ 3641432 h 5377563"/>
              <a:gd name="connsiteX135" fmla="*/ 7124701 w 12445354"/>
              <a:gd name="connsiteY135" fmla="*/ 3628732 h 5377563"/>
              <a:gd name="connsiteX136" fmla="*/ 7090411 w 12445354"/>
              <a:gd name="connsiteY136" fmla="*/ 3663022 h 5377563"/>
              <a:gd name="connsiteX137" fmla="*/ 7127241 w 12445354"/>
              <a:gd name="connsiteY137" fmla="*/ 3698582 h 5377563"/>
              <a:gd name="connsiteX138" fmla="*/ 7160261 w 12445354"/>
              <a:gd name="connsiteY138" fmla="*/ 3660482 h 5377563"/>
              <a:gd name="connsiteX139" fmla="*/ 7124701 w 12445354"/>
              <a:gd name="connsiteY139" fmla="*/ 3628732 h 5377563"/>
              <a:gd name="connsiteX140" fmla="*/ 6673851 w 12445354"/>
              <a:gd name="connsiteY140" fmla="*/ 3612222 h 5377563"/>
              <a:gd name="connsiteX141" fmla="*/ 6620511 w 12445354"/>
              <a:gd name="connsiteY141" fmla="*/ 3660482 h 5377563"/>
              <a:gd name="connsiteX142" fmla="*/ 6668771 w 12445354"/>
              <a:gd name="connsiteY142" fmla="*/ 3712552 h 5377563"/>
              <a:gd name="connsiteX143" fmla="*/ 6722111 w 12445354"/>
              <a:gd name="connsiteY143" fmla="*/ 3663022 h 5377563"/>
              <a:gd name="connsiteX144" fmla="*/ 6673851 w 12445354"/>
              <a:gd name="connsiteY144" fmla="*/ 3612222 h 5377563"/>
              <a:gd name="connsiteX145" fmla="*/ 6220461 w 12445354"/>
              <a:gd name="connsiteY145" fmla="*/ 3593172 h 5377563"/>
              <a:gd name="connsiteX146" fmla="*/ 6151881 w 12445354"/>
              <a:gd name="connsiteY146" fmla="*/ 3663022 h 5377563"/>
              <a:gd name="connsiteX147" fmla="*/ 6224271 w 12445354"/>
              <a:gd name="connsiteY147" fmla="*/ 3732872 h 5377563"/>
              <a:gd name="connsiteX148" fmla="*/ 6290311 w 12445354"/>
              <a:gd name="connsiteY148" fmla="*/ 3661752 h 5377563"/>
              <a:gd name="connsiteX149" fmla="*/ 6220461 w 12445354"/>
              <a:gd name="connsiteY149" fmla="*/ 3593172 h 5377563"/>
              <a:gd name="connsiteX150" fmla="*/ 5770881 w 12445354"/>
              <a:gd name="connsiteY150" fmla="*/ 3576662 h 5377563"/>
              <a:gd name="connsiteX151" fmla="*/ 5683251 w 12445354"/>
              <a:gd name="connsiteY151" fmla="*/ 3664292 h 5377563"/>
              <a:gd name="connsiteX152" fmla="*/ 5770881 w 12445354"/>
              <a:gd name="connsiteY152" fmla="*/ 3751922 h 5377563"/>
              <a:gd name="connsiteX153" fmla="*/ 5857241 w 12445354"/>
              <a:gd name="connsiteY153" fmla="*/ 3663022 h 5377563"/>
              <a:gd name="connsiteX154" fmla="*/ 5770881 w 12445354"/>
              <a:gd name="connsiteY154" fmla="*/ 3576662 h 5377563"/>
              <a:gd name="connsiteX155" fmla="*/ 5314951 w 12445354"/>
              <a:gd name="connsiteY155" fmla="*/ 3558882 h 5377563"/>
              <a:gd name="connsiteX156" fmla="*/ 5210811 w 12445354"/>
              <a:gd name="connsiteY156" fmla="*/ 3663022 h 5377563"/>
              <a:gd name="connsiteX157" fmla="*/ 5316221 w 12445354"/>
              <a:gd name="connsiteY157" fmla="*/ 3768432 h 5377563"/>
              <a:gd name="connsiteX158" fmla="*/ 5420361 w 12445354"/>
              <a:gd name="connsiteY158" fmla="*/ 3660482 h 5377563"/>
              <a:gd name="connsiteX159" fmla="*/ 5314951 w 12445354"/>
              <a:gd name="connsiteY159" fmla="*/ 3558882 h 5377563"/>
              <a:gd name="connsiteX160" fmla="*/ 4864102 w 12445354"/>
              <a:gd name="connsiteY160" fmla="*/ 3539832 h 5377563"/>
              <a:gd name="connsiteX161" fmla="*/ 4743451 w 12445354"/>
              <a:gd name="connsiteY161" fmla="*/ 3663022 h 5377563"/>
              <a:gd name="connsiteX162" fmla="*/ 4869181 w 12445354"/>
              <a:gd name="connsiteY162" fmla="*/ 3784942 h 5377563"/>
              <a:gd name="connsiteX163" fmla="*/ 4987291 w 12445354"/>
              <a:gd name="connsiteY163" fmla="*/ 3660482 h 5377563"/>
              <a:gd name="connsiteX164" fmla="*/ 4864102 w 12445354"/>
              <a:gd name="connsiteY164" fmla="*/ 3539832 h 5377563"/>
              <a:gd name="connsiteX165" fmla="*/ 4410711 w 12445354"/>
              <a:gd name="connsiteY165" fmla="*/ 3520782 h 5377563"/>
              <a:gd name="connsiteX166" fmla="*/ 4272281 w 12445354"/>
              <a:gd name="connsiteY166" fmla="*/ 3659212 h 5377563"/>
              <a:gd name="connsiteX167" fmla="*/ 4411981 w 12445354"/>
              <a:gd name="connsiteY167" fmla="*/ 3798912 h 5377563"/>
              <a:gd name="connsiteX168" fmla="*/ 4550412 w 12445354"/>
              <a:gd name="connsiteY168" fmla="*/ 3660482 h 5377563"/>
              <a:gd name="connsiteX169" fmla="*/ 4410711 w 12445354"/>
              <a:gd name="connsiteY169" fmla="*/ 3520782 h 5377563"/>
              <a:gd name="connsiteX170" fmla="*/ 3961131 w 12445354"/>
              <a:gd name="connsiteY170" fmla="*/ 3505542 h 5377563"/>
              <a:gd name="connsiteX171" fmla="*/ 3807461 w 12445354"/>
              <a:gd name="connsiteY171" fmla="*/ 3659212 h 5377563"/>
              <a:gd name="connsiteX172" fmla="*/ 3961131 w 12445354"/>
              <a:gd name="connsiteY172" fmla="*/ 3814152 h 5377563"/>
              <a:gd name="connsiteX173" fmla="*/ 4116071 w 12445354"/>
              <a:gd name="connsiteY173" fmla="*/ 3661752 h 5377563"/>
              <a:gd name="connsiteX174" fmla="*/ 3961131 w 12445354"/>
              <a:gd name="connsiteY174" fmla="*/ 3505542 h 5377563"/>
              <a:gd name="connsiteX175" fmla="*/ 3509011 w 12445354"/>
              <a:gd name="connsiteY175" fmla="*/ 3490302 h 5377563"/>
              <a:gd name="connsiteX176" fmla="*/ 3341371 w 12445354"/>
              <a:gd name="connsiteY176" fmla="*/ 3660482 h 5377563"/>
              <a:gd name="connsiteX177" fmla="*/ 3509011 w 12445354"/>
              <a:gd name="connsiteY177" fmla="*/ 3829392 h 5377563"/>
              <a:gd name="connsiteX178" fmla="*/ 3679191 w 12445354"/>
              <a:gd name="connsiteY178" fmla="*/ 3661752 h 5377563"/>
              <a:gd name="connsiteX179" fmla="*/ 3509011 w 12445354"/>
              <a:gd name="connsiteY179" fmla="*/ 3490302 h 5377563"/>
              <a:gd name="connsiteX180" fmla="*/ 3054351 w 12445354"/>
              <a:gd name="connsiteY180" fmla="*/ 3476332 h 5377563"/>
              <a:gd name="connsiteX181" fmla="*/ 2874011 w 12445354"/>
              <a:gd name="connsiteY181" fmla="*/ 3659212 h 5377563"/>
              <a:gd name="connsiteX182" fmla="*/ 3054351 w 12445354"/>
              <a:gd name="connsiteY182" fmla="*/ 3840822 h 5377563"/>
              <a:gd name="connsiteX183" fmla="*/ 3238501 w 12445354"/>
              <a:gd name="connsiteY183" fmla="*/ 3659212 h 5377563"/>
              <a:gd name="connsiteX184" fmla="*/ 3054351 w 12445354"/>
              <a:gd name="connsiteY184" fmla="*/ 3476332 h 5377563"/>
              <a:gd name="connsiteX185" fmla="*/ 2607311 w 12445354"/>
              <a:gd name="connsiteY185" fmla="*/ 3463632 h 5377563"/>
              <a:gd name="connsiteX186" fmla="*/ 2410461 w 12445354"/>
              <a:gd name="connsiteY186" fmla="*/ 3657942 h 5377563"/>
              <a:gd name="connsiteX187" fmla="*/ 2604771 w 12445354"/>
              <a:gd name="connsiteY187" fmla="*/ 3853522 h 5377563"/>
              <a:gd name="connsiteX188" fmla="*/ 2800351 w 12445354"/>
              <a:gd name="connsiteY188" fmla="*/ 3660482 h 5377563"/>
              <a:gd name="connsiteX189" fmla="*/ 2607311 w 12445354"/>
              <a:gd name="connsiteY189" fmla="*/ 3463632 h 5377563"/>
              <a:gd name="connsiteX190" fmla="*/ 579121 w 12445354"/>
              <a:gd name="connsiteY190" fmla="*/ 3407752 h 5377563"/>
              <a:gd name="connsiteX191" fmla="*/ 650241 w 12445354"/>
              <a:gd name="connsiteY191" fmla="*/ 3463632 h 5377563"/>
              <a:gd name="connsiteX192" fmla="*/ 576581 w 12445354"/>
              <a:gd name="connsiteY192" fmla="*/ 3553802 h 5377563"/>
              <a:gd name="connsiteX193" fmla="*/ 513081 w 12445354"/>
              <a:gd name="connsiteY193" fmla="*/ 3466172 h 5377563"/>
              <a:gd name="connsiteX194" fmla="*/ 579121 w 12445354"/>
              <a:gd name="connsiteY194" fmla="*/ 3407752 h 5377563"/>
              <a:gd name="connsiteX195" fmla="*/ 1029971 w 12445354"/>
              <a:gd name="connsiteY195" fmla="*/ 3388702 h 5377563"/>
              <a:gd name="connsiteX196" fmla="*/ 1127761 w 12445354"/>
              <a:gd name="connsiteY196" fmla="*/ 3464902 h 5377563"/>
              <a:gd name="connsiteX197" fmla="*/ 1029971 w 12445354"/>
              <a:gd name="connsiteY197" fmla="*/ 3593172 h 5377563"/>
              <a:gd name="connsiteX198" fmla="*/ 989331 w 12445354"/>
              <a:gd name="connsiteY198" fmla="*/ 3522052 h 5377563"/>
              <a:gd name="connsiteX199" fmla="*/ 941071 w 12445354"/>
              <a:gd name="connsiteY199" fmla="*/ 3466172 h 5377563"/>
              <a:gd name="connsiteX200" fmla="*/ 1029971 w 12445354"/>
              <a:gd name="connsiteY200" fmla="*/ 3388702 h 5377563"/>
              <a:gd name="connsiteX201" fmla="*/ 9387841 w 12445354"/>
              <a:gd name="connsiteY201" fmla="*/ 3196932 h 5377563"/>
              <a:gd name="connsiteX202" fmla="*/ 9373871 w 12445354"/>
              <a:gd name="connsiteY202" fmla="*/ 3213442 h 5377563"/>
              <a:gd name="connsiteX203" fmla="*/ 9389111 w 12445354"/>
              <a:gd name="connsiteY203" fmla="*/ 3231222 h 5377563"/>
              <a:gd name="connsiteX204" fmla="*/ 9401811 w 12445354"/>
              <a:gd name="connsiteY204" fmla="*/ 3212172 h 5377563"/>
              <a:gd name="connsiteX205" fmla="*/ 9387841 w 12445354"/>
              <a:gd name="connsiteY205" fmla="*/ 3196932 h 5377563"/>
              <a:gd name="connsiteX206" fmla="*/ 8935721 w 12445354"/>
              <a:gd name="connsiteY206" fmla="*/ 3176612 h 5377563"/>
              <a:gd name="connsiteX207" fmla="*/ 8903971 w 12445354"/>
              <a:gd name="connsiteY207" fmla="*/ 3205822 h 5377563"/>
              <a:gd name="connsiteX208" fmla="*/ 8934451 w 12445354"/>
              <a:gd name="connsiteY208" fmla="*/ 3240112 h 5377563"/>
              <a:gd name="connsiteX209" fmla="*/ 8966201 w 12445354"/>
              <a:gd name="connsiteY209" fmla="*/ 3210902 h 5377563"/>
              <a:gd name="connsiteX210" fmla="*/ 8935721 w 12445354"/>
              <a:gd name="connsiteY210" fmla="*/ 3176612 h 5377563"/>
              <a:gd name="connsiteX211" fmla="*/ 8479791 w 12445354"/>
              <a:gd name="connsiteY211" fmla="*/ 3161372 h 5377563"/>
              <a:gd name="connsiteX212" fmla="*/ 8432801 w 12445354"/>
              <a:gd name="connsiteY212" fmla="*/ 3208362 h 5377563"/>
              <a:gd name="connsiteX213" fmla="*/ 8482331 w 12445354"/>
              <a:gd name="connsiteY213" fmla="*/ 3256622 h 5377563"/>
              <a:gd name="connsiteX214" fmla="*/ 8528051 w 12445354"/>
              <a:gd name="connsiteY214" fmla="*/ 3205822 h 5377563"/>
              <a:gd name="connsiteX215" fmla="*/ 8479791 w 12445354"/>
              <a:gd name="connsiteY215" fmla="*/ 3161372 h 5377563"/>
              <a:gd name="connsiteX216" fmla="*/ 8028941 w 12445354"/>
              <a:gd name="connsiteY216" fmla="*/ 3142322 h 5377563"/>
              <a:gd name="connsiteX217" fmla="*/ 7964171 w 12445354"/>
              <a:gd name="connsiteY217" fmla="*/ 3208362 h 5377563"/>
              <a:gd name="connsiteX218" fmla="*/ 8028941 w 12445354"/>
              <a:gd name="connsiteY218" fmla="*/ 3273132 h 5377563"/>
              <a:gd name="connsiteX219" fmla="*/ 8096251 w 12445354"/>
              <a:gd name="connsiteY219" fmla="*/ 3209632 h 5377563"/>
              <a:gd name="connsiteX220" fmla="*/ 8028941 w 12445354"/>
              <a:gd name="connsiteY220" fmla="*/ 3142322 h 5377563"/>
              <a:gd name="connsiteX221" fmla="*/ 7574282 w 12445354"/>
              <a:gd name="connsiteY221" fmla="*/ 3124542 h 5377563"/>
              <a:gd name="connsiteX222" fmla="*/ 7491732 w 12445354"/>
              <a:gd name="connsiteY222" fmla="*/ 3209632 h 5377563"/>
              <a:gd name="connsiteX223" fmla="*/ 7574282 w 12445354"/>
              <a:gd name="connsiteY223" fmla="*/ 3293452 h 5377563"/>
              <a:gd name="connsiteX224" fmla="*/ 7660641 w 12445354"/>
              <a:gd name="connsiteY224" fmla="*/ 3208362 h 5377563"/>
              <a:gd name="connsiteX225" fmla="*/ 7574282 w 12445354"/>
              <a:gd name="connsiteY225" fmla="*/ 3124542 h 5377563"/>
              <a:gd name="connsiteX226" fmla="*/ 7124701 w 12445354"/>
              <a:gd name="connsiteY226" fmla="*/ 3105492 h 5377563"/>
              <a:gd name="connsiteX227" fmla="*/ 7023101 w 12445354"/>
              <a:gd name="connsiteY227" fmla="*/ 3208362 h 5377563"/>
              <a:gd name="connsiteX228" fmla="*/ 7123432 w 12445354"/>
              <a:gd name="connsiteY228" fmla="*/ 3309962 h 5377563"/>
              <a:gd name="connsiteX229" fmla="*/ 7227571 w 12445354"/>
              <a:gd name="connsiteY229" fmla="*/ 3207092 h 5377563"/>
              <a:gd name="connsiteX230" fmla="*/ 7124701 w 12445354"/>
              <a:gd name="connsiteY230" fmla="*/ 3105492 h 5377563"/>
              <a:gd name="connsiteX231" fmla="*/ 6673851 w 12445354"/>
              <a:gd name="connsiteY231" fmla="*/ 3088982 h 5377563"/>
              <a:gd name="connsiteX232" fmla="*/ 6555741 w 12445354"/>
              <a:gd name="connsiteY232" fmla="*/ 3209632 h 5377563"/>
              <a:gd name="connsiteX233" fmla="*/ 6673851 w 12445354"/>
              <a:gd name="connsiteY233" fmla="*/ 3327742 h 5377563"/>
              <a:gd name="connsiteX234" fmla="*/ 6794501 w 12445354"/>
              <a:gd name="connsiteY234" fmla="*/ 3208362 h 5377563"/>
              <a:gd name="connsiteX235" fmla="*/ 6673851 w 12445354"/>
              <a:gd name="connsiteY235" fmla="*/ 3088982 h 5377563"/>
              <a:gd name="connsiteX236" fmla="*/ 6219192 w 12445354"/>
              <a:gd name="connsiteY236" fmla="*/ 3072472 h 5377563"/>
              <a:gd name="connsiteX237" fmla="*/ 6084572 w 12445354"/>
              <a:gd name="connsiteY237" fmla="*/ 3209632 h 5377563"/>
              <a:gd name="connsiteX238" fmla="*/ 6220461 w 12445354"/>
              <a:gd name="connsiteY238" fmla="*/ 3345522 h 5377563"/>
              <a:gd name="connsiteX239" fmla="*/ 6357621 w 12445354"/>
              <a:gd name="connsiteY239" fmla="*/ 3209632 h 5377563"/>
              <a:gd name="connsiteX240" fmla="*/ 6219192 w 12445354"/>
              <a:gd name="connsiteY240" fmla="*/ 3072472 h 5377563"/>
              <a:gd name="connsiteX241" fmla="*/ 5772151 w 12445354"/>
              <a:gd name="connsiteY241" fmla="*/ 3057232 h 5377563"/>
              <a:gd name="connsiteX242" fmla="*/ 5619751 w 12445354"/>
              <a:gd name="connsiteY242" fmla="*/ 3209632 h 5377563"/>
              <a:gd name="connsiteX243" fmla="*/ 5770881 w 12445354"/>
              <a:gd name="connsiteY243" fmla="*/ 3360762 h 5377563"/>
              <a:gd name="connsiteX244" fmla="*/ 5922011 w 12445354"/>
              <a:gd name="connsiteY244" fmla="*/ 3208362 h 5377563"/>
              <a:gd name="connsiteX245" fmla="*/ 5772151 w 12445354"/>
              <a:gd name="connsiteY245" fmla="*/ 3057232 h 5377563"/>
              <a:gd name="connsiteX246" fmla="*/ 5317492 w 12445354"/>
              <a:gd name="connsiteY246" fmla="*/ 3041992 h 5377563"/>
              <a:gd name="connsiteX247" fmla="*/ 5151122 w 12445354"/>
              <a:gd name="connsiteY247" fmla="*/ 3208362 h 5377563"/>
              <a:gd name="connsiteX248" fmla="*/ 5316221 w 12445354"/>
              <a:gd name="connsiteY248" fmla="*/ 3374732 h 5377563"/>
              <a:gd name="connsiteX249" fmla="*/ 5483862 w 12445354"/>
              <a:gd name="connsiteY249" fmla="*/ 3209632 h 5377563"/>
              <a:gd name="connsiteX250" fmla="*/ 5317492 w 12445354"/>
              <a:gd name="connsiteY250" fmla="*/ 3041992 h 5377563"/>
              <a:gd name="connsiteX251" fmla="*/ 4870452 w 12445354"/>
              <a:gd name="connsiteY251" fmla="*/ 3028022 h 5377563"/>
              <a:gd name="connsiteX252" fmla="*/ 4685032 w 12445354"/>
              <a:gd name="connsiteY252" fmla="*/ 3204552 h 5377563"/>
              <a:gd name="connsiteX253" fmla="*/ 4859021 w 12445354"/>
              <a:gd name="connsiteY253" fmla="*/ 3388702 h 5377563"/>
              <a:gd name="connsiteX254" fmla="*/ 5044441 w 12445354"/>
              <a:gd name="connsiteY254" fmla="*/ 3212172 h 5377563"/>
              <a:gd name="connsiteX255" fmla="*/ 4870452 w 12445354"/>
              <a:gd name="connsiteY255" fmla="*/ 3028022 h 5377563"/>
              <a:gd name="connsiteX256" fmla="*/ 4410711 w 12445354"/>
              <a:gd name="connsiteY256" fmla="*/ 3015322 h 5377563"/>
              <a:gd name="connsiteX257" fmla="*/ 4217671 w 12445354"/>
              <a:gd name="connsiteY257" fmla="*/ 3208362 h 5377563"/>
              <a:gd name="connsiteX258" fmla="*/ 4410711 w 12445354"/>
              <a:gd name="connsiteY258" fmla="*/ 3401402 h 5377563"/>
              <a:gd name="connsiteX259" fmla="*/ 4603751 w 12445354"/>
              <a:gd name="connsiteY259" fmla="*/ 3208362 h 5377563"/>
              <a:gd name="connsiteX260" fmla="*/ 4410711 w 12445354"/>
              <a:gd name="connsiteY260" fmla="*/ 3015322 h 5377563"/>
              <a:gd name="connsiteX261" fmla="*/ 2386331 w 12445354"/>
              <a:gd name="connsiteY261" fmla="*/ 2954362 h 5377563"/>
              <a:gd name="connsiteX262" fmla="*/ 2461261 w 12445354"/>
              <a:gd name="connsiteY262" fmla="*/ 3014052 h 5377563"/>
              <a:gd name="connsiteX263" fmla="*/ 2385061 w 12445354"/>
              <a:gd name="connsiteY263" fmla="*/ 3110572 h 5377563"/>
              <a:gd name="connsiteX264" fmla="*/ 2316481 w 12445354"/>
              <a:gd name="connsiteY264" fmla="*/ 3015322 h 5377563"/>
              <a:gd name="connsiteX265" fmla="*/ 2386331 w 12445354"/>
              <a:gd name="connsiteY265" fmla="*/ 2954362 h 5377563"/>
              <a:gd name="connsiteX266" fmla="*/ 2840991 w 12445354"/>
              <a:gd name="connsiteY266" fmla="*/ 2937852 h 5377563"/>
              <a:gd name="connsiteX267" fmla="*/ 2941321 w 12445354"/>
              <a:gd name="connsiteY267" fmla="*/ 3015322 h 5377563"/>
              <a:gd name="connsiteX268" fmla="*/ 2838451 w 12445354"/>
              <a:gd name="connsiteY268" fmla="*/ 3149942 h 5377563"/>
              <a:gd name="connsiteX269" fmla="*/ 2801621 w 12445354"/>
              <a:gd name="connsiteY269" fmla="*/ 3077552 h 5377563"/>
              <a:gd name="connsiteX270" fmla="*/ 2748281 w 12445354"/>
              <a:gd name="connsiteY270" fmla="*/ 3015322 h 5377563"/>
              <a:gd name="connsiteX271" fmla="*/ 2796541 w 12445354"/>
              <a:gd name="connsiteY271" fmla="*/ 2978492 h 5377563"/>
              <a:gd name="connsiteX272" fmla="*/ 2840991 w 12445354"/>
              <a:gd name="connsiteY272" fmla="*/ 2937852 h 5377563"/>
              <a:gd name="connsiteX273" fmla="*/ 10741661 w 12445354"/>
              <a:gd name="connsiteY273" fmla="*/ 2733382 h 5377563"/>
              <a:gd name="connsiteX274" fmla="*/ 10714991 w 12445354"/>
              <a:gd name="connsiteY274" fmla="*/ 2760052 h 5377563"/>
              <a:gd name="connsiteX275" fmla="*/ 10742931 w 12445354"/>
              <a:gd name="connsiteY275" fmla="*/ 2787992 h 5377563"/>
              <a:gd name="connsiteX276" fmla="*/ 10769601 w 12445354"/>
              <a:gd name="connsiteY276" fmla="*/ 2761322 h 5377563"/>
              <a:gd name="connsiteX277" fmla="*/ 10741661 w 12445354"/>
              <a:gd name="connsiteY277" fmla="*/ 2733382 h 5377563"/>
              <a:gd name="connsiteX278" fmla="*/ 10297161 w 12445354"/>
              <a:gd name="connsiteY278" fmla="*/ 2719412 h 5377563"/>
              <a:gd name="connsiteX279" fmla="*/ 10250171 w 12445354"/>
              <a:gd name="connsiteY279" fmla="*/ 2756242 h 5377563"/>
              <a:gd name="connsiteX280" fmla="*/ 10287001 w 12445354"/>
              <a:gd name="connsiteY280" fmla="*/ 2803232 h 5377563"/>
              <a:gd name="connsiteX281" fmla="*/ 10333991 w 12445354"/>
              <a:gd name="connsiteY281" fmla="*/ 2763862 h 5377563"/>
              <a:gd name="connsiteX282" fmla="*/ 10297161 w 12445354"/>
              <a:gd name="connsiteY282" fmla="*/ 2719412 h 5377563"/>
              <a:gd name="connsiteX283" fmla="*/ 9837421 w 12445354"/>
              <a:gd name="connsiteY283" fmla="*/ 2701632 h 5377563"/>
              <a:gd name="connsiteX284" fmla="*/ 9777731 w 12445354"/>
              <a:gd name="connsiteY284" fmla="*/ 2760052 h 5377563"/>
              <a:gd name="connsiteX285" fmla="*/ 9834881 w 12445354"/>
              <a:gd name="connsiteY285" fmla="*/ 2821012 h 5377563"/>
              <a:gd name="connsiteX286" fmla="*/ 9897111 w 12445354"/>
              <a:gd name="connsiteY286" fmla="*/ 2760052 h 5377563"/>
              <a:gd name="connsiteX287" fmla="*/ 9837421 w 12445354"/>
              <a:gd name="connsiteY287" fmla="*/ 2701632 h 5377563"/>
              <a:gd name="connsiteX288" fmla="*/ 9387841 w 12445354"/>
              <a:gd name="connsiteY288" fmla="*/ 2680042 h 5377563"/>
              <a:gd name="connsiteX289" fmla="*/ 9309101 w 12445354"/>
              <a:gd name="connsiteY289" fmla="*/ 2754972 h 5377563"/>
              <a:gd name="connsiteX290" fmla="*/ 9385301 w 12445354"/>
              <a:gd name="connsiteY290" fmla="*/ 2836252 h 5377563"/>
              <a:gd name="connsiteX291" fmla="*/ 9465311 w 12445354"/>
              <a:gd name="connsiteY291" fmla="*/ 2760052 h 5377563"/>
              <a:gd name="connsiteX292" fmla="*/ 9387841 w 12445354"/>
              <a:gd name="connsiteY292" fmla="*/ 2680042 h 5377563"/>
              <a:gd name="connsiteX293" fmla="*/ 8935721 w 12445354"/>
              <a:gd name="connsiteY293" fmla="*/ 2657182 h 5377563"/>
              <a:gd name="connsiteX294" fmla="*/ 8835391 w 12445354"/>
              <a:gd name="connsiteY294" fmla="*/ 2756242 h 5377563"/>
              <a:gd name="connsiteX295" fmla="*/ 8934451 w 12445354"/>
              <a:gd name="connsiteY295" fmla="*/ 2856572 h 5377563"/>
              <a:gd name="connsiteX296" fmla="*/ 9033511 w 12445354"/>
              <a:gd name="connsiteY296" fmla="*/ 2758782 h 5377563"/>
              <a:gd name="connsiteX297" fmla="*/ 8935721 w 12445354"/>
              <a:gd name="connsiteY297" fmla="*/ 2657182 h 5377563"/>
              <a:gd name="connsiteX298" fmla="*/ 8481061 w 12445354"/>
              <a:gd name="connsiteY298" fmla="*/ 2639402 h 5377563"/>
              <a:gd name="connsiteX299" fmla="*/ 8364221 w 12445354"/>
              <a:gd name="connsiteY299" fmla="*/ 2758782 h 5377563"/>
              <a:gd name="connsiteX300" fmla="*/ 8481061 w 12445354"/>
              <a:gd name="connsiteY300" fmla="*/ 2874352 h 5377563"/>
              <a:gd name="connsiteX301" fmla="*/ 8597901 w 12445354"/>
              <a:gd name="connsiteY301" fmla="*/ 2757512 h 5377563"/>
              <a:gd name="connsiteX302" fmla="*/ 8481061 w 12445354"/>
              <a:gd name="connsiteY302" fmla="*/ 2639402 h 5377563"/>
              <a:gd name="connsiteX303" fmla="*/ 8031482 w 12445354"/>
              <a:gd name="connsiteY303" fmla="*/ 2624162 h 5377563"/>
              <a:gd name="connsiteX304" fmla="*/ 7896861 w 12445354"/>
              <a:gd name="connsiteY304" fmla="*/ 2757512 h 5377563"/>
              <a:gd name="connsiteX305" fmla="*/ 8031482 w 12445354"/>
              <a:gd name="connsiteY305" fmla="*/ 2892132 h 5377563"/>
              <a:gd name="connsiteX306" fmla="*/ 8163561 w 12445354"/>
              <a:gd name="connsiteY306" fmla="*/ 2758782 h 5377563"/>
              <a:gd name="connsiteX307" fmla="*/ 8031482 w 12445354"/>
              <a:gd name="connsiteY307" fmla="*/ 2624162 h 5377563"/>
              <a:gd name="connsiteX308" fmla="*/ 7578091 w 12445354"/>
              <a:gd name="connsiteY308" fmla="*/ 2608922 h 5377563"/>
              <a:gd name="connsiteX309" fmla="*/ 7428232 w 12445354"/>
              <a:gd name="connsiteY309" fmla="*/ 2754972 h 5377563"/>
              <a:gd name="connsiteX310" fmla="*/ 7573011 w 12445354"/>
              <a:gd name="connsiteY310" fmla="*/ 2906102 h 5377563"/>
              <a:gd name="connsiteX311" fmla="*/ 7725411 w 12445354"/>
              <a:gd name="connsiteY311" fmla="*/ 2758782 h 5377563"/>
              <a:gd name="connsiteX312" fmla="*/ 7578091 w 12445354"/>
              <a:gd name="connsiteY312" fmla="*/ 2608922 h 5377563"/>
              <a:gd name="connsiteX313" fmla="*/ 7123432 w 12445354"/>
              <a:gd name="connsiteY313" fmla="*/ 2593682 h 5377563"/>
              <a:gd name="connsiteX314" fmla="*/ 6960871 w 12445354"/>
              <a:gd name="connsiteY314" fmla="*/ 2757512 h 5377563"/>
              <a:gd name="connsiteX315" fmla="*/ 7125971 w 12445354"/>
              <a:gd name="connsiteY315" fmla="*/ 2920072 h 5377563"/>
              <a:gd name="connsiteX316" fmla="*/ 7288532 w 12445354"/>
              <a:gd name="connsiteY316" fmla="*/ 2757512 h 5377563"/>
              <a:gd name="connsiteX317" fmla="*/ 7123432 w 12445354"/>
              <a:gd name="connsiteY317" fmla="*/ 2593682 h 5377563"/>
              <a:gd name="connsiteX318" fmla="*/ 6676391 w 12445354"/>
              <a:gd name="connsiteY318" fmla="*/ 2578442 h 5377563"/>
              <a:gd name="connsiteX319" fmla="*/ 6497321 w 12445354"/>
              <a:gd name="connsiteY319" fmla="*/ 2756242 h 5377563"/>
              <a:gd name="connsiteX320" fmla="*/ 6673851 w 12445354"/>
              <a:gd name="connsiteY320" fmla="*/ 2934042 h 5377563"/>
              <a:gd name="connsiteX321" fmla="*/ 6852921 w 12445354"/>
              <a:gd name="connsiteY321" fmla="*/ 2756242 h 5377563"/>
              <a:gd name="connsiteX322" fmla="*/ 6676391 w 12445354"/>
              <a:gd name="connsiteY322" fmla="*/ 2578442 h 5377563"/>
              <a:gd name="connsiteX323" fmla="*/ 6220461 w 12445354"/>
              <a:gd name="connsiteY323" fmla="*/ 2567012 h 5377563"/>
              <a:gd name="connsiteX324" fmla="*/ 6029961 w 12445354"/>
              <a:gd name="connsiteY324" fmla="*/ 2758782 h 5377563"/>
              <a:gd name="connsiteX325" fmla="*/ 6219192 w 12445354"/>
              <a:gd name="connsiteY325" fmla="*/ 2948012 h 5377563"/>
              <a:gd name="connsiteX326" fmla="*/ 6410961 w 12445354"/>
              <a:gd name="connsiteY326" fmla="*/ 2757512 h 5377563"/>
              <a:gd name="connsiteX327" fmla="*/ 6220461 w 12445354"/>
              <a:gd name="connsiteY327" fmla="*/ 2567012 h 5377563"/>
              <a:gd name="connsiteX328" fmla="*/ 5768341 w 12445354"/>
              <a:gd name="connsiteY328" fmla="*/ 2554312 h 5377563"/>
              <a:gd name="connsiteX329" fmla="*/ 5567681 w 12445354"/>
              <a:gd name="connsiteY329" fmla="*/ 2760052 h 5377563"/>
              <a:gd name="connsiteX330" fmla="*/ 5770881 w 12445354"/>
              <a:gd name="connsiteY330" fmla="*/ 2959442 h 5377563"/>
              <a:gd name="connsiteX331" fmla="*/ 5972811 w 12445354"/>
              <a:gd name="connsiteY331" fmla="*/ 2756242 h 5377563"/>
              <a:gd name="connsiteX332" fmla="*/ 5768341 w 12445354"/>
              <a:gd name="connsiteY332" fmla="*/ 2554312 h 5377563"/>
              <a:gd name="connsiteX333" fmla="*/ 4197351 w 12445354"/>
              <a:gd name="connsiteY333" fmla="*/ 2500972 h 5377563"/>
              <a:gd name="connsiteX334" fmla="*/ 4274821 w 12445354"/>
              <a:gd name="connsiteY334" fmla="*/ 2560662 h 5377563"/>
              <a:gd name="connsiteX335" fmla="*/ 4192271 w 12445354"/>
              <a:gd name="connsiteY335" fmla="*/ 2660992 h 5377563"/>
              <a:gd name="connsiteX336" fmla="*/ 4123691 w 12445354"/>
              <a:gd name="connsiteY336" fmla="*/ 2564472 h 5377563"/>
              <a:gd name="connsiteX337" fmla="*/ 4197351 w 12445354"/>
              <a:gd name="connsiteY337" fmla="*/ 2500972 h 5377563"/>
              <a:gd name="connsiteX338" fmla="*/ 4646932 w 12445354"/>
              <a:gd name="connsiteY338" fmla="*/ 2478112 h 5377563"/>
              <a:gd name="connsiteX339" fmla="*/ 4757421 w 12445354"/>
              <a:gd name="connsiteY339" fmla="*/ 2561932 h 5377563"/>
              <a:gd name="connsiteX340" fmla="*/ 4644391 w 12445354"/>
              <a:gd name="connsiteY340" fmla="*/ 2720682 h 5377563"/>
              <a:gd name="connsiteX341" fmla="*/ 4545331 w 12445354"/>
              <a:gd name="connsiteY341" fmla="*/ 2565742 h 5377563"/>
              <a:gd name="connsiteX342" fmla="*/ 4646932 w 12445354"/>
              <a:gd name="connsiteY342" fmla="*/ 2478112 h 5377563"/>
              <a:gd name="connsiteX343" fmla="*/ 12099291 w 12445354"/>
              <a:gd name="connsiteY343" fmla="*/ 2264752 h 5377563"/>
              <a:gd name="connsiteX344" fmla="*/ 12054841 w 12445354"/>
              <a:gd name="connsiteY344" fmla="*/ 2305392 h 5377563"/>
              <a:gd name="connsiteX345" fmla="*/ 12096751 w 12445354"/>
              <a:gd name="connsiteY345" fmla="*/ 2348572 h 5377563"/>
              <a:gd name="connsiteX346" fmla="*/ 12138661 w 12445354"/>
              <a:gd name="connsiteY346" fmla="*/ 2309202 h 5377563"/>
              <a:gd name="connsiteX347" fmla="*/ 12099291 w 12445354"/>
              <a:gd name="connsiteY347" fmla="*/ 2264752 h 5377563"/>
              <a:gd name="connsiteX348" fmla="*/ 11647171 w 12445354"/>
              <a:gd name="connsiteY348" fmla="*/ 2248242 h 5377563"/>
              <a:gd name="connsiteX349" fmla="*/ 11588751 w 12445354"/>
              <a:gd name="connsiteY349" fmla="*/ 2307932 h 5377563"/>
              <a:gd name="connsiteX350" fmla="*/ 11647171 w 12445354"/>
              <a:gd name="connsiteY350" fmla="*/ 2362542 h 5377563"/>
              <a:gd name="connsiteX351" fmla="*/ 11704321 w 12445354"/>
              <a:gd name="connsiteY351" fmla="*/ 2305392 h 5377563"/>
              <a:gd name="connsiteX352" fmla="*/ 11647171 w 12445354"/>
              <a:gd name="connsiteY352" fmla="*/ 2248242 h 5377563"/>
              <a:gd name="connsiteX353" fmla="*/ 11197591 w 12445354"/>
              <a:gd name="connsiteY353" fmla="*/ 2231732 h 5377563"/>
              <a:gd name="connsiteX354" fmla="*/ 11122661 w 12445354"/>
              <a:gd name="connsiteY354" fmla="*/ 2306662 h 5377563"/>
              <a:gd name="connsiteX355" fmla="*/ 11198861 w 12445354"/>
              <a:gd name="connsiteY355" fmla="*/ 2381592 h 5377563"/>
              <a:gd name="connsiteX356" fmla="*/ 11271251 w 12445354"/>
              <a:gd name="connsiteY356" fmla="*/ 2304122 h 5377563"/>
              <a:gd name="connsiteX357" fmla="*/ 11197591 w 12445354"/>
              <a:gd name="connsiteY357" fmla="*/ 2231732 h 5377563"/>
              <a:gd name="connsiteX358" fmla="*/ 10741661 w 12445354"/>
              <a:gd name="connsiteY358" fmla="*/ 2212682 h 5377563"/>
              <a:gd name="connsiteX359" fmla="*/ 10647681 w 12445354"/>
              <a:gd name="connsiteY359" fmla="*/ 2305392 h 5377563"/>
              <a:gd name="connsiteX360" fmla="*/ 10742931 w 12445354"/>
              <a:gd name="connsiteY360" fmla="*/ 2398102 h 5377563"/>
              <a:gd name="connsiteX361" fmla="*/ 10834371 w 12445354"/>
              <a:gd name="connsiteY361" fmla="*/ 2306662 h 5377563"/>
              <a:gd name="connsiteX362" fmla="*/ 10741661 w 12445354"/>
              <a:gd name="connsiteY362" fmla="*/ 2212682 h 5377563"/>
              <a:gd name="connsiteX363" fmla="*/ 10290811 w 12445354"/>
              <a:gd name="connsiteY363" fmla="*/ 2194902 h 5377563"/>
              <a:gd name="connsiteX364" fmla="*/ 10181591 w 12445354"/>
              <a:gd name="connsiteY364" fmla="*/ 2304122 h 5377563"/>
              <a:gd name="connsiteX365" fmla="*/ 10293351 w 12445354"/>
              <a:gd name="connsiteY365" fmla="*/ 2415882 h 5377563"/>
              <a:gd name="connsiteX366" fmla="*/ 10402571 w 12445354"/>
              <a:gd name="connsiteY366" fmla="*/ 2306662 h 5377563"/>
              <a:gd name="connsiteX367" fmla="*/ 10290811 w 12445354"/>
              <a:gd name="connsiteY367" fmla="*/ 2194902 h 5377563"/>
              <a:gd name="connsiteX368" fmla="*/ 9838691 w 12445354"/>
              <a:gd name="connsiteY368" fmla="*/ 2177122 h 5377563"/>
              <a:gd name="connsiteX369" fmla="*/ 9709151 w 12445354"/>
              <a:gd name="connsiteY369" fmla="*/ 2304122 h 5377563"/>
              <a:gd name="connsiteX370" fmla="*/ 9836151 w 12445354"/>
              <a:gd name="connsiteY370" fmla="*/ 2432392 h 5377563"/>
              <a:gd name="connsiteX371" fmla="*/ 9964421 w 12445354"/>
              <a:gd name="connsiteY371" fmla="*/ 2306662 h 5377563"/>
              <a:gd name="connsiteX372" fmla="*/ 9838691 w 12445354"/>
              <a:gd name="connsiteY372" fmla="*/ 2177122 h 5377563"/>
              <a:gd name="connsiteX373" fmla="*/ 9386571 w 12445354"/>
              <a:gd name="connsiteY373" fmla="*/ 2163152 h 5377563"/>
              <a:gd name="connsiteX374" fmla="*/ 9243061 w 12445354"/>
              <a:gd name="connsiteY374" fmla="*/ 2307932 h 5377563"/>
              <a:gd name="connsiteX375" fmla="*/ 9385301 w 12445354"/>
              <a:gd name="connsiteY375" fmla="*/ 2451442 h 5377563"/>
              <a:gd name="connsiteX376" fmla="*/ 9530081 w 12445354"/>
              <a:gd name="connsiteY376" fmla="*/ 2306662 h 5377563"/>
              <a:gd name="connsiteX377" fmla="*/ 9386571 w 12445354"/>
              <a:gd name="connsiteY377" fmla="*/ 2163152 h 5377563"/>
              <a:gd name="connsiteX378" fmla="*/ 8931911 w 12445354"/>
              <a:gd name="connsiteY378" fmla="*/ 2144102 h 5377563"/>
              <a:gd name="connsiteX379" fmla="*/ 8773161 w 12445354"/>
              <a:gd name="connsiteY379" fmla="*/ 2306662 h 5377563"/>
              <a:gd name="connsiteX380" fmla="*/ 8934451 w 12445354"/>
              <a:gd name="connsiteY380" fmla="*/ 2466682 h 5377563"/>
              <a:gd name="connsiteX381" fmla="*/ 9095741 w 12445354"/>
              <a:gd name="connsiteY381" fmla="*/ 2302852 h 5377563"/>
              <a:gd name="connsiteX382" fmla="*/ 8931911 w 12445354"/>
              <a:gd name="connsiteY382" fmla="*/ 2144102 h 5377563"/>
              <a:gd name="connsiteX383" fmla="*/ 8484871 w 12445354"/>
              <a:gd name="connsiteY383" fmla="*/ 2130132 h 5377563"/>
              <a:gd name="connsiteX384" fmla="*/ 8305801 w 12445354"/>
              <a:gd name="connsiteY384" fmla="*/ 2304122 h 5377563"/>
              <a:gd name="connsiteX385" fmla="*/ 8478521 w 12445354"/>
              <a:gd name="connsiteY385" fmla="*/ 2481922 h 5377563"/>
              <a:gd name="connsiteX386" fmla="*/ 8656321 w 12445354"/>
              <a:gd name="connsiteY386" fmla="*/ 2310472 h 5377563"/>
              <a:gd name="connsiteX387" fmla="*/ 8484871 w 12445354"/>
              <a:gd name="connsiteY387" fmla="*/ 2130132 h 5377563"/>
              <a:gd name="connsiteX388" fmla="*/ 8031482 w 12445354"/>
              <a:gd name="connsiteY388" fmla="*/ 2117432 h 5377563"/>
              <a:gd name="connsiteX389" fmla="*/ 7842251 w 12445354"/>
              <a:gd name="connsiteY389" fmla="*/ 2305392 h 5377563"/>
              <a:gd name="connsiteX390" fmla="*/ 8030211 w 12445354"/>
              <a:gd name="connsiteY390" fmla="*/ 2494622 h 5377563"/>
              <a:gd name="connsiteX391" fmla="*/ 8219441 w 12445354"/>
              <a:gd name="connsiteY391" fmla="*/ 2307932 h 5377563"/>
              <a:gd name="connsiteX392" fmla="*/ 8031482 w 12445354"/>
              <a:gd name="connsiteY392" fmla="*/ 2117432 h 5377563"/>
              <a:gd name="connsiteX393" fmla="*/ 7576821 w 12445354"/>
              <a:gd name="connsiteY393" fmla="*/ 2100922 h 5377563"/>
              <a:gd name="connsiteX394" fmla="*/ 7376161 w 12445354"/>
              <a:gd name="connsiteY394" fmla="*/ 2302852 h 5377563"/>
              <a:gd name="connsiteX395" fmla="*/ 7578091 w 12445354"/>
              <a:gd name="connsiteY395" fmla="*/ 2503512 h 5377563"/>
              <a:gd name="connsiteX396" fmla="*/ 7777482 w 12445354"/>
              <a:gd name="connsiteY396" fmla="*/ 2304122 h 5377563"/>
              <a:gd name="connsiteX397" fmla="*/ 7576821 w 12445354"/>
              <a:gd name="connsiteY397" fmla="*/ 2100922 h 5377563"/>
              <a:gd name="connsiteX398" fmla="*/ 6004561 w 12445354"/>
              <a:gd name="connsiteY398" fmla="*/ 2043772 h 5377563"/>
              <a:gd name="connsiteX399" fmla="*/ 6085841 w 12445354"/>
              <a:gd name="connsiteY399" fmla="*/ 2107272 h 5377563"/>
              <a:gd name="connsiteX400" fmla="*/ 6002021 w 12445354"/>
              <a:gd name="connsiteY400" fmla="*/ 2210142 h 5377563"/>
              <a:gd name="connsiteX401" fmla="*/ 5929631 w 12445354"/>
              <a:gd name="connsiteY401" fmla="*/ 2109812 h 5377563"/>
              <a:gd name="connsiteX402" fmla="*/ 6004561 w 12445354"/>
              <a:gd name="connsiteY402" fmla="*/ 2043772 h 5377563"/>
              <a:gd name="connsiteX403" fmla="*/ 6461761 w 12445354"/>
              <a:gd name="connsiteY403" fmla="*/ 2024722 h 5377563"/>
              <a:gd name="connsiteX404" fmla="*/ 6568441 w 12445354"/>
              <a:gd name="connsiteY404" fmla="*/ 2107272 h 5377563"/>
              <a:gd name="connsiteX405" fmla="*/ 6455411 w 12445354"/>
              <a:gd name="connsiteY405" fmla="*/ 2264752 h 5377563"/>
              <a:gd name="connsiteX406" fmla="*/ 6416041 w 12445354"/>
              <a:gd name="connsiteY406" fmla="*/ 2179662 h 5377563"/>
              <a:gd name="connsiteX407" fmla="*/ 6355081 w 12445354"/>
              <a:gd name="connsiteY407" fmla="*/ 2107272 h 5377563"/>
              <a:gd name="connsiteX408" fmla="*/ 6407151 w 12445354"/>
              <a:gd name="connsiteY408" fmla="*/ 2067902 h 5377563"/>
              <a:gd name="connsiteX409" fmla="*/ 6461761 w 12445354"/>
              <a:gd name="connsiteY409" fmla="*/ 2024722 h 5377563"/>
              <a:gd name="connsiteX410" fmla="*/ 12099291 w 12445354"/>
              <a:gd name="connsiteY410" fmla="*/ 1746592 h 5377563"/>
              <a:gd name="connsiteX411" fmla="*/ 11991341 w 12445354"/>
              <a:gd name="connsiteY411" fmla="*/ 1853272 h 5377563"/>
              <a:gd name="connsiteX412" fmla="*/ 12096751 w 12445354"/>
              <a:gd name="connsiteY412" fmla="*/ 1963762 h 5377563"/>
              <a:gd name="connsiteX413" fmla="*/ 12207241 w 12445354"/>
              <a:gd name="connsiteY413" fmla="*/ 1854542 h 5377563"/>
              <a:gd name="connsiteX414" fmla="*/ 12099291 w 12445354"/>
              <a:gd name="connsiteY414" fmla="*/ 1746592 h 5377563"/>
              <a:gd name="connsiteX415" fmla="*/ 11648441 w 12445354"/>
              <a:gd name="connsiteY415" fmla="*/ 1728812 h 5377563"/>
              <a:gd name="connsiteX416" fmla="*/ 11521441 w 12445354"/>
              <a:gd name="connsiteY416" fmla="*/ 1853272 h 5377563"/>
              <a:gd name="connsiteX417" fmla="*/ 11645901 w 12445354"/>
              <a:gd name="connsiteY417" fmla="*/ 1980272 h 5377563"/>
              <a:gd name="connsiteX418" fmla="*/ 11772901 w 12445354"/>
              <a:gd name="connsiteY418" fmla="*/ 1855812 h 5377563"/>
              <a:gd name="connsiteX419" fmla="*/ 11648441 w 12445354"/>
              <a:gd name="connsiteY419" fmla="*/ 1728812 h 5377563"/>
              <a:gd name="connsiteX420" fmla="*/ 11197591 w 12445354"/>
              <a:gd name="connsiteY420" fmla="*/ 1713572 h 5377563"/>
              <a:gd name="connsiteX421" fmla="*/ 11055351 w 12445354"/>
              <a:gd name="connsiteY421" fmla="*/ 1854542 h 5377563"/>
              <a:gd name="connsiteX422" fmla="*/ 11193781 w 12445354"/>
              <a:gd name="connsiteY422" fmla="*/ 1995512 h 5377563"/>
              <a:gd name="connsiteX423" fmla="*/ 11337291 w 12445354"/>
              <a:gd name="connsiteY423" fmla="*/ 1854542 h 5377563"/>
              <a:gd name="connsiteX424" fmla="*/ 11197591 w 12445354"/>
              <a:gd name="connsiteY424" fmla="*/ 1713572 h 5377563"/>
              <a:gd name="connsiteX425" fmla="*/ 10742931 w 12445354"/>
              <a:gd name="connsiteY425" fmla="*/ 1698332 h 5377563"/>
              <a:gd name="connsiteX426" fmla="*/ 10585451 w 12445354"/>
              <a:gd name="connsiteY426" fmla="*/ 1854542 h 5377563"/>
              <a:gd name="connsiteX427" fmla="*/ 10741661 w 12445354"/>
              <a:gd name="connsiteY427" fmla="*/ 2012022 h 5377563"/>
              <a:gd name="connsiteX428" fmla="*/ 10897871 w 12445354"/>
              <a:gd name="connsiteY428" fmla="*/ 1855812 h 5377563"/>
              <a:gd name="connsiteX429" fmla="*/ 10742931 w 12445354"/>
              <a:gd name="connsiteY429" fmla="*/ 1698332 h 5377563"/>
              <a:gd name="connsiteX430" fmla="*/ 10289541 w 12445354"/>
              <a:gd name="connsiteY430" fmla="*/ 1684362 h 5377563"/>
              <a:gd name="connsiteX431" fmla="*/ 10120631 w 12445354"/>
              <a:gd name="connsiteY431" fmla="*/ 1857082 h 5377563"/>
              <a:gd name="connsiteX432" fmla="*/ 10293351 w 12445354"/>
              <a:gd name="connsiteY432" fmla="*/ 2025992 h 5377563"/>
              <a:gd name="connsiteX433" fmla="*/ 10462261 w 12445354"/>
              <a:gd name="connsiteY433" fmla="*/ 1853272 h 5377563"/>
              <a:gd name="connsiteX434" fmla="*/ 10289541 w 12445354"/>
              <a:gd name="connsiteY434" fmla="*/ 1684362 h 5377563"/>
              <a:gd name="connsiteX435" fmla="*/ 9838691 w 12445354"/>
              <a:gd name="connsiteY435" fmla="*/ 1670392 h 5377563"/>
              <a:gd name="connsiteX436" fmla="*/ 9653271 w 12445354"/>
              <a:gd name="connsiteY436" fmla="*/ 1854542 h 5377563"/>
              <a:gd name="connsiteX437" fmla="*/ 9838691 w 12445354"/>
              <a:gd name="connsiteY437" fmla="*/ 2039962 h 5377563"/>
              <a:gd name="connsiteX438" fmla="*/ 10021571 w 12445354"/>
              <a:gd name="connsiteY438" fmla="*/ 1855812 h 5377563"/>
              <a:gd name="connsiteX439" fmla="*/ 9838691 w 12445354"/>
              <a:gd name="connsiteY439" fmla="*/ 1670392 h 5377563"/>
              <a:gd name="connsiteX440" fmla="*/ 9387841 w 12445354"/>
              <a:gd name="connsiteY440" fmla="*/ 1657692 h 5377563"/>
              <a:gd name="connsiteX441" fmla="*/ 9190991 w 12445354"/>
              <a:gd name="connsiteY441" fmla="*/ 1854542 h 5377563"/>
              <a:gd name="connsiteX442" fmla="*/ 9387841 w 12445354"/>
              <a:gd name="connsiteY442" fmla="*/ 2052662 h 5377563"/>
              <a:gd name="connsiteX443" fmla="*/ 9584691 w 12445354"/>
              <a:gd name="connsiteY443" fmla="*/ 1854542 h 5377563"/>
              <a:gd name="connsiteX444" fmla="*/ 9387841 w 12445354"/>
              <a:gd name="connsiteY444" fmla="*/ 1657692 h 5377563"/>
              <a:gd name="connsiteX445" fmla="*/ 7814311 w 12445354"/>
              <a:gd name="connsiteY445" fmla="*/ 1589112 h 5377563"/>
              <a:gd name="connsiteX446" fmla="*/ 7904482 w 12445354"/>
              <a:gd name="connsiteY446" fmla="*/ 1658962 h 5377563"/>
              <a:gd name="connsiteX447" fmla="*/ 7810501 w 12445354"/>
              <a:gd name="connsiteY447" fmla="*/ 1775802 h 5377563"/>
              <a:gd name="connsiteX448" fmla="*/ 7729221 w 12445354"/>
              <a:gd name="connsiteY448" fmla="*/ 1662772 h 5377563"/>
              <a:gd name="connsiteX449" fmla="*/ 7814311 w 12445354"/>
              <a:gd name="connsiteY449" fmla="*/ 1589112 h 5377563"/>
              <a:gd name="connsiteX450" fmla="*/ 8263891 w 12445354"/>
              <a:gd name="connsiteY450" fmla="*/ 1568792 h 5377563"/>
              <a:gd name="connsiteX451" fmla="*/ 8376921 w 12445354"/>
              <a:gd name="connsiteY451" fmla="*/ 1656422 h 5377563"/>
              <a:gd name="connsiteX452" fmla="*/ 8260082 w 12445354"/>
              <a:gd name="connsiteY452" fmla="*/ 1817712 h 5377563"/>
              <a:gd name="connsiteX453" fmla="*/ 8158482 w 12445354"/>
              <a:gd name="connsiteY453" fmla="*/ 1660232 h 5377563"/>
              <a:gd name="connsiteX454" fmla="*/ 8263891 w 12445354"/>
              <a:gd name="connsiteY454" fmla="*/ 1568792 h 5377563"/>
              <a:gd name="connsiteX455" fmla="*/ 12100561 w 12445354"/>
              <a:gd name="connsiteY455" fmla="*/ 1229702 h 5377563"/>
              <a:gd name="connsiteX456" fmla="*/ 11932921 w 12445354"/>
              <a:gd name="connsiteY456" fmla="*/ 1399882 h 5377563"/>
              <a:gd name="connsiteX457" fmla="*/ 12100561 w 12445354"/>
              <a:gd name="connsiteY457" fmla="*/ 1568792 h 5377563"/>
              <a:gd name="connsiteX458" fmla="*/ 12270741 w 12445354"/>
              <a:gd name="connsiteY458" fmla="*/ 1401152 h 5377563"/>
              <a:gd name="connsiteX459" fmla="*/ 12100561 w 12445354"/>
              <a:gd name="connsiteY459" fmla="*/ 1229702 h 5377563"/>
              <a:gd name="connsiteX460" fmla="*/ 11645901 w 12445354"/>
              <a:gd name="connsiteY460" fmla="*/ 1217002 h 5377563"/>
              <a:gd name="connsiteX461" fmla="*/ 11465561 w 12445354"/>
              <a:gd name="connsiteY461" fmla="*/ 1399882 h 5377563"/>
              <a:gd name="connsiteX462" fmla="*/ 11645901 w 12445354"/>
              <a:gd name="connsiteY462" fmla="*/ 1581492 h 5377563"/>
              <a:gd name="connsiteX463" fmla="*/ 11830051 w 12445354"/>
              <a:gd name="connsiteY463" fmla="*/ 1399882 h 5377563"/>
              <a:gd name="connsiteX464" fmla="*/ 11645901 w 12445354"/>
              <a:gd name="connsiteY464" fmla="*/ 1217002 h 5377563"/>
              <a:gd name="connsiteX465" fmla="*/ 11197591 w 12445354"/>
              <a:gd name="connsiteY465" fmla="*/ 1204302 h 5377563"/>
              <a:gd name="connsiteX466" fmla="*/ 11000741 w 12445354"/>
              <a:gd name="connsiteY466" fmla="*/ 1398612 h 5377563"/>
              <a:gd name="connsiteX467" fmla="*/ 11195051 w 12445354"/>
              <a:gd name="connsiteY467" fmla="*/ 1594192 h 5377563"/>
              <a:gd name="connsiteX468" fmla="*/ 11390631 w 12445354"/>
              <a:gd name="connsiteY468" fmla="*/ 1401152 h 5377563"/>
              <a:gd name="connsiteX469" fmla="*/ 11197591 w 12445354"/>
              <a:gd name="connsiteY469" fmla="*/ 1204302 h 5377563"/>
              <a:gd name="connsiteX470" fmla="*/ 8710931 w 12445354"/>
              <a:gd name="connsiteY470" fmla="*/ 1175092 h 5377563"/>
              <a:gd name="connsiteX471" fmla="*/ 8759191 w 12445354"/>
              <a:gd name="connsiteY471" fmla="*/ 1214462 h 5377563"/>
              <a:gd name="connsiteX472" fmla="*/ 8717281 w 12445354"/>
              <a:gd name="connsiteY472" fmla="*/ 1266532 h 5377563"/>
              <a:gd name="connsiteX473" fmla="*/ 8670291 w 12445354"/>
              <a:gd name="connsiteY473" fmla="*/ 1206842 h 5377563"/>
              <a:gd name="connsiteX474" fmla="*/ 8710931 w 12445354"/>
              <a:gd name="connsiteY474" fmla="*/ 1175092 h 5377563"/>
              <a:gd name="connsiteX475" fmla="*/ 9171941 w 12445354"/>
              <a:gd name="connsiteY475" fmla="*/ 1148422 h 5377563"/>
              <a:gd name="connsiteX476" fmla="*/ 9243061 w 12445354"/>
              <a:gd name="connsiteY476" fmla="*/ 1204302 h 5377563"/>
              <a:gd name="connsiteX477" fmla="*/ 9169401 w 12445354"/>
              <a:gd name="connsiteY477" fmla="*/ 1294472 h 5377563"/>
              <a:gd name="connsiteX478" fmla="*/ 9166861 w 12445354"/>
              <a:gd name="connsiteY478" fmla="*/ 1291932 h 5377563"/>
              <a:gd name="connsiteX479" fmla="*/ 9166861 w 12445354"/>
              <a:gd name="connsiteY479" fmla="*/ 1289392 h 5377563"/>
              <a:gd name="connsiteX480" fmla="*/ 9113521 w 12445354"/>
              <a:gd name="connsiteY480" fmla="*/ 1214462 h 5377563"/>
              <a:gd name="connsiteX481" fmla="*/ 9166861 w 12445354"/>
              <a:gd name="connsiteY481" fmla="*/ 1158582 h 5377563"/>
              <a:gd name="connsiteX482" fmla="*/ 9166861 w 12445354"/>
              <a:gd name="connsiteY482" fmla="*/ 1152232 h 5377563"/>
              <a:gd name="connsiteX483" fmla="*/ 9171941 w 12445354"/>
              <a:gd name="connsiteY483" fmla="*/ 1148422 h 5377563"/>
              <a:gd name="connsiteX484" fmla="*/ 9621521 w 12445354"/>
              <a:gd name="connsiteY484" fmla="*/ 1129372 h 5377563"/>
              <a:gd name="connsiteX485" fmla="*/ 9719311 w 12445354"/>
              <a:gd name="connsiteY485" fmla="*/ 1205572 h 5377563"/>
              <a:gd name="connsiteX486" fmla="*/ 9621521 w 12445354"/>
              <a:gd name="connsiteY486" fmla="*/ 1333842 h 5377563"/>
              <a:gd name="connsiteX487" fmla="*/ 9580881 w 12445354"/>
              <a:gd name="connsiteY487" fmla="*/ 1262722 h 5377563"/>
              <a:gd name="connsiteX488" fmla="*/ 9532621 w 12445354"/>
              <a:gd name="connsiteY488" fmla="*/ 1206842 h 5377563"/>
              <a:gd name="connsiteX489" fmla="*/ 9621521 w 12445354"/>
              <a:gd name="connsiteY489" fmla="*/ 1129372 h 5377563"/>
              <a:gd name="connsiteX490" fmla="*/ 10977881 w 12445354"/>
              <a:gd name="connsiteY490" fmla="*/ 693762 h 5377563"/>
              <a:gd name="connsiteX491" fmla="*/ 11052811 w 12445354"/>
              <a:gd name="connsiteY491" fmla="*/ 753452 h 5377563"/>
              <a:gd name="connsiteX492" fmla="*/ 10976611 w 12445354"/>
              <a:gd name="connsiteY492" fmla="*/ 849972 h 5377563"/>
              <a:gd name="connsiteX493" fmla="*/ 10908031 w 12445354"/>
              <a:gd name="connsiteY493" fmla="*/ 754722 h 5377563"/>
              <a:gd name="connsiteX494" fmla="*/ 10977881 w 12445354"/>
              <a:gd name="connsiteY494" fmla="*/ 693762 h 5377563"/>
              <a:gd name="connsiteX495" fmla="*/ 11431271 w 12445354"/>
              <a:gd name="connsiteY495" fmla="*/ 678522 h 5377563"/>
              <a:gd name="connsiteX496" fmla="*/ 11531601 w 12445354"/>
              <a:gd name="connsiteY496" fmla="*/ 755992 h 5377563"/>
              <a:gd name="connsiteX497" fmla="*/ 11428731 w 12445354"/>
              <a:gd name="connsiteY497" fmla="*/ 890612 h 5377563"/>
              <a:gd name="connsiteX498" fmla="*/ 11391901 w 12445354"/>
              <a:gd name="connsiteY498" fmla="*/ 818222 h 5377563"/>
              <a:gd name="connsiteX499" fmla="*/ 11338561 w 12445354"/>
              <a:gd name="connsiteY499" fmla="*/ 755992 h 5377563"/>
              <a:gd name="connsiteX500" fmla="*/ 11386821 w 12445354"/>
              <a:gd name="connsiteY500" fmla="*/ 719162 h 5377563"/>
              <a:gd name="connsiteX501" fmla="*/ 11431271 w 12445354"/>
              <a:gd name="connsiteY501" fmla="*/ 678522 h 5377563"/>
              <a:gd name="connsiteX502" fmla="*/ 76841 w 12445354"/>
              <a:gd name="connsiteY502" fmla="*/ 4226218 h 5377563"/>
              <a:gd name="connsiteX503" fmla="*/ 77294 w 12445354"/>
              <a:gd name="connsiteY503" fmla="*/ 3865069 h 5377563"/>
              <a:gd name="connsiteX504" fmla="*/ 76201 w 12445354"/>
              <a:gd name="connsiteY504" fmla="*/ 3468712 h 5377563"/>
              <a:gd name="connsiteX505" fmla="*/ 129541 w 12445354"/>
              <a:gd name="connsiteY505" fmla="*/ 3425532 h 5377563"/>
              <a:gd name="connsiteX506" fmla="*/ 179071 w 12445354"/>
              <a:gd name="connsiteY506" fmla="*/ 3464902 h 5377563"/>
              <a:gd name="connsiteX507" fmla="*/ 123191 w 12445354"/>
              <a:gd name="connsiteY507" fmla="*/ 3534752 h 5377563"/>
              <a:gd name="connsiteX508" fmla="*/ 74931 w 12445354"/>
              <a:gd name="connsiteY508" fmla="*/ 3473792 h 5377563"/>
              <a:gd name="connsiteX509" fmla="*/ 74931 w 12445354"/>
              <a:gd name="connsiteY509" fmla="*/ 3838282 h 5377563"/>
              <a:gd name="connsiteX510" fmla="*/ 124461 w 12445354"/>
              <a:gd name="connsiteY510" fmla="*/ 3779862 h 5377563"/>
              <a:gd name="connsiteX511" fmla="*/ 299721 w 12445354"/>
              <a:gd name="connsiteY511" fmla="*/ 3905592 h 5377563"/>
              <a:gd name="connsiteX512" fmla="*/ 264161 w 12445354"/>
              <a:gd name="connsiteY512" fmla="*/ 3920832 h 5377563"/>
              <a:gd name="connsiteX513" fmla="*/ 138431 w 12445354"/>
              <a:gd name="connsiteY513" fmla="*/ 4131652 h 5377563"/>
              <a:gd name="connsiteX514" fmla="*/ 290831 w 12445354"/>
              <a:gd name="connsiteY514" fmla="*/ 4313262 h 5377563"/>
              <a:gd name="connsiteX515" fmla="*/ 369571 w 12445354"/>
              <a:gd name="connsiteY515" fmla="*/ 4318342 h 5377563"/>
              <a:gd name="connsiteX516" fmla="*/ 541021 w 12445354"/>
              <a:gd name="connsiteY516" fmla="*/ 4181182 h 5377563"/>
              <a:gd name="connsiteX517" fmla="*/ 426721 w 12445354"/>
              <a:gd name="connsiteY517" fmla="*/ 3920832 h 5377563"/>
              <a:gd name="connsiteX518" fmla="*/ 391161 w 12445354"/>
              <a:gd name="connsiteY518" fmla="*/ 3906862 h 5377563"/>
              <a:gd name="connsiteX519" fmla="*/ 576581 w 12445354"/>
              <a:gd name="connsiteY519" fmla="*/ 3758272 h 5377563"/>
              <a:gd name="connsiteX520" fmla="*/ 1028701 w 12445354"/>
              <a:gd name="connsiteY520" fmla="*/ 3723982 h 5377563"/>
              <a:gd name="connsiteX521" fmla="*/ 1276351 w 12445354"/>
              <a:gd name="connsiteY521" fmla="*/ 3881462 h 5377563"/>
              <a:gd name="connsiteX522" fmla="*/ 1461771 w 12445354"/>
              <a:gd name="connsiteY522" fmla="*/ 3730332 h 5377563"/>
              <a:gd name="connsiteX523" fmla="*/ 1363981 w 12445354"/>
              <a:gd name="connsiteY523" fmla="*/ 3459822 h 5377563"/>
              <a:gd name="connsiteX524" fmla="*/ 1483361 w 12445354"/>
              <a:gd name="connsiteY524" fmla="*/ 3355682 h 5377563"/>
              <a:gd name="connsiteX525" fmla="*/ 1616711 w 12445354"/>
              <a:gd name="connsiteY525" fmla="*/ 3456012 h 5377563"/>
              <a:gd name="connsiteX526" fmla="*/ 1493521 w 12445354"/>
              <a:gd name="connsiteY526" fmla="*/ 3599522 h 5377563"/>
              <a:gd name="connsiteX527" fmla="*/ 1498601 w 12445354"/>
              <a:gd name="connsiteY527" fmla="*/ 3731602 h 5377563"/>
              <a:gd name="connsiteX528" fmla="*/ 1705611 w 12445354"/>
              <a:gd name="connsiteY528" fmla="*/ 3873842 h 5377563"/>
              <a:gd name="connsiteX529" fmla="*/ 1908811 w 12445354"/>
              <a:gd name="connsiteY529" fmla="*/ 3720172 h 5377563"/>
              <a:gd name="connsiteX530" fmla="*/ 1790701 w 12445354"/>
              <a:gd name="connsiteY530" fmla="*/ 3454742 h 5377563"/>
              <a:gd name="connsiteX531" fmla="*/ 1934211 w 12445354"/>
              <a:gd name="connsiteY531" fmla="*/ 3331552 h 5377563"/>
              <a:gd name="connsiteX532" fmla="*/ 1979931 w 12445354"/>
              <a:gd name="connsiteY532" fmla="*/ 3383622 h 5377563"/>
              <a:gd name="connsiteX533" fmla="*/ 2033271 w 12445354"/>
              <a:gd name="connsiteY533" fmla="*/ 3422992 h 5377563"/>
              <a:gd name="connsiteX534" fmla="*/ 2099311 w 12445354"/>
              <a:gd name="connsiteY534" fmla="*/ 3450932 h 5377563"/>
              <a:gd name="connsiteX535" fmla="*/ 2071371 w 12445354"/>
              <a:gd name="connsiteY535" fmla="*/ 3466172 h 5377563"/>
              <a:gd name="connsiteX536" fmla="*/ 1945641 w 12445354"/>
              <a:gd name="connsiteY536" fmla="*/ 3657942 h 5377563"/>
              <a:gd name="connsiteX537" fmla="*/ 2077721 w 12445354"/>
              <a:gd name="connsiteY537" fmla="*/ 3848442 h 5377563"/>
              <a:gd name="connsiteX538" fmla="*/ 2343151 w 12445354"/>
              <a:gd name="connsiteY538" fmla="*/ 3734142 h 5377563"/>
              <a:gd name="connsiteX539" fmla="*/ 2232661 w 12445354"/>
              <a:gd name="connsiteY539" fmla="*/ 3464902 h 5377563"/>
              <a:gd name="connsiteX540" fmla="*/ 2198371 w 12445354"/>
              <a:gd name="connsiteY540" fmla="*/ 3450932 h 5377563"/>
              <a:gd name="connsiteX541" fmla="*/ 2386331 w 12445354"/>
              <a:gd name="connsiteY541" fmla="*/ 3295992 h 5377563"/>
              <a:gd name="connsiteX542" fmla="*/ 2839721 w 12445354"/>
              <a:gd name="connsiteY542" fmla="*/ 3265512 h 5377563"/>
              <a:gd name="connsiteX543" fmla="*/ 3089911 w 12445354"/>
              <a:gd name="connsiteY543" fmla="*/ 3425532 h 5377563"/>
              <a:gd name="connsiteX544" fmla="*/ 3271521 w 12445354"/>
              <a:gd name="connsiteY544" fmla="*/ 3274402 h 5377563"/>
              <a:gd name="connsiteX545" fmla="*/ 3267711 w 12445354"/>
              <a:gd name="connsiteY545" fmla="*/ 3124542 h 5377563"/>
              <a:gd name="connsiteX546" fmla="*/ 3167381 w 12445354"/>
              <a:gd name="connsiteY546" fmla="*/ 3007702 h 5377563"/>
              <a:gd name="connsiteX547" fmla="*/ 3293111 w 12445354"/>
              <a:gd name="connsiteY547" fmla="*/ 2898482 h 5377563"/>
              <a:gd name="connsiteX548" fmla="*/ 3431541 w 12445354"/>
              <a:gd name="connsiteY548" fmla="*/ 3002622 h 5377563"/>
              <a:gd name="connsiteX549" fmla="*/ 3296921 w 12445354"/>
              <a:gd name="connsiteY549" fmla="*/ 3195662 h 5377563"/>
              <a:gd name="connsiteX550" fmla="*/ 3359151 w 12445354"/>
              <a:gd name="connsiteY550" fmla="*/ 3358222 h 5377563"/>
              <a:gd name="connsiteX551" fmla="*/ 3674111 w 12445354"/>
              <a:gd name="connsiteY551" fmla="*/ 3344252 h 5377563"/>
              <a:gd name="connsiteX552" fmla="*/ 3719831 w 12445354"/>
              <a:gd name="connsiteY552" fmla="*/ 3155022 h 5377563"/>
              <a:gd name="connsiteX553" fmla="*/ 3590291 w 12445354"/>
              <a:gd name="connsiteY553" fmla="*/ 3002622 h 5377563"/>
              <a:gd name="connsiteX554" fmla="*/ 3743961 w 12445354"/>
              <a:gd name="connsiteY554" fmla="*/ 2871812 h 5377563"/>
              <a:gd name="connsiteX555" fmla="*/ 3923031 w 12445354"/>
              <a:gd name="connsiteY555" fmla="*/ 3001352 h 5377563"/>
              <a:gd name="connsiteX556" fmla="*/ 3792221 w 12445354"/>
              <a:gd name="connsiteY556" fmla="*/ 3090252 h 5377563"/>
              <a:gd name="connsiteX557" fmla="*/ 3760471 w 12445354"/>
              <a:gd name="connsiteY557" fmla="*/ 3246462 h 5377563"/>
              <a:gd name="connsiteX558" fmla="*/ 3964941 w 12445354"/>
              <a:gd name="connsiteY558" fmla="*/ 3410292 h 5377563"/>
              <a:gd name="connsiteX559" fmla="*/ 4161791 w 12445354"/>
              <a:gd name="connsiteY559" fmla="*/ 3245192 h 5377563"/>
              <a:gd name="connsiteX560" fmla="*/ 4001771 w 12445354"/>
              <a:gd name="connsiteY560" fmla="*/ 3002622 h 5377563"/>
              <a:gd name="connsiteX561" fmla="*/ 4194811 w 12445354"/>
              <a:gd name="connsiteY561" fmla="*/ 2846412 h 5377563"/>
              <a:gd name="connsiteX562" fmla="*/ 4447541 w 12445354"/>
              <a:gd name="connsiteY562" fmla="*/ 2984842 h 5377563"/>
              <a:gd name="connsiteX563" fmla="*/ 4644391 w 12445354"/>
              <a:gd name="connsiteY563" fmla="*/ 2793072 h 5377563"/>
              <a:gd name="connsiteX564" fmla="*/ 4748532 w 12445354"/>
              <a:gd name="connsiteY564" fmla="*/ 2944202 h 5377563"/>
              <a:gd name="connsiteX565" fmla="*/ 4872991 w 12445354"/>
              <a:gd name="connsiteY565" fmla="*/ 2977222 h 5377563"/>
              <a:gd name="connsiteX566" fmla="*/ 5077461 w 12445354"/>
              <a:gd name="connsiteY566" fmla="*/ 2823552 h 5377563"/>
              <a:gd name="connsiteX567" fmla="*/ 4974591 w 12445354"/>
              <a:gd name="connsiteY567" fmla="*/ 2554312 h 5377563"/>
              <a:gd name="connsiteX568" fmla="*/ 5041901 w 12445354"/>
              <a:gd name="connsiteY568" fmla="*/ 2508592 h 5377563"/>
              <a:gd name="connsiteX569" fmla="*/ 5100322 w 12445354"/>
              <a:gd name="connsiteY569" fmla="*/ 2448902 h 5377563"/>
              <a:gd name="connsiteX570" fmla="*/ 5163822 w 12445354"/>
              <a:gd name="connsiteY570" fmla="*/ 2507322 h 5377563"/>
              <a:gd name="connsiteX571" fmla="*/ 5241292 w 12445354"/>
              <a:gd name="connsiteY571" fmla="*/ 2551772 h 5377563"/>
              <a:gd name="connsiteX572" fmla="*/ 5104131 w 12445354"/>
              <a:gd name="connsiteY572" fmla="*/ 2746082 h 5377563"/>
              <a:gd name="connsiteX573" fmla="*/ 5166361 w 12445354"/>
              <a:gd name="connsiteY573" fmla="*/ 2904832 h 5377563"/>
              <a:gd name="connsiteX574" fmla="*/ 5478781 w 12445354"/>
              <a:gd name="connsiteY574" fmla="*/ 2892132 h 5377563"/>
              <a:gd name="connsiteX575" fmla="*/ 5523231 w 12445354"/>
              <a:gd name="connsiteY575" fmla="*/ 2700362 h 5377563"/>
              <a:gd name="connsiteX576" fmla="*/ 5387341 w 12445354"/>
              <a:gd name="connsiteY576" fmla="*/ 2549232 h 5377563"/>
              <a:gd name="connsiteX577" fmla="*/ 5549901 w 12445354"/>
              <a:gd name="connsiteY577" fmla="*/ 2410802 h 5377563"/>
              <a:gd name="connsiteX578" fmla="*/ 5783581 w 12445354"/>
              <a:gd name="connsiteY578" fmla="*/ 2542882 h 5377563"/>
              <a:gd name="connsiteX579" fmla="*/ 6000751 w 12445354"/>
              <a:gd name="connsiteY579" fmla="*/ 2382862 h 5377563"/>
              <a:gd name="connsiteX580" fmla="*/ 6261101 w 12445354"/>
              <a:gd name="connsiteY580" fmla="*/ 2526372 h 5377563"/>
              <a:gd name="connsiteX581" fmla="*/ 6452871 w 12445354"/>
              <a:gd name="connsiteY581" fmla="*/ 2328252 h 5377563"/>
              <a:gd name="connsiteX582" fmla="*/ 6550661 w 12445354"/>
              <a:gd name="connsiteY582" fmla="*/ 2483192 h 5377563"/>
              <a:gd name="connsiteX583" fmla="*/ 6677661 w 12445354"/>
              <a:gd name="connsiteY583" fmla="*/ 2521292 h 5377563"/>
              <a:gd name="connsiteX584" fmla="*/ 6882132 w 12445354"/>
              <a:gd name="connsiteY584" fmla="*/ 2379052 h 5377563"/>
              <a:gd name="connsiteX585" fmla="*/ 6882132 w 12445354"/>
              <a:gd name="connsiteY585" fmla="*/ 2219032 h 5377563"/>
              <a:gd name="connsiteX586" fmla="*/ 6775451 w 12445354"/>
              <a:gd name="connsiteY586" fmla="*/ 2099652 h 5377563"/>
              <a:gd name="connsiteX587" fmla="*/ 6908801 w 12445354"/>
              <a:gd name="connsiteY587" fmla="*/ 1984082 h 5377563"/>
              <a:gd name="connsiteX588" fmla="*/ 7058661 w 12445354"/>
              <a:gd name="connsiteY588" fmla="*/ 2095842 h 5377563"/>
              <a:gd name="connsiteX589" fmla="*/ 6927851 w 12445354"/>
              <a:gd name="connsiteY589" fmla="*/ 2226652 h 5377563"/>
              <a:gd name="connsiteX590" fmla="*/ 6924041 w 12445354"/>
              <a:gd name="connsiteY590" fmla="*/ 2361272 h 5377563"/>
              <a:gd name="connsiteX591" fmla="*/ 7132321 w 12445354"/>
              <a:gd name="connsiteY591" fmla="*/ 2511132 h 5377563"/>
              <a:gd name="connsiteX592" fmla="*/ 7331711 w 12445354"/>
              <a:gd name="connsiteY592" fmla="*/ 2351112 h 5377563"/>
              <a:gd name="connsiteX593" fmla="*/ 7197091 w 12445354"/>
              <a:gd name="connsiteY593" fmla="*/ 2095842 h 5377563"/>
              <a:gd name="connsiteX594" fmla="*/ 7358382 w 12445354"/>
              <a:gd name="connsiteY594" fmla="*/ 1958682 h 5377563"/>
              <a:gd name="connsiteX595" fmla="*/ 7809232 w 12445354"/>
              <a:gd name="connsiteY595" fmla="*/ 1923122 h 5377563"/>
              <a:gd name="connsiteX596" fmla="*/ 7820661 w 12445354"/>
              <a:gd name="connsiteY596" fmla="*/ 1942172 h 5377563"/>
              <a:gd name="connsiteX597" fmla="*/ 8056882 w 12445354"/>
              <a:gd name="connsiteY597" fmla="*/ 2076792 h 5377563"/>
              <a:gd name="connsiteX598" fmla="*/ 8255001 w 12445354"/>
              <a:gd name="connsiteY598" fmla="*/ 1901532 h 5377563"/>
              <a:gd name="connsiteX599" fmla="*/ 8262621 w 12445354"/>
              <a:gd name="connsiteY599" fmla="*/ 1882482 h 5377563"/>
              <a:gd name="connsiteX600" fmla="*/ 8478521 w 12445354"/>
              <a:gd name="connsiteY600" fmla="*/ 2069172 h 5377563"/>
              <a:gd name="connsiteX601" fmla="*/ 8689341 w 12445354"/>
              <a:gd name="connsiteY601" fmla="*/ 1921852 h 5377563"/>
              <a:gd name="connsiteX602" fmla="*/ 8581391 w 12445354"/>
              <a:gd name="connsiteY602" fmla="*/ 1647532 h 5377563"/>
              <a:gd name="connsiteX603" fmla="*/ 8717281 w 12445354"/>
              <a:gd name="connsiteY603" fmla="*/ 1526882 h 5377563"/>
              <a:gd name="connsiteX604" fmla="*/ 8876031 w 12445354"/>
              <a:gd name="connsiteY604" fmla="*/ 1644992 h 5377563"/>
              <a:gd name="connsiteX605" fmla="*/ 8740141 w 12445354"/>
              <a:gd name="connsiteY605" fmla="*/ 1771992 h 5377563"/>
              <a:gd name="connsiteX606" fmla="*/ 8733791 w 12445354"/>
              <a:gd name="connsiteY606" fmla="*/ 1906612 h 5377563"/>
              <a:gd name="connsiteX607" fmla="*/ 8883651 w 12445354"/>
              <a:gd name="connsiteY607" fmla="*/ 2051392 h 5377563"/>
              <a:gd name="connsiteX608" fmla="*/ 9132571 w 12445354"/>
              <a:gd name="connsiteY608" fmla="*/ 1920582 h 5377563"/>
              <a:gd name="connsiteX609" fmla="*/ 9136381 w 12445354"/>
              <a:gd name="connsiteY609" fmla="*/ 1909152 h 5377563"/>
              <a:gd name="connsiteX610" fmla="*/ 9136381 w 12445354"/>
              <a:gd name="connsiteY610" fmla="*/ 1907882 h 5377563"/>
              <a:gd name="connsiteX611" fmla="*/ 9136381 w 12445354"/>
              <a:gd name="connsiteY611" fmla="*/ 1906612 h 5377563"/>
              <a:gd name="connsiteX612" fmla="*/ 9138921 w 12445354"/>
              <a:gd name="connsiteY612" fmla="*/ 1895182 h 5377563"/>
              <a:gd name="connsiteX613" fmla="*/ 9119871 w 12445354"/>
              <a:gd name="connsiteY613" fmla="*/ 1750402 h 5377563"/>
              <a:gd name="connsiteX614" fmla="*/ 8992871 w 12445354"/>
              <a:gd name="connsiteY614" fmla="*/ 1646262 h 5377563"/>
              <a:gd name="connsiteX615" fmla="*/ 9165591 w 12445354"/>
              <a:gd name="connsiteY615" fmla="*/ 1504022 h 5377563"/>
              <a:gd name="connsiteX616" fmla="*/ 9165591 w 12445354"/>
              <a:gd name="connsiteY616" fmla="*/ 1500212 h 5377563"/>
              <a:gd name="connsiteX617" fmla="*/ 9166861 w 12445354"/>
              <a:gd name="connsiteY617" fmla="*/ 1498942 h 5377563"/>
              <a:gd name="connsiteX618" fmla="*/ 9618981 w 12445354"/>
              <a:gd name="connsiteY618" fmla="*/ 1464652 h 5377563"/>
              <a:gd name="connsiteX619" fmla="*/ 9866631 w 12445354"/>
              <a:gd name="connsiteY619" fmla="*/ 1622132 h 5377563"/>
              <a:gd name="connsiteX620" fmla="*/ 10052051 w 12445354"/>
              <a:gd name="connsiteY620" fmla="*/ 1471002 h 5377563"/>
              <a:gd name="connsiteX621" fmla="*/ 9954261 w 12445354"/>
              <a:gd name="connsiteY621" fmla="*/ 1200492 h 5377563"/>
              <a:gd name="connsiteX622" fmla="*/ 10073641 w 12445354"/>
              <a:gd name="connsiteY622" fmla="*/ 1096352 h 5377563"/>
              <a:gd name="connsiteX623" fmla="*/ 10206991 w 12445354"/>
              <a:gd name="connsiteY623" fmla="*/ 1196682 h 5377563"/>
              <a:gd name="connsiteX624" fmla="*/ 10083801 w 12445354"/>
              <a:gd name="connsiteY624" fmla="*/ 1340192 h 5377563"/>
              <a:gd name="connsiteX625" fmla="*/ 10088881 w 12445354"/>
              <a:gd name="connsiteY625" fmla="*/ 1472272 h 5377563"/>
              <a:gd name="connsiteX626" fmla="*/ 10295891 w 12445354"/>
              <a:gd name="connsiteY626" fmla="*/ 1614512 h 5377563"/>
              <a:gd name="connsiteX627" fmla="*/ 10499091 w 12445354"/>
              <a:gd name="connsiteY627" fmla="*/ 1460842 h 5377563"/>
              <a:gd name="connsiteX628" fmla="*/ 10380981 w 12445354"/>
              <a:gd name="connsiteY628" fmla="*/ 1195412 h 5377563"/>
              <a:gd name="connsiteX629" fmla="*/ 10524491 w 12445354"/>
              <a:gd name="connsiteY629" fmla="*/ 1072222 h 5377563"/>
              <a:gd name="connsiteX630" fmla="*/ 10570211 w 12445354"/>
              <a:gd name="connsiteY630" fmla="*/ 1124292 h 5377563"/>
              <a:gd name="connsiteX631" fmla="*/ 10623551 w 12445354"/>
              <a:gd name="connsiteY631" fmla="*/ 1163662 h 5377563"/>
              <a:gd name="connsiteX632" fmla="*/ 10689591 w 12445354"/>
              <a:gd name="connsiteY632" fmla="*/ 1191602 h 5377563"/>
              <a:gd name="connsiteX633" fmla="*/ 10661651 w 12445354"/>
              <a:gd name="connsiteY633" fmla="*/ 1206842 h 5377563"/>
              <a:gd name="connsiteX634" fmla="*/ 10535921 w 12445354"/>
              <a:gd name="connsiteY634" fmla="*/ 1398612 h 5377563"/>
              <a:gd name="connsiteX635" fmla="*/ 10668001 w 12445354"/>
              <a:gd name="connsiteY635" fmla="*/ 1589112 h 5377563"/>
              <a:gd name="connsiteX636" fmla="*/ 10933431 w 12445354"/>
              <a:gd name="connsiteY636" fmla="*/ 1474812 h 5377563"/>
              <a:gd name="connsiteX637" fmla="*/ 10822941 w 12445354"/>
              <a:gd name="connsiteY637" fmla="*/ 1205572 h 5377563"/>
              <a:gd name="connsiteX638" fmla="*/ 10788651 w 12445354"/>
              <a:gd name="connsiteY638" fmla="*/ 1191602 h 5377563"/>
              <a:gd name="connsiteX639" fmla="*/ 10976611 w 12445354"/>
              <a:gd name="connsiteY639" fmla="*/ 1036662 h 5377563"/>
              <a:gd name="connsiteX640" fmla="*/ 11430001 w 12445354"/>
              <a:gd name="connsiteY640" fmla="*/ 1006182 h 5377563"/>
              <a:gd name="connsiteX641" fmla="*/ 11680191 w 12445354"/>
              <a:gd name="connsiteY641" fmla="*/ 1166202 h 5377563"/>
              <a:gd name="connsiteX642" fmla="*/ 11861801 w 12445354"/>
              <a:gd name="connsiteY642" fmla="*/ 1015072 h 5377563"/>
              <a:gd name="connsiteX643" fmla="*/ 11857991 w 12445354"/>
              <a:gd name="connsiteY643" fmla="*/ 865212 h 5377563"/>
              <a:gd name="connsiteX644" fmla="*/ 11757661 w 12445354"/>
              <a:gd name="connsiteY644" fmla="*/ 748372 h 5377563"/>
              <a:gd name="connsiteX645" fmla="*/ 11883391 w 12445354"/>
              <a:gd name="connsiteY645" fmla="*/ 639152 h 5377563"/>
              <a:gd name="connsiteX646" fmla="*/ 12021821 w 12445354"/>
              <a:gd name="connsiteY646" fmla="*/ 743292 h 5377563"/>
              <a:gd name="connsiteX647" fmla="*/ 11887201 w 12445354"/>
              <a:gd name="connsiteY647" fmla="*/ 936332 h 5377563"/>
              <a:gd name="connsiteX648" fmla="*/ 11949431 w 12445354"/>
              <a:gd name="connsiteY648" fmla="*/ 1098892 h 5377563"/>
              <a:gd name="connsiteX649" fmla="*/ 12264391 w 12445354"/>
              <a:gd name="connsiteY649" fmla="*/ 1084922 h 5377563"/>
              <a:gd name="connsiteX650" fmla="*/ 12310111 w 12445354"/>
              <a:gd name="connsiteY650" fmla="*/ 895692 h 5377563"/>
              <a:gd name="connsiteX651" fmla="*/ 12180571 w 12445354"/>
              <a:gd name="connsiteY651" fmla="*/ 743292 h 5377563"/>
              <a:gd name="connsiteX652" fmla="*/ 12334241 w 12445354"/>
              <a:gd name="connsiteY652" fmla="*/ 612482 h 5377563"/>
              <a:gd name="connsiteX653" fmla="*/ 12333519 w 12445354"/>
              <a:gd name="connsiteY653" fmla="*/ 0 h 5377563"/>
              <a:gd name="connsiteX654" fmla="*/ 12445354 w 12445354"/>
              <a:gd name="connsiteY654" fmla="*/ 0 h 5377563"/>
              <a:gd name="connsiteX655" fmla="*/ 12445354 w 12445354"/>
              <a:gd name="connsiteY655" fmla="*/ 5377563 h 5377563"/>
              <a:gd name="connsiteX656" fmla="*/ 0 w 12445354"/>
              <a:gd name="connsiteY656" fmla="*/ 5377563 h 5377563"/>
              <a:gd name="connsiteX657" fmla="*/ 76841 w 12445354"/>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58588 w 12370423"/>
              <a:gd name="connsiteY653" fmla="*/ 0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992712 h 5377563"/>
              <a:gd name="connsiteX1" fmla="*/ 2049780 w 12370423"/>
              <a:gd name="connsiteY1" fmla="*/ 5019382 h 5377563"/>
              <a:gd name="connsiteX2" fmla="*/ 2077720 w 12370423"/>
              <a:gd name="connsiteY2" fmla="*/ 5047322 h 5377563"/>
              <a:gd name="connsiteX3" fmla="*/ 2104390 w 12370423"/>
              <a:gd name="connsiteY3" fmla="*/ 5020652 h 5377563"/>
              <a:gd name="connsiteX4" fmla="*/ 2076450 w 12370423"/>
              <a:gd name="connsiteY4" fmla="*/ 4992712 h 5377563"/>
              <a:gd name="connsiteX5" fmla="*/ 1630680 w 12370423"/>
              <a:gd name="connsiteY5" fmla="*/ 4978742 h 5377563"/>
              <a:gd name="connsiteX6" fmla="*/ 1583690 w 12370423"/>
              <a:gd name="connsiteY6" fmla="*/ 5015572 h 5377563"/>
              <a:gd name="connsiteX7" fmla="*/ 1620520 w 12370423"/>
              <a:gd name="connsiteY7" fmla="*/ 5062562 h 5377563"/>
              <a:gd name="connsiteX8" fmla="*/ 1667510 w 12370423"/>
              <a:gd name="connsiteY8" fmla="*/ 5023193 h 5377563"/>
              <a:gd name="connsiteX9" fmla="*/ 1630680 w 12370423"/>
              <a:gd name="connsiteY9" fmla="*/ 4978742 h 5377563"/>
              <a:gd name="connsiteX10" fmla="*/ 1172210 w 12370423"/>
              <a:gd name="connsiteY10" fmla="*/ 4960962 h 5377563"/>
              <a:gd name="connsiteX11" fmla="*/ 1112520 w 12370423"/>
              <a:gd name="connsiteY11" fmla="*/ 5019382 h 5377563"/>
              <a:gd name="connsiteX12" fmla="*/ 1169670 w 12370423"/>
              <a:gd name="connsiteY12" fmla="*/ 5080343 h 5377563"/>
              <a:gd name="connsiteX13" fmla="*/ 1231900 w 12370423"/>
              <a:gd name="connsiteY13" fmla="*/ 5019382 h 5377563"/>
              <a:gd name="connsiteX14" fmla="*/ 1172210 w 12370423"/>
              <a:gd name="connsiteY14" fmla="*/ 4960962 h 5377563"/>
              <a:gd name="connsiteX15" fmla="*/ 721360 w 12370423"/>
              <a:gd name="connsiteY15" fmla="*/ 4939372 h 5377563"/>
              <a:gd name="connsiteX16" fmla="*/ 642620 w 12370423"/>
              <a:gd name="connsiteY16" fmla="*/ 5014302 h 5377563"/>
              <a:gd name="connsiteX17" fmla="*/ 718820 w 12370423"/>
              <a:gd name="connsiteY17" fmla="*/ 5095582 h 5377563"/>
              <a:gd name="connsiteX18" fmla="*/ 798830 w 12370423"/>
              <a:gd name="connsiteY18" fmla="*/ 5019382 h 5377563"/>
              <a:gd name="connsiteX19" fmla="*/ 721360 w 12370423"/>
              <a:gd name="connsiteY19" fmla="*/ 4939372 h 5377563"/>
              <a:gd name="connsiteX20" fmla="*/ 266700 w 12370423"/>
              <a:gd name="connsiteY20" fmla="*/ 4921592 h 5377563"/>
              <a:gd name="connsiteX21" fmla="*/ 172720 w 12370423"/>
              <a:gd name="connsiteY21" fmla="*/ 5016843 h 5377563"/>
              <a:gd name="connsiteX22" fmla="*/ 267970 w 12370423"/>
              <a:gd name="connsiteY22" fmla="*/ 5113362 h 5377563"/>
              <a:gd name="connsiteX23" fmla="*/ 363220 w 12370423"/>
              <a:gd name="connsiteY23" fmla="*/ 5018112 h 5377563"/>
              <a:gd name="connsiteX24" fmla="*/ 266700 w 12370423"/>
              <a:gd name="connsiteY24" fmla="*/ 4921592 h 5377563"/>
              <a:gd name="connsiteX25" fmla="*/ 3890010 w 12370423"/>
              <a:gd name="connsiteY25" fmla="*/ 4539322 h 5377563"/>
              <a:gd name="connsiteX26" fmla="*/ 3859530 w 12370423"/>
              <a:gd name="connsiteY26" fmla="*/ 4563452 h 5377563"/>
              <a:gd name="connsiteX27" fmla="*/ 3882390 w 12370423"/>
              <a:gd name="connsiteY27" fmla="*/ 4592662 h 5377563"/>
              <a:gd name="connsiteX28" fmla="*/ 3912870 w 12370423"/>
              <a:gd name="connsiteY28" fmla="*/ 4568532 h 5377563"/>
              <a:gd name="connsiteX29" fmla="*/ 3890010 w 12370423"/>
              <a:gd name="connsiteY29" fmla="*/ 4539322 h 5377563"/>
              <a:gd name="connsiteX30" fmla="*/ 3434080 w 12370423"/>
              <a:gd name="connsiteY30" fmla="*/ 4524082 h 5377563"/>
              <a:gd name="connsiteX31" fmla="*/ 3389630 w 12370423"/>
              <a:gd name="connsiteY31" fmla="*/ 4564722 h 5377563"/>
              <a:gd name="connsiteX32" fmla="*/ 3431540 w 12370423"/>
              <a:gd name="connsiteY32" fmla="*/ 4607902 h 5377563"/>
              <a:gd name="connsiteX33" fmla="*/ 3473450 w 12370423"/>
              <a:gd name="connsiteY33" fmla="*/ 4568532 h 5377563"/>
              <a:gd name="connsiteX34" fmla="*/ 3434080 w 12370423"/>
              <a:gd name="connsiteY34" fmla="*/ 4524082 h 5377563"/>
              <a:gd name="connsiteX35" fmla="*/ 2980690 w 12370423"/>
              <a:gd name="connsiteY35" fmla="*/ 4507572 h 5377563"/>
              <a:gd name="connsiteX36" fmla="*/ 2922270 w 12370423"/>
              <a:gd name="connsiteY36" fmla="*/ 4567262 h 5377563"/>
              <a:gd name="connsiteX37" fmla="*/ 2980690 w 12370423"/>
              <a:gd name="connsiteY37" fmla="*/ 4621872 h 5377563"/>
              <a:gd name="connsiteX38" fmla="*/ 3037840 w 12370423"/>
              <a:gd name="connsiteY38" fmla="*/ 4564722 h 5377563"/>
              <a:gd name="connsiteX39" fmla="*/ 2980690 w 12370423"/>
              <a:gd name="connsiteY39" fmla="*/ 4507572 h 5377563"/>
              <a:gd name="connsiteX40" fmla="*/ 2531110 w 12370423"/>
              <a:gd name="connsiteY40" fmla="*/ 4491062 h 5377563"/>
              <a:gd name="connsiteX41" fmla="*/ 2456180 w 12370423"/>
              <a:gd name="connsiteY41" fmla="*/ 4565992 h 5377563"/>
              <a:gd name="connsiteX42" fmla="*/ 2532380 w 12370423"/>
              <a:gd name="connsiteY42" fmla="*/ 4640922 h 5377563"/>
              <a:gd name="connsiteX43" fmla="*/ 2604770 w 12370423"/>
              <a:gd name="connsiteY43" fmla="*/ 4563452 h 5377563"/>
              <a:gd name="connsiteX44" fmla="*/ 2531110 w 12370423"/>
              <a:gd name="connsiteY44" fmla="*/ 4491062 h 5377563"/>
              <a:gd name="connsiteX45" fmla="*/ 2076450 w 12370423"/>
              <a:gd name="connsiteY45" fmla="*/ 4472012 h 5377563"/>
              <a:gd name="connsiteX46" fmla="*/ 1982470 w 12370423"/>
              <a:gd name="connsiteY46" fmla="*/ 4564722 h 5377563"/>
              <a:gd name="connsiteX47" fmla="*/ 2077720 w 12370423"/>
              <a:gd name="connsiteY47" fmla="*/ 4657432 h 5377563"/>
              <a:gd name="connsiteX48" fmla="*/ 2169160 w 12370423"/>
              <a:gd name="connsiteY48" fmla="*/ 4565992 h 5377563"/>
              <a:gd name="connsiteX49" fmla="*/ 2076450 w 12370423"/>
              <a:gd name="connsiteY49" fmla="*/ 4472012 h 5377563"/>
              <a:gd name="connsiteX50" fmla="*/ 1624330 w 12370423"/>
              <a:gd name="connsiteY50" fmla="*/ 4454232 h 5377563"/>
              <a:gd name="connsiteX51" fmla="*/ 1515110 w 12370423"/>
              <a:gd name="connsiteY51" fmla="*/ 4563452 h 5377563"/>
              <a:gd name="connsiteX52" fmla="*/ 1626870 w 12370423"/>
              <a:gd name="connsiteY52" fmla="*/ 4675212 h 5377563"/>
              <a:gd name="connsiteX53" fmla="*/ 1736090 w 12370423"/>
              <a:gd name="connsiteY53" fmla="*/ 4565992 h 5377563"/>
              <a:gd name="connsiteX54" fmla="*/ 1624330 w 12370423"/>
              <a:gd name="connsiteY54" fmla="*/ 4454232 h 5377563"/>
              <a:gd name="connsiteX55" fmla="*/ 1173480 w 12370423"/>
              <a:gd name="connsiteY55" fmla="*/ 4437722 h 5377563"/>
              <a:gd name="connsiteX56" fmla="*/ 1043940 w 12370423"/>
              <a:gd name="connsiteY56" fmla="*/ 4564722 h 5377563"/>
              <a:gd name="connsiteX57" fmla="*/ 1170940 w 12370423"/>
              <a:gd name="connsiteY57" fmla="*/ 4692992 h 5377563"/>
              <a:gd name="connsiteX58" fmla="*/ 1299210 w 12370423"/>
              <a:gd name="connsiteY58" fmla="*/ 4567262 h 5377563"/>
              <a:gd name="connsiteX59" fmla="*/ 1173480 w 12370423"/>
              <a:gd name="connsiteY59" fmla="*/ 4437722 h 5377563"/>
              <a:gd name="connsiteX60" fmla="*/ 721360 w 12370423"/>
              <a:gd name="connsiteY60" fmla="*/ 4422482 h 5377563"/>
              <a:gd name="connsiteX61" fmla="*/ 577850 w 12370423"/>
              <a:gd name="connsiteY61" fmla="*/ 4567262 h 5377563"/>
              <a:gd name="connsiteX62" fmla="*/ 720090 w 12370423"/>
              <a:gd name="connsiteY62" fmla="*/ 4710772 h 5377563"/>
              <a:gd name="connsiteX63" fmla="*/ 864870 w 12370423"/>
              <a:gd name="connsiteY63" fmla="*/ 4565992 h 5377563"/>
              <a:gd name="connsiteX64" fmla="*/ 721360 w 12370423"/>
              <a:gd name="connsiteY64" fmla="*/ 4422482 h 5377563"/>
              <a:gd name="connsiteX65" fmla="*/ 271780 w 12370423"/>
              <a:gd name="connsiteY65" fmla="*/ 4407242 h 5377563"/>
              <a:gd name="connsiteX66" fmla="*/ 113030 w 12370423"/>
              <a:gd name="connsiteY66" fmla="*/ 4565992 h 5377563"/>
              <a:gd name="connsiteX67" fmla="*/ 267970 w 12370423"/>
              <a:gd name="connsiteY67" fmla="*/ 4723472 h 5377563"/>
              <a:gd name="connsiteX68" fmla="*/ 429260 w 12370423"/>
              <a:gd name="connsiteY68" fmla="*/ 4567262 h 5377563"/>
              <a:gd name="connsiteX69" fmla="*/ 271780 w 12370423"/>
              <a:gd name="connsiteY69" fmla="*/ 4407242 h 5377563"/>
              <a:gd name="connsiteX70" fmla="*/ 5694680 w 12370423"/>
              <a:gd name="connsiteY70" fmla="*/ 4091012 h 5377563"/>
              <a:gd name="connsiteX71" fmla="*/ 5673090 w 12370423"/>
              <a:gd name="connsiteY71" fmla="*/ 4113872 h 5377563"/>
              <a:gd name="connsiteX72" fmla="*/ 5697220 w 12370423"/>
              <a:gd name="connsiteY72" fmla="*/ 4134192 h 5377563"/>
              <a:gd name="connsiteX73" fmla="*/ 5716270 w 12370423"/>
              <a:gd name="connsiteY73" fmla="*/ 4111332 h 5377563"/>
              <a:gd name="connsiteX74" fmla="*/ 5694680 w 12370423"/>
              <a:gd name="connsiteY74" fmla="*/ 4091012 h 5377563"/>
              <a:gd name="connsiteX75" fmla="*/ 5242561 w 12370423"/>
              <a:gd name="connsiteY75" fmla="*/ 4075772 h 5377563"/>
              <a:gd name="connsiteX76" fmla="*/ 5203190 w 12370423"/>
              <a:gd name="connsiteY76" fmla="*/ 4112602 h 5377563"/>
              <a:gd name="connsiteX77" fmla="*/ 5238750 w 12370423"/>
              <a:gd name="connsiteY77" fmla="*/ 4153242 h 5377563"/>
              <a:gd name="connsiteX78" fmla="*/ 5280661 w 12370423"/>
              <a:gd name="connsiteY78" fmla="*/ 4113872 h 5377563"/>
              <a:gd name="connsiteX79" fmla="*/ 5242561 w 12370423"/>
              <a:gd name="connsiteY79" fmla="*/ 4075772 h 5377563"/>
              <a:gd name="connsiteX80" fmla="*/ 4789171 w 12370423"/>
              <a:gd name="connsiteY80" fmla="*/ 4057992 h 5377563"/>
              <a:gd name="connsiteX81" fmla="*/ 4735830 w 12370423"/>
              <a:gd name="connsiteY81" fmla="*/ 4113872 h 5377563"/>
              <a:gd name="connsiteX82" fmla="*/ 4790440 w 12370423"/>
              <a:gd name="connsiteY82" fmla="*/ 4167212 h 5377563"/>
              <a:gd name="connsiteX83" fmla="*/ 4846321 w 12370423"/>
              <a:gd name="connsiteY83" fmla="*/ 4113872 h 5377563"/>
              <a:gd name="connsiteX84" fmla="*/ 4789171 w 12370423"/>
              <a:gd name="connsiteY84" fmla="*/ 4057992 h 5377563"/>
              <a:gd name="connsiteX85" fmla="*/ 4335780 w 12370423"/>
              <a:gd name="connsiteY85" fmla="*/ 4044022 h 5377563"/>
              <a:gd name="connsiteX86" fmla="*/ 4264661 w 12370423"/>
              <a:gd name="connsiteY86" fmla="*/ 4115142 h 5377563"/>
              <a:gd name="connsiteX87" fmla="*/ 4337050 w 12370423"/>
              <a:gd name="connsiteY87" fmla="*/ 4186262 h 5377563"/>
              <a:gd name="connsiteX88" fmla="*/ 4406900 w 12370423"/>
              <a:gd name="connsiteY88" fmla="*/ 4113872 h 5377563"/>
              <a:gd name="connsiteX89" fmla="*/ 4335780 w 12370423"/>
              <a:gd name="connsiteY89" fmla="*/ 4044022 h 5377563"/>
              <a:gd name="connsiteX90" fmla="*/ 3887470 w 12370423"/>
              <a:gd name="connsiteY90" fmla="*/ 4023702 h 5377563"/>
              <a:gd name="connsiteX91" fmla="*/ 3796030 w 12370423"/>
              <a:gd name="connsiteY91" fmla="*/ 4110062 h 5377563"/>
              <a:gd name="connsiteX92" fmla="*/ 3883660 w 12370423"/>
              <a:gd name="connsiteY92" fmla="*/ 4204042 h 5377563"/>
              <a:gd name="connsiteX93" fmla="*/ 3976370 w 12370423"/>
              <a:gd name="connsiteY93" fmla="*/ 4113872 h 5377563"/>
              <a:gd name="connsiteX94" fmla="*/ 3887470 w 12370423"/>
              <a:gd name="connsiteY94" fmla="*/ 4023702 h 5377563"/>
              <a:gd name="connsiteX95" fmla="*/ 3432810 w 12370423"/>
              <a:gd name="connsiteY95" fmla="*/ 4005922 h 5377563"/>
              <a:gd name="connsiteX96" fmla="*/ 3324860 w 12370423"/>
              <a:gd name="connsiteY96" fmla="*/ 4112602 h 5377563"/>
              <a:gd name="connsiteX97" fmla="*/ 3430270 w 12370423"/>
              <a:gd name="connsiteY97" fmla="*/ 4223092 h 5377563"/>
              <a:gd name="connsiteX98" fmla="*/ 3540760 w 12370423"/>
              <a:gd name="connsiteY98" fmla="*/ 4113872 h 5377563"/>
              <a:gd name="connsiteX99" fmla="*/ 3432810 w 12370423"/>
              <a:gd name="connsiteY99" fmla="*/ 4005922 h 5377563"/>
              <a:gd name="connsiteX100" fmla="*/ 2983230 w 12370423"/>
              <a:gd name="connsiteY100" fmla="*/ 3988142 h 5377563"/>
              <a:gd name="connsiteX101" fmla="*/ 2856230 w 12370423"/>
              <a:gd name="connsiteY101" fmla="*/ 4112602 h 5377563"/>
              <a:gd name="connsiteX102" fmla="*/ 2980690 w 12370423"/>
              <a:gd name="connsiteY102" fmla="*/ 4239602 h 5377563"/>
              <a:gd name="connsiteX103" fmla="*/ 3107690 w 12370423"/>
              <a:gd name="connsiteY103" fmla="*/ 4115142 h 5377563"/>
              <a:gd name="connsiteX104" fmla="*/ 2983230 w 12370423"/>
              <a:gd name="connsiteY104" fmla="*/ 3988142 h 5377563"/>
              <a:gd name="connsiteX105" fmla="*/ 2532380 w 12370423"/>
              <a:gd name="connsiteY105" fmla="*/ 3972902 h 5377563"/>
              <a:gd name="connsiteX106" fmla="*/ 2390140 w 12370423"/>
              <a:gd name="connsiteY106" fmla="*/ 4113872 h 5377563"/>
              <a:gd name="connsiteX107" fmla="*/ 2528570 w 12370423"/>
              <a:gd name="connsiteY107" fmla="*/ 4254842 h 5377563"/>
              <a:gd name="connsiteX108" fmla="*/ 2672080 w 12370423"/>
              <a:gd name="connsiteY108" fmla="*/ 4113872 h 5377563"/>
              <a:gd name="connsiteX109" fmla="*/ 2532380 w 12370423"/>
              <a:gd name="connsiteY109" fmla="*/ 3972902 h 5377563"/>
              <a:gd name="connsiteX110" fmla="*/ 2077720 w 12370423"/>
              <a:gd name="connsiteY110" fmla="*/ 3957662 h 5377563"/>
              <a:gd name="connsiteX111" fmla="*/ 1920240 w 12370423"/>
              <a:gd name="connsiteY111" fmla="*/ 4113872 h 5377563"/>
              <a:gd name="connsiteX112" fmla="*/ 2076450 w 12370423"/>
              <a:gd name="connsiteY112" fmla="*/ 4271352 h 5377563"/>
              <a:gd name="connsiteX113" fmla="*/ 2232660 w 12370423"/>
              <a:gd name="connsiteY113" fmla="*/ 4115142 h 5377563"/>
              <a:gd name="connsiteX114" fmla="*/ 2077720 w 12370423"/>
              <a:gd name="connsiteY114" fmla="*/ 3957662 h 5377563"/>
              <a:gd name="connsiteX115" fmla="*/ 1624330 w 12370423"/>
              <a:gd name="connsiteY115" fmla="*/ 3943692 h 5377563"/>
              <a:gd name="connsiteX116" fmla="*/ 1455420 w 12370423"/>
              <a:gd name="connsiteY116" fmla="*/ 4116412 h 5377563"/>
              <a:gd name="connsiteX117" fmla="*/ 1628140 w 12370423"/>
              <a:gd name="connsiteY117" fmla="*/ 4285322 h 5377563"/>
              <a:gd name="connsiteX118" fmla="*/ 1797050 w 12370423"/>
              <a:gd name="connsiteY118" fmla="*/ 4112602 h 5377563"/>
              <a:gd name="connsiteX119" fmla="*/ 1624330 w 12370423"/>
              <a:gd name="connsiteY119" fmla="*/ 3943692 h 5377563"/>
              <a:gd name="connsiteX120" fmla="*/ 1173480 w 12370423"/>
              <a:gd name="connsiteY120" fmla="*/ 3930992 h 5377563"/>
              <a:gd name="connsiteX121" fmla="*/ 988060 w 12370423"/>
              <a:gd name="connsiteY121" fmla="*/ 4115142 h 5377563"/>
              <a:gd name="connsiteX122" fmla="*/ 1173480 w 12370423"/>
              <a:gd name="connsiteY122" fmla="*/ 4300562 h 5377563"/>
              <a:gd name="connsiteX123" fmla="*/ 1356360 w 12370423"/>
              <a:gd name="connsiteY123" fmla="*/ 4116412 h 5377563"/>
              <a:gd name="connsiteX124" fmla="*/ 1173480 w 12370423"/>
              <a:gd name="connsiteY124" fmla="*/ 3930992 h 5377563"/>
              <a:gd name="connsiteX125" fmla="*/ 721360 w 12370423"/>
              <a:gd name="connsiteY125" fmla="*/ 3918292 h 5377563"/>
              <a:gd name="connsiteX126" fmla="*/ 524510 w 12370423"/>
              <a:gd name="connsiteY126" fmla="*/ 4115142 h 5377563"/>
              <a:gd name="connsiteX127" fmla="*/ 721360 w 12370423"/>
              <a:gd name="connsiteY127" fmla="*/ 4313262 h 5377563"/>
              <a:gd name="connsiteX128" fmla="*/ 918210 w 12370423"/>
              <a:gd name="connsiteY128" fmla="*/ 4115142 h 5377563"/>
              <a:gd name="connsiteX129" fmla="*/ 721360 w 12370423"/>
              <a:gd name="connsiteY129" fmla="*/ 3918292 h 5377563"/>
              <a:gd name="connsiteX130" fmla="*/ 7500620 w 12370423"/>
              <a:gd name="connsiteY130" fmla="*/ 3641432 h 5377563"/>
              <a:gd name="connsiteX131" fmla="*/ 7480301 w 12370423"/>
              <a:gd name="connsiteY131" fmla="*/ 3661752 h 5377563"/>
              <a:gd name="connsiteX132" fmla="*/ 7500620 w 12370423"/>
              <a:gd name="connsiteY132" fmla="*/ 3685882 h 5377563"/>
              <a:gd name="connsiteX133" fmla="*/ 7523480 w 12370423"/>
              <a:gd name="connsiteY133" fmla="*/ 3663022 h 5377563"/>
              <a:gd name="connsiteX134" fmla="*/ 7500620 w 12370423"/>
              <a:gd name="connsiteY134" fmla="*/ 3641432 h 5377563"/>
              <a:gd name="connsiteX135" fmla="*/ 7049770 w 12370423"/>
              <a:gd name="connsiteY135" fmla="*/ 3628732 h 5377563"/>
              <a:gd name="connsiteX136" fmla="*/ 7015480 w 12370423"/>
              <a:gd name="connsiteY136" fmla="*/ 3663022 h 5377563"/>
              <a:gd name="connsiteX137" fmla="*/ 7052310 w 12370423"/>
              <a:gd name="connsiteY137" fmla="*/ 3698582 h 5377563"/>
              <a:gd name="connsiteX138" fmla="*/ 7085330 w 12370423"/>
              <a:gd name="connsiteY138" fmla="*/ 3660482 h 5377563"/>
              <a:gd name="connsiteX139" fmla="*/ 7049770 w 12370423"/>
              <a:gd name="connsiteY139" fmla="*/ 3628732 h 5377563"/>
              <a:gd name="connsiteX140" fmla="*/ 6598920 w 12370423"/>
              <a:gd name="connsiteY140" fmla="*/ 3612222 h 5377563"/>
              <a:gd name="connsiteX141" fmla="*/ 6545580 w 12370423"/>
              <a:gd name="connsiteY141" fmla="*/ 3660482 h 5377563"/>
              <a:gd name="connsiteX142" fmla="*/ 6593840 w 12370423"/>
              <a:gd name="connsiteY142" fmla="*/ 3712552 h 5377563"/>
              <a:gd name="connsiteX143" fmla="*/ 6647180 w 12370423"/>
              <a:gd name="connsiteY143" fmla="*/ 3663022 h 5377563"/>
              <a:gd name="connsiteX144" fmla="*/ 6598920 w 12370423"/>
              <a:gd name="connsiteY144" fmla="*/ 3612222 h 5377563"/>
              <a:gd name="connsiteX145" fmla="*/ 6145530 w 12370423"/>
              <a:gd name="connsiteY145" fmla="*/ 3593172 h 5377563"/>
              <a:gd name="connsiteX146" fmla="*/ 6076950 w 12370423"/>
              <a:gd name="connsiteY146" fmla="*/ 3663022 h 5377563"/>
              <a:gd name="connsiteX147" fmla="*/ 6149340 w 12370423"/>
              <a:gd name="connsiteY147" fmla="*/ 3732872 h 5377563"/>
              <a:gd name="connsiteX148" fmla="*/ 6215380 w 12370423"/>
              <a:gd name="connsiteY148" fmla="*/ 3661752 h 5377563"/>
              <a:gd name="connsiteX149" fmla="*/ 6145530 w 12370423"/>
              <a:gd name="connsiteY149" fmla="*/ 3593172 h 5377563"/>
              <a:gd name="connsiteX150" fmla="*/ 5695950 w 12370423"/>
              <a:gd name="connsiteY150" fmla="*/ 3576662 h 5377563"/>
              <a:gd name="connsiteX151" fmla="*/ 5608320 w 12370423"/>
              <a:gd name="connsiteY151" fmla="*/ 3664292 h 5377563"/>
              <a:gd name="connsiteX152" fmla="*/ 5695950 w 12370423"/>
              <a:gd name="connsiteY152" fmla="*/ 3751922 h 5377563"/>
              <a:gd name="connsiteX153" fmla="*/ 5782310 w 12370423"/>
              <a:gd name="connsiteY153" fmla="*/ 3663022 h 5377563"/>
              <a:gd name="connsiteX154" fmla="*/ 5695950 w 12370423"/>
              <a:gd name="connsiteY154" fmla="*/ 3576662 h 5377563"/>
              <a:gd name="connsiteX155" fmla="*/ 5240020 w 12370423"/>
              <a:gd name="connsiteY155" fmla="*/ 3558882 h 5377563"/>
              <a:gd name="connsiteX156" fmla="*/ 5135880 w 12370423"/>
              <a:gd name="connsiteY156" fmla="*/ 3663022 h 5377563"/>
              <a:gd name="connsiteX157" fmla="*/ 5241290 w 12370423"/>
              <a:gd name="connsiteY157" fmla="*/ 3768432 h 5377563"/>
              <a:gd name="connsiteX158" fmla="*/ 5345430 w 12370423"/>
              <a:gd name="connsiteY158" fmla="*/ 3660482 h 5377563"/>
              <a:gd name="connsiteX159" fmla="*/ 5240020 w 12370423"/>
              <a:gd name="connsiteY159" fmla="*/ 3558882 h 5377563"/>
              <a:gd name="connsiteX160" fmla="*/ 4789171 w 12370423"/>
              <a:gd name="connsiteY160" fmla="*/ 3539832 h 5377563"/>
              <a:gd name="connsiteX161" fmla="*/ 4668520 w 12370423"/>
              <a:gd name="connsiteY161" fmla="*/ 3663022 h 5377563"/>
              <a:gd name="connsiteX162" fmla="*/ 4794250 w 12370423"/>
              <a:gd name="connsiteY162" fmla="*/ 3784942 h 5377563"/>
              <a:gd name="connsiteX163" fmla="*/ 4912360 w 12370423"/>
              <a:gd name="connsiteY163" fmla="*/ 3660482 h 5377563"/>
              <a:gd name="connsiteX164" fmla="*/ 4789171 w 12370423"/>
              <a:gd name="connsiteY164" fmla="*/ 3539832 h 5377563"/>
              <a:gd name="connsiteX165" fmla="*/ 4335780 w 12370423"/>
              <a:gd name="connsiteY165" fmla="*/ 3520782 h 5377563"/>
              <a:gd name="connsiteX166" fmla="*/ 4197350 w 12370423"/>
              <a:gd name="connsiteY166" fmla="*/ 3659212 h 5377563"/>
              <a:gd name="connsiteX167" fmla="*/ 4337050 w 12370423"/>
              <a:gd name="connsiteY167" fmla="*/ 3798912 h 5377563"/>
              <a:gd name="connsiteX168" fmla="*/ 4475481 w 12370423"/>
              <a:gd name="connsiteY168" fmla="*/ 3660482 h 5377563"/>
              <a:gd name="connsiteX169" fmla="*/ 4335780 w 12370423"/>
              <a:gd name="connsiteY169" fmla="*/ 3520782 h 5377563"/>
              <a:gd name="connsiteX170" fmla="*/ 3886200 w 12370423"/>
              <a:gd name="connsiteY170" fmla="*/ 3505542 h 5377563"/>
              <a:gd name="connsiteX171" fmla="*/ 3732530 w 12370423"/>
              <a:gd name="connsiteY171" fmla="*/ 3659212 h 5377563"/>
              <a:gd name="connsiteX172" fmla="*/ 3886200 w 12370423"/>
              <a:gd name="connsiteY172" fmla="*/ 3814152 h 5377563"/>
              <a:gd name="connsiteX173" fmla="*/ 4041140 w 12370423"/>
              <a:gd name="connsiteY173" fmla="*/ 3661752 h 5377563"/>
              <a:gd name="connsiteX174" fmla="*/ 3886200 w 12370423"/>
              <a:gd name="connsiteY174" fmla="*/ 3505542 h 5377563"/>
              <a:gd name="connsiteX175" fmla="*/ 3434080 w 12370423"/>
              <a:gd name="connsiteY175" fmla="*/ 3490302 h 5377563"/>
              <a:gd name="connsiteX176" fmla="*/ 3266440 w 12370423"/>
              <a:gd name="connsiteY176" fmla="*/ 3660482 h 5377563"/>
              <a:gd name="connsiteX177" fmla="*/ 3434080 w 12370423"/>
              <a:gd name="connsiteY177" fmla="*/ 3829392 h 5377563"/>
              <a:gd name="connsiteX178" fmla="*/ 3604260 w 12370423"/>
              <a:gd name="connsiteY178" fmla="*/ 3661752 h 5377563"/>
              <a:gd name="connsiteX179" fmla="*/ 3434080 w 12370423"/>
              <a:gd name="connsiteY179" fmla="*/ 3490302 h 5377563"/>
              <a:gd name="connsiteX180" fmla="*/ 2979420 w 12370423"/>
              <a:gd name="connsiteY180" fmla="*/ 3476332 h 5377563"/>
              <a:gd name="connsiteX181" fmla="*/ 2799080 w 12370423"/>
              <a:gd name="connsiteY181" fmla="*/ 3659212 h 5377563"/>
              <a:gd name="connsiteX182" fmla="*/ 2979420 w 12370423"/>
              <a:gd name="connsiteY182" fmla="*/ 3840822 h 5377563"/>
              <a:gd name="connsiteX183" fmla="*/ 3163570 w 12370423"/>
              <a:gd name="connsiteY183" fmla="*/ 3659212 h 5377563"/>
              <a:gd name="connsiteX184" fmla="*/ 2979420 w 12370423"/>
              <a:gd name="connsiteY184" fmla="*/ 3476332 h 5377563"/>
              <a:gd name="connsiteX185" fmla="*/ 2532380 w 12370423"/>
              <a:gd name="connsiteY185" fmla="*/ 3463632 h 5377563"/>
              <a:gd name="connsiteX186" fmla="*/ 2335530 w 12370423"/>
              <a:gd name="connsiteY186" fmla="*/ 3657942 h 5377563"/>
              <a:gd name="connsiteX187" fmla="*/ 2529840 w 12370423"/>
              <a:gd name="connsiteY187" fmla="*/ 3853522 h 5377563"/>
              <a:gd name="connsiteX188" fmla="*/ 2725420 w 12370423"/>
              <a:gd name="connsiteY188" fmla="*/ 3660482 h 5377563"/>
              <a:gd name="connsiteX189" fmla="*/ 2532380 w 12370423"/>
              <a:gd name="connsiteY189" fmla="*/ 3463632 h 5377563"/>
              <a:gd name="connsiteX190" fmla="*/ 504190 w 12370423"/>
              <a:gd name="connsiteY190" fmla="*/ 3407752 h 5377563"/>
              <a:gd name="connsiteX191" fmla="*/ 575310 w 12370423"/>
              <a:gd name="connsiteY191" fmla="*/ 3463632 h 5377563"/>
              <a:gd name="connsiteX192" fmla="*/ 501650 w 12370423"/>
              <a:gd name="connsiteY192" fmla="*/ 3553802 h 5377563"/>
              <a:gd name="connsiteX193" fmla="*/ 438150 w 12370423"/>
              <a:gd name="connsiteY193" fmla="*/ 3466172 h 5377563"/>
              <a:gd name="connsiteX194" fmla="*/ 504190 w 12370423"/>
              <a:gd name="connsiteY194" fmla="*/ 3407752 h 5377563"/>
              <a:gd name="connsiteX195" fmla="*/ 955040 w 12370423"/>
              <a:gd name="connsiteY195" fmla="*/ 3388702 h 5377563"/>
              <a:gd name="connsiteX196" fmla="*/ 1052830 w 12370423"/>
              <a:gd name="connsiteY196" fmla="*/ 3464902 h 5377563"/>
              <a:gd name="connsiteX197" fmla="*/ 955040 w 12370423"/>
              <a:gd name="connsiteY197" fmla="*/ 3593172 h 5377563"/>
              <a:gd name="connsiteX198" fmla="*/ 914400 w 12370423"/>
              <a:gd name="connsiteY198" fmla="*/ 3522052 h 5377563"/>
              <a:gd name="connsiteX199" fmla="*/ 866140 w 12370423"/>
              <a:gd name="connsiteY199" fmla="*/ 3466172 h 5377563"/>
              <a:gd name="connsiteX200" fmla="*/ 955040 w 12370423"/>
              <a:gd name="connsiteY200" fmla="*/ 3388702 h 5377563"/>
              <a:gd name="connsiteX201" fmla="*/ 9312910 w 12370423"/>
              <a:gd name="connsiteY201" fmla="*/ 3196932 h 5377563"/>
              <a:gd name="connsiteX202" fmla="*/ 9298940 w 12370423"/>
              <a:gd name="connsiteY202" fmla="*/ 3213442 h 5377563"/>
              <a:gd name="connsiteX203" fmla="*/ 9314180 w 12370423"/>
              <a:gd name="connsiteY203" fmla="*/ 3231222 h 5377563"/>
              <a:gd name="connsiteX204" fmla="*/ 9326880 w 12370423"/>
              <a:gd name="connsiteY204" fmla="*/ 3212172 h 5377563"/>
              <a:gd name="connsiteX205" fmla="*/ 9312910 w 12370423"/>
              <a:gd name="connsiteY205" fmla="*/ 3196932 h 5377563"/>
              <a:gd name="connsiteX206" fmla="*/ 8860790 w 12370423"/>
              <a:gd name="connsiteY206" fmla="*/ 3176612 h 5377563"/>
              <a:gd name="connsiteX207" fmla="*/ 8829040 w 12370423"/>
              <a:gd name="connsiteY207" fmla="*/ 3205822 h 5377563"/>
              <a:gd name="connsiteX208" fmla="*/ 8859520 w 12370423"/>
              <a:gd name="connsiteY208" fmla="*/ 3240112 h 5377563"/>
              <a:gd name="connsiteX209" fmla="*/ 8891270 w 12370423"/>
              <a:gd name="connsiteY209" fmla="*/ 3210902 h 5377563"/>
              <a:gd name="connsiteX210" fmla="*/ 8860790 w 12370423"/>
              <a:gd name="connsiteY210" fmla="*/ 3176612 h 5377563"/>
              <a:gd name="connsiteX211" fmla="*/ 8404860 w 12370423"/>
              <a:gd name="connsiteY211" fmla="*/ 3161372 h 5377563"/>
              <a:gd name="connsiteX212" fmla="*/ 8357870 w 12370423"/>
              <a:gd name="connsiteY212" fmla="*/ 3208362 h 5377563"/>
              <a:gd name="connsiteX213" fmla="*/ 8407400 w 12370423"/>
              <a:gd name="connsiteY213" fmla="*/ 3256622 h 5377563"/>
              <a:gd name="connsiteX214" fmla="*/ 8453120 w 12370423"/>
              <a:gd name="connsiteY214" fmla="*/ 3205822 h 5377563"/>
              <a:gd name="connsiteX215" fmla="*/ 8404860 w 12370423"/>
              <a:gd name="connsiteY215" fmla="*/ 3161372 h 5377563"/>
              <a:gd name="connsiteX216" fmla="*/ 7954010 w 12370423"/>
              <a:gd name="connsiteY216" fmla="*/ 3142322 h 5377563"/>
              <a:gd name="connsiteX217" fmla="*/ 7889240 w 12370423"/>
              <a:gd name="connsiteY217" fmla="*/ 3208362 h 5377563"/>
              <a:gd name="connsiteX218" fmla="*/ 7954010 w 12370423"/>
              <a:gd name="connsiteY218" fmla="*/ 3273132 h 5377563"/>
              <a:gd name="connsiteX219" fmla="*/ 8021320 w 12370423"/>
              <a:gd name="connsiteY219" fmla="*/ 3209632 h 5377563"/>
              <a:gd name="connsiteX220" fmla="*/ 7954010 w 12370423"/>
              <a:gd name="connsiteY220" fmla="*/ 3142322 h 5377563"/>
              <a:gd name="connsiteX221" fmla="*/ 7499351 w 12370423"/>
              <a:gd name="connsiteY221" fmla="*/ 3124542 h 5377563"/>
              <a:gd name="connsiteX222" fmla="*/ 7416801 w 12370423"/>
              <a:gd name="connsiteY222" fmla="*/ 3209632 h 5377563"/>
              <a:gd name="connsiteX223" fmla="*/ 7499351 w 12370423"/>
              <a:gd name="connsiteY223" fmla="*/ 3293452 h 5377563"/>
              <a:gd name="connsiteX224" fmla="*/ 7585710 w 12370423"/>
              <a:gd name="connsiteY224" fmla="*/ 3208362 h 5377563"/>
              <a:gd name="connsiteX225" fmla="*/ 7499351 w 12370423"/>
              <a:gd name="connsiteY225" fmla="*/ 3124542 h 5377563"/>
              <a:gd name="connsiteX226" fmla="*/ 7049770 w 12370423"/>
              <a:gd name="connsiteY226" fmla="*/ 3105492 h 5377563"/>
              <a:gd name="connsiteX227" fmla="*/ 6948170 w 12370423"/>
              <a:gd name="connsiteY227" fmla="*/ 3208362 h 5377563"/>
              <a:gd name="connsiteX228" fmla="*/ 7048501 w 12370423"/>
              <a:gd name="connsiteY228" fmla="*/ 3309962 h 5377563"/>
              <a:gd name="connsiteX229" fmla="*/ 7152640 w 12370423"/>
              <a:gd name="connsiteY229" fmla="*/ 3207092 h 5377563"/>
              <a:gd name="connsiteX230" fmla="*/ 7049770 w 12370423"/>
              <a:gd name="connsiteY230" fmla="*/ 3105492 h 5377563"/>
              <a:gd name="connsiteX231" fmla="*/ 6598920 w 12370423"/>
              <a:gd name="connsiteY231" fmla="*/ 3088982 h 5377563"/>
              <a:gd name="connsiteX232" fmla="*/ 6480810 w 12370423"/>
              <a:gd name="connsiteY232" fmla="*/ 3209632 h 5377563"/>
              <a:gd name="connsiteX233" fmla="*/ 6598920 w 12370423"/>
              <a:gd name="connsiteY233" fmla="*/ 3327742 h 5377563"/>
              <a:gd name="connsiteX234" fmla="*/ 6719570 w 12370423"/>
              <a:gd name="connsiteY234" fmla="*/ 3208362 h 5377563"/>
              <a:gd name="connsiteX235" fmla="*/ 6598920 w 12370423"/>
              <a:gd name="connsiteY235" fmla="*/ 3088982 h 5377563"/>
              <a:gd name="connsiteX236" fmla="*/ 6144261 w 12370423"/>
              <a:gd name="connsiteY236" fmla="*/ 3072472 h 5377563"/>
              <a:gd name="connsiteX237" fmla="*/ 6009641 w 12370423"/>
              <a:gd name="connsiteY237" fmla="*/ 3209632 h 5377563"/>
              <a:gd name="connsiteX238" fmla="*/ 6145530 w 12370423"/>
              <a:gd name="connsiteY238" fmla="*/ 3345522 h 5377563"/>
              <a:gd name="connsiteX239" fmla="*/ 6282690 w 12370423"/>
              <a:gd name="connsiteY239" fmla="*/ 3209632 h 5377563"/>
              <a:gd name="connsiteX240" fmla="*/ 6144261 w 12370423"/>
              <a:gd name="connsiteY240" fmla="*/ 3072472 h 5377563"/>
              <a:gd name="connsiteX241" fmla="*/ 5697220 w 12370423"/>
              <a:gd name="connsiteY241" fmla="*/ 3057232 h 5377563"/>
              <a:gd name="connsiteX242" fmla="*/ 5544820 w 12370423"/>
              <a:gd name="connsiteY242" fmla="*/ 3209632 h 5377563"/>
              <a:gd name="connsiteX243" fmla="*/ 5695950 w 12370423"/>
              <a:gd name="connsiteY243" fmla="*/ 3360762 h 5377563"/>
              <a:gd name="connsiteX244" fmla="*/ 5847080 w 12370423"/>
              <a:gd name="connsiteY244" fmla="*/ 3208362 h 5377563"/>
              <a:gd name="connsiteX245" fmla="*/ 5697220 w 12370423"/>
              <a:gd name="connsiteY245" fmla="*/ 3057232 h 5377563"/>
              <a:gd name="connsiteX246" fmla="*/ 5242561 w 12370423"/>
              <a:gd name="connsiteY246" fmla="*/ 3041992 h 5377563"/>
              <a:gd name="connsiteX247" fmla="*/ 5076191 w 12370423"/>
              <a:gd name="connsiteY247" fmla="*/ 3208362 h 5377563"/>
              <a:gd name="connsiteX248" fmla="*/ 5241290 w 12370423"/>
              <a:gd name="connsiteY248" fmla="*/ 3374732 h 5377563"/>
              <a:gd name="connsiteX249" fmla="*/ 5408931 w 12370423"/>
              <a:gd name="connsiteY249" fmla="*/ 3209632 h 5377563"/>
              <a:gd name="connsiteX250" fmla="*/ 5242561 w 12370423"/>
              <a:gd name="connsiteY250" fmla="*/ 3041992 h 5377563"/>
              <a:gd name="connsiteX251" fmla="*/ 4795521 w 12370423"/>
              <a:gd name="connsiteY251" fmla="*/ 3028022 h 5377563"/>
              <a:gd name="connsiteX252" fmla="*/ 4610101 w 12370423"/>
              <a:gd name="connsiteY252" fmla="*/ 3204552 h 5377563"/>
              <a:gd name="connsiteX253" fmla="*/ 4784090 w 12370423"/>
              <a:gd name="connsiteY253" fmla="*/ 3388702 h 5377563"/>
              <a:gd name="connsiteX254" fmla="*/ 4969510 w 12370423"/>
              <a:gd name="connsiteY254" fmla="*/ 3212172 h 5377563"/>
              <a:gd name="connsiteX255" fmla="*/ 4795521 w 12370423"/>
              <a:gd name="connsiteY255" fmla="*/ 3028022 h 5377563"/>
              <a:gd name="connsiteX256" fmla="*/ 4335780 w 12370423"/>
              <a:gd name="connsiteY256" fmla="*/ 3015322 h 5377563"/>
              <a:gd name="connsiteX257" fmla="*/ 4142740 w 12370423"/>
              <a:gd name="connsiteY257" fmla="*/ 3208362 h 5377563"/>
              <a:gd name="connsiteX258" fmla="*/ 4335780 w 12370423"/>
              <a:gd name="connsiteY258" fmla="*/ 3401402 h 5377563"/>
              <a:gd name="connsiteX259" fmla="*/ 4528820 w 12370423"/>
              <a:gd name="connsiteY259" fmla="*/ 3208362 h 5377563"/>
              <a:gd name="connsiteX260" fmla="*/ 4335780 w 12370423"/>
              <a:gd name="connsiteY260" fmla="*/ 3015322 h 5377563"/>
              <a:gd name="connsiteX261" fmla="*/ 2311400 w 12370423"/>
              <a:gd name="connsiteY261" fmla="*/ 2954362 h 5377563"/>
              <a:gd name="connsiteX262" fmla="*/ 2386330 w 12370423"/>
              <a:gd name="connsiteY262" fmla="*/ 3014052 h 5377563"/>
              <a:gd name="connsiteX263" fmla="*/ 2310130 w 12370423"/>
              <a:gd name="connsiteY263" fmla="*/ 3110572 h 5377563"/>
              <a:gd name="connsiteX264" fmla="*/ 2241550 w 12370423"/>
              <a:gd name="connsiteY264" fmla="*/ 3015322 h 5377563"/>
              <a:gd name="connsiteX265" fmla="*/ 2311400 w 12370423"/>
              <a:gd name="connsiteY265" fmla="*/ 2954362 h 5377563"/>
              <a:gd name="connsiteX266" fmla="*/ 2766060 w 12370423"/>
              <a:gd name="connsiteY266" fmla="*/ 2937852 h 5377563"/>
              <a:gd name="connsiteX267" fmla="*/ 2866390 w 12370423"/>
              <a:gd name="connsiteY267" fmla="*/ 3015322 h 5377563"/>
              <a:gd name="connsiteX268" fmla="*/ 2763520 w 12370423"/>
              <a:gd name="connsiteY268" fmla="*/ 3149942 h 5377563"/>
              <a:gd name="connsiteX269" fmla="*/ 2726690 w 12370423"/>
              <a:gd name="connsiteY269" fmla="*/ 3077552 h 5377563"/>
              <a:gd name="connsiteX270" fmla="*/ 2673350 w 12370423"/>
              <a:gd name="connsiteY270" fmla="*/ 3015322 h 5377563"/>
              <a:gd name="connsiteX271" fmla="*/ 2721610 w 12370423"/>
              <a:gd name="connsiteY271" fmla="*/ 2978492 h 5377563"/>
              <a:gd name="connsiteX272" fmla="*/ 2766060 w 12370423"/>
              <a:gd name="connsiteY272" fmla="*/ 2937852 h 5377563"/>
              <a:gd name="connsiteX273" fmla="*/ 10666730 w 12370423"/>
              <a:gd name="connsiteY273" fmla="*/ 2733382 h 5377563"/>
              <a:gd name="connsiteX274" fmla="*/ 10640060 w 12370423"/>
              <a:gd name="connsiteY274" fmla="*/ 2760052 h 5377563"/>
              <a:gd name="connsiteX275" fmla="*/ 10668000 w 12370423"/>
              <a:gd name="connsiteY275" fmla="*/ 2787992 h 5377563"/>
              <a:gd name="connsiteX276" fmla="*/ 10694670 w 12370423"/>
              <a:gd name="connsiteY276" fmla="*/ 2761322 h 5377563"/>
              <a:gd name="connsiteX277" fmla="*/ 10666730 w 12370423"/>
              <a:gd name="connsiteY277" fmla="*/ 2733382 h 5377563"/>
              <a:gd name="connsiteX278" fmla="*/ 10222230 w 12370423"/>
              <a:gd name="connsiteY278" fmla="*/ 2719412 h 5377563"/>
              <a:gd name="connsiteX279" fmla="*/ 10175240 w 12370423"/>
              <a:gd name="connsiteY279" fmla="*/ 2756242 h 5377563"/>
              <a:gd name="connsiteX280" fmla="*/ 10212070 w 12370423"/>
              <a:gd name="connsiteY280" fmla="*/ 2803232 h 5377563"/>
              <a:gd name="connsiteX281" fmla="*/ 10259060 w 12370423"/>
              <a:gd name="connsiteY281" fmla="*/ 2763862 h 5377563"/>
              <a:gd name="connsiteX282" fmla="*/ 10222230 w 12370423"/>
              <a:gd name="connsiteY282" fmla="*/ 2719412 h 5377563"/>
              <a:gd name="connsiteX283" fmla="*/ 9762490 w 12370423"/>
              <a:gd name="connsiteY283" fmla="*/ 2701632 h 5377563"/>
              <a:gd name="connsiteX284" fmla="*/ 9702800 w 12370423"/>
              <a:gd name="connsiteY284" fmla="*/ 2760052 h 5377563"/>
              <a:gd name="connsiteX285" fmla="*/ 9759950 w 12370423"/>
              <a:gd name="connsiteY285" fmla="*/ 2821012 h 5377563"/>
              <a:gd name="connsiteX286" fmla="*/ 9822180 w 12370423"/>
              <a:gd name="connsiteY286" fmla="*/ 2760052 h 5377563"/>
              <a:gd name="connsiteX287" fmla="*/ 9762490 w 12370423"/>
              <a:gd name="connsiteY287" fmla="*/ 2701632 h 5377563"/>
              <a:gd name="connsiteX288" fmla="*/ 9312910 w 12370423"/>
              <a:gd name="connsiteY288" fmla="*/ 2680042 h 5377563"/>
              <a:gd name="connsiteX289" fmla="*/ 9234170 w 12370423"/>
              <a:gd name="connsiteY289" fmla="*/ 2754972 h 5377563"/>
              <a:gd name="connsiteX290" fmla="*/ 9310370 w 12370423"/>
              <a:gd name="connsiteY290" fmla="*/ 2836252 h 5377563"/>
              <a:gd name="connsiteX291" fmla="*/ 9390380 w 12370423"/>
              <a:gd name="connsiteY291" fmla="*/ 2760052 h 5377563"/>
              <a:gd name="connsiteX292" fmla="*/ 9312910 w 12370423"/>
              <a:gd name="connsiteY292" fmla="*/ 2680042 h 5377563"/>
              <a:gd name="connsiteX293" fmla="*/ 8860790 w 12370423"/>
              <a:gd name="connsiteY293" fmla="*/ 2657182 h 5377563"/>
              <a:gd name="connsiteX294" fmla="*/ 8760460 w 12370423"/>
              <a:gd name="connsiteY294" fmla="*/ 2756242 h 5377563"/>
              <a:gd name="connsiteX295" fmla="*/ 8859520 w 12370423"/>
              <a:gd name="connsiteY295" fmla="*/ 2856572 h 5377563"/>
              <a:gd name="connsiteX296" fmla="*/ 8958580 w 12370423"/>
              <a:gd name="connsiteY296" fmla="*/ 2758782 h 5377563"/>
              <a:gd name="connsiteX297" fmla="*/ 8860790 w 12370423"/>
              <a:gd name="connsiteY297" fmla="*/ 2657182 h 5377563"/>
              <a:gd name="connsiteX298" fmla="*/ 8406130 w 12370423"/>
              <a:gd name="connsiteY298" fmla="*/ 2639402 h 5377563"/>
              <a:gd name="connsiteX299" fmla="*/ 8289290 w 12370423"/>
              <a:gd name="connsiteY299" fmla="*/ 2758782 h 5377563"/>
              <a:gd name="connsiteX300" fmla="*/ 8406130 w 12370423"/>
              <a:gd name="connsiteY300" fmla="*/ 2874352 h 5377563"/>
              <a:gd name="connsiteX301" fmla="*/ 8522970 w 12370423"/>
              <a:gd name="connsiteY301" fmla="*/ 2757512 h 5377563"/>
              <a:gd name="connsiteX302" fmla="*/ 8406130 w 12370423"/>
              <a:gd name="connsiteY302" fmla="*/ 2639402 h 5377563"/>
              <a:gd name="connsiteX303" fmla="*/ 7956551 w 12370423"/>
              <a:gd name="connsiteY303" fmla="*/ 2624162 h 5377563"/>
              <a:gd name="connsiteX304" fmla="*/ 7821930 w 12370423"/>
              <a:gd name="connsiteY304" fmla="*/ 2757512 h 5377563"/>
              <a:gd name="connsiteX305" fmla="*/ 7956551 w 12370423"/>
              <a:gd name="connsiteY305" fmla="*/ 2892132 h 5377563"/>
              <a:gd name="connsiteX306" fmla="*/ 8088630 w 12370423"/>
              <a:gd name="connsiteY306" fmla="*/ 2758782 h 5377563"/>
              <a:gd name="connsiteX307" fmla="*/ 7956551 w 12370423"/>
              <a:gd name="connsiteY307" fmla="*/ 2624162 h 5377563"/>
              <a:gd name="connsiteX308" fmla="*/ 7503160 w 12370423"/>
              <a:gd name="connsiteY308" fmla="*/ 2608922 h 5377563"/>
              <a:gd name="connsiteX309" fmla="*/ 7353301 w 12370423"/>
              <a:gd name="connsiteY309" fmla="*/ 2754972 h 5377563"/>
              <a:gd name="connsiteX310" fmla="*/ 7498080 w 12370423"/>
              <a:gd name="connsiteY310" fmla="*/ 2906102 h 5377563"/>
              <a:gd name="connsiteX311" fmla="*/ 7650480 w 12370423"/>
              <a:gd name="connsiteY311" fmla="*/ 2758782 h 5377563"/>
              <a:gd name="connsiteX312" fmla="*/ 7503160 w 12370423"/>
              <a:gd name="connsiteY312" fmla="*/ 2608922 h 5377563"/>
              <a:gd name="connsiteX313" fmla="*/ 7048501 w 12370423"/>
              <a:gd name="connsiteY313" fmla="*/ 2593682 h 5377563"/>
              <a:gd name="connsiteX314" fmla="*/ 6885940 w 12370423"/>
              <a:gd name="connsiteY314" fmla="*/ 2757512 h 5377563"/>
              <a:gd name="connsiteX315" fmla="*/ 7051040 w 12370423"/>
              <a:gd name="connsiteY315" fmla="*/ 2920072 h 5377563"/>
              <a:gd name="connsiteX316" fmla="*/ 7213601 w 12370423"/>
              <a:gd name="connsiteY316" fmla="*/ 2757512 h 5377563"/>
              <a:gd name="connsiteX317" fmla="*/ 7048501 w 12370423"/>
              <a:gd name="connsiteY317" fmla="*/ 2593682 h 5377563"/>
              <a:gd name="connsiteX318" fmla="*/ 6601460 w 12370423"/>
              <a:gd name="connsiteY318" fmla="*/ 2578442 h 5377563"/>
              <a:gd name="connsiteX319" fmla="*/ 6422390 w 12370423"/>
              <a:gd name="connsiteY319" fmla="*/ 2756242 h 5377563"/>
              <a:gd name="connsiteX320" fmla="*/ 6598920 w 12370423"/>
              <a:gd name="connsiteY320" fmla="*/ 2934042 h 5377563"/>
              <a:gd name="connsiteX321" fmla="*/ 6777990 w 12370423"/>
              <a:gd name="connsiteY321" fmla="*/ 2756242 h 5377563"/>
              <a:gd name="connsiteX322" fmla="*/ 6601460 w 12370423"/>
              <a:gd name="connsiteY322" fmla="*/ 2578442 h 5377563"/>
              <a:gd name="connsiteX323" fmla="*/ 6145530 w 12370423"/>
              <a:gd name="connsiteY323" fmla="*/ 2567012 h 5377563"/>
              <a:gd name="connsiteX324" fmla="*/ 5955030 w 12370423"/>
              <a:gd name="connsiteY324" fmla="*/ 2758782 h 5377563"/>
              <a:gd name="connsiteX325" fmla="*/ 6144261 w 12370423"/>
              <a:gd name="connsiteY325" fmla="*/ 2948012 h 5377563"/>
              <a:gd name="connsiteX326" fmla="*/ 6336030 w 12370423"/>
              <a:gd name="connsiteY326" fmla="*/ 2757512 h 5377563"/>
              <a:gd name="connsiteX327" fmla="*/ 6145530 w 12370423"/>
              <a:gd name="connsiteY327" fmla="*/ 2567012 h 5377563"/>
              <a:gd name="connsiteX328" fmla="*/ 5693410 w 12370423"/>
              <a:gd name="connsiteY328" fmla="*/ 2554312 h 5377563"/>
              <a:gd name="connsiteX329" fmla="*/ 5492750 w 12370423"/>
              <a:gd name="connsiteY329" fmla="*/ 2760052 h 5377563"/>
              <a:gd name="connsiteX330" fmla="*/ 5695950 w 12370423"/>
              <a:gd name="connsiteY330" fmla="*/ 2959442 h 5377563"/>
              <a:gd name="connsiteX331" fmla="*/ 5897880 w 12370423"/>
              <a:gd name="connsiteY331" fmla="*/ 2756242 h 5377563"/>
              <a:gd name="connsiteX332" fmla="*/ 5693410 w 12370423"/>
              <a:gd name="connsiteY332" fmla="*/ 2554312 h 5377563"/>
              <a:gd name="connsiteX333" fmla="*/ 4122420 w 12370423"/>
              <a:gd name="connsiteY333" fmla="*/ 2500972 h 5377563"/>
              <a:gd name="connsiteX334" fmla="*/ 4199890 w 12370423"/>
              <a:gd name="connsiteY334" fmla="*/ 2560662 h 5377563"/>
              <a:gd name="connsiteX335" fmla="*/ 4117340 w 12370423"/>
              <a:gd name="connsiteY335" fmla="*/ 2660992 h 5377563"/>
              <a:gd name="connsiteX336" fmla="*/ 4048760 w 12370423"/>
              <a:gd name="connsiteY336" fmla="*/ 2564472 h 5377563"/>
              <a:gd name="connsiteX337" fmla="*/ 4122420 w 12370423"/>
              <a:gd name="connsiteY337" fmla="*/ 2500972 h 5377563"/>
              <a:gd name="connsiteX338" fmla="*/ 4572001 w 12370423"/>
              <a:gd name="connsiteY338" fmla="*/ 2478112 h 5377563"/>
              <a:gd name="connsiteX339" fmla="*/ 4682490 w 12370423"/>
              <a:gd name="connsiteY339" fmla="*/ 2561932 h 5377563"/>
              <a:gd name="connsiteX340" fmla="*/ 4569460 w 12370423"/>
              <a:gd name="connsiteY340" fmla="*/ 2720682 h 5377563"/>
              <a:gd name="connsiteX341" fmla="*/ 4470400 w 12370423"/>
              <a:gd name="connsiteY341" fmla="*/ 2565742 h 5377563"/>
              <a:gd name="connsiteX342" fmla="*/ 4572001 w 12370423"/>
              <a:gd name="connsiteY342" fmla="*/ 2478112 h 5377563"/>
              <a:gd name="connsiteX343" fmla="*/ 12024360 w 12370423"/>
              <a:gd name="connsiteY343" fmla="*/ 2264752 h 5377563"/>
              <a:gd name="connsiteX344" fmla="*/ 11979910 w 12370423"/>
              <a:gd name="connsiteY344" fmla="*/ 2305392 h 5377563"/>
              <a:gd name="connsiteX345" fmla="*/ 12021820 w 12370423"/>
              <a:gd name="connsiteY345" fmla="*/ 2348572 h 5377563"/>
              <a:gd name="connsiteX346" fmla="*/ 12063730 w 12370423"/>
              <a:gd name="connsiteY346" fmla="*/ 2309202 h 5377563"/>
              <a:gd name="connsiteX347" fmla="*/ 12024360 w 12370423"/>
              <a:gd name="connsiteY347" fmla="*/ 2264752 h 5377563"/>
              <a:gd name="connsiteX348" fmla="*/ 11572240 w 12370423"/>
              <a:gd name="connsiteY348" fmla="*/ 2248242 h 5377563"/>
              <a:gd name="connsiteX349" fmla="*/ 11513820 w 12370423"/>
              <a:gd name="connsiteY349" fmla="*/ 2307932 h 5377563"/>
              <a:gd name="connsiteX350" fmla="*/ 11572240 w 12370423"/>
              <a:gd name="connsiteY350" fmla="*/ 2362542 h 5377563"/>
              <a:gd name="connsiteX351" fmla="*/ 11629390 w 12370423"/>
              <a:gd name="connsiteY351" fmla="*/ 2305392 h 5377563"/>
              <a:gd name="connsiteX352" fmla="*/ 11572240 w 12370423"/>
              <a:gd name="connsiteY352" fmla="*/ 2248242 h 5377563"/>
              <a:gd name="connsiteX353" fmla="*/ 11122660 w 12370423"/>
              <a:gd name="connsiteY353" fmla="*/ 2231732 h 5377563"/>
              <a:gd name="connsiteX354" fmla="*/ 11047730 w 12370423"/>
              <a:gd name="connsiteY354" fmla="*/ 2306662 h 5377563"/>
              <a:gd name="connsiteX355" fmla="*/ 11123930 w 12370423"/>
              <a:gd name="connsiteY355" fmla="*/ 2381592 h 5377563"/>
              <a:gd name="connsiteX356" fmla="*/ 11196320 w 12370423"/>
              <a:gd name="connsiteY356" fmla="*/ 2304122 h 5377563"/>
              <a:gd name="connsiteX357" fmla="*/ 11122660 w 12370423"/>
              <a:gd name="connsiteY357" fmla="*/ 2231732 h 5377563"/>
              <a:gd name="connsiteX358" fmla="*/ 10666730 w 12370423"/>
              <a:gd name="connsiteY358" fmla="*/ 2212682 h 5377563"/>
              <a:gd name="connsiteX359" fmla="*/ 10572750 w 12370423"/>
              <a:gd name="connsiteY359" fmla="*/ 2305392 h 5377563"/>
              <a:gd name="connsiteX360" fmla="*/ 10668000 w 12370423"/>
              <a:gd name="connsiteY360" fmla="*/ 2398102 h 5377563"/>
              <a:gd name="connsiteX361" fmla="*/ 10759440 w 12370423"/>
              <a:gd name="connsiteY361" fmla="*/ 2306662 h 5377563"/>
              <a:gd name="connsiteX362" fmla="*/ 10666730 w 12370423"/>
              <a:gd name="connsiteY362" fmla="*/ 2212682 h 5377563"/>
              <a:gd name="connsiteX363" fmla="*/ 10215880 w 12370423"/>
              <a:gd name="connsiteY363" fmla="*/ 2194902 h 5377563"/>
              <a:gd name="connsiteX364" fmla="*/ 10106660 w 12370423"/>
              <a:gd name="connsiteY364" fmla="*/ 2304122 h 5377563"/>
              <a:gd name="connsiteX365" fmla="*/ 10218420 w 12370423"/>
              <a:gd name="connsiteY365" fmla="*/ 2415882 h 5377563"/>
              <a:gd name="connsiteX366" fmla="*/ 10327640 w 12370423"/>
              <a:gd name="connsiteY366" fmla="*/ 2306662 h 5377563"/>
              <a:gd name="connsiteX367" fmla="*/ 10215880 w 12370423"/>
              <a:gd name="connsiteY367" fmla="*/ 2194902 h 5377563"/>
              <a:gd name="connsiteX368" fmla="*/ 9763760 w 12370423"/>
              <a:gd name="connsiteY368" fmla="*/ 2177122 h 5377563"/>
              <a:gd name="connsiteX369" fmla="*/ 9634220 w 12370423"/>
              <a:gd name="connsiteY369" fmla="*/ 2304122 h 5377563"/>
              <a:gd name="connsiteX370" fmla="*/ 9761220 w 12370423"/>
              <a:gd name="connsiteY370" fmla="*/ 2432392 h 5377563"/>
              <a:gd name="connsiteX371" fmla="*/ 9889490 w 12370423"/>
              <a:gd name="connsiteY371" fmla="*/ 2306662 h 5377563"/>
              <a:gd name="connsiteX372" fmla="*/ 9763760 w 12370423"/>
              <a:gd name="connsiteY372" fmla="*/ 2177122 h 5377563"/>
              <a:gd name="connsiteX373" fmla="*/ 9311640 w 12370423"/>
              <a:gd name="connsiteY373" fmla="*/ 2163152 h 5377563"/>
              <a:gd name="connsiteX374" fmla="*/ 9168130 w 12370423"/>
              <a:gd name="connsiteY374" fmla="*/ 2307932 h 5377563"/>
              <a:gd name="connsiteX375" fmla="*/ 9310370 w 12370423"/>
              <a:gd name="connsiteY375" fmla="*/ 2451442 h 5377563"/>
              <a:gd name="connsiteX376" fmla="*/ 9455150 w 12370423"/>
              <a:gd name="connsiteY376" fmla="*/ 2306662 h 5377563"/>
              <a:gd name="connsiteX377" fmla="*/ 9311640 w 12370423"/>
              <a:gd name="connsiteY377" fmla="*/ 2163152 h 5377563"/>
              <a:gd name="connsiteX378" fmla="*/ 8856980 w 12370423"/>
              <a:gd name="connsiteY378" fmla="*/ 2144102 h 5377563"/>
              <a:gd name="connsiteX379" fmla="*/ 8698230 w 12370423"/>
              <a:gd name="connsiteY379" fmla="*/ 2306662 h 5377563"/>
              <a:gd name="connsiteX380" fmla="*/ 8859520 w 12370423"/>
              <a:gd name="connsiteY380" fmla="*/ 2466682 h 5377563"/>
              <a:gd name="connsiteX381" fmla="*/ 9020810 w 12370423"/>
              <a:gd name="connsiteY381" fmla="*/ 2302852 h 5377563"/>
              <a:gd name="connsiteX382" fmla="*/ 8856980 w 12370423"/>
              <a:gd name="connsiteY382" fmla="*/ 2144102 h 5377563"/>
              <a:gd name="connsiteX383" fmla="*/ 8409940 w 12370423"/>
              <a:gd name="connsiteY383" fmla="*/ 2130132 h 5377563"/>
              <a:gd name="connsiteX384" fmla="*/ 8230870 w 12370423"/>
              <a:gd name="connsiteY384" fmla="*/ 2304122 h 5377563"/>
              <a:gd name="connsiteX385" fmla="*/ 8403590 w 12370423"/>
              <a:gd name="connsiteY385" fmla="*/ 2481922 h 5377563"/>
              <a:gd name="connsiteX386" fmla="*/ 8581390 w 12370423"/>
              <a:gd name="connsiteY386" fmla="*/ 2310472 h 5377563"/>
              <a:gd name="connsiteX387" fmla="*/ 8409940 w 12370423"/>
              <a:gd name="connsiteY387" fmla="*/ 2130132 h 5377563"/>
              <a:gd name="connsiteX388" fmla="*/ 7956551 w 12370423"/>
              <a:gd name="connsiteY388" fmla="*/ 2117432 h 5377563"/>
              <a:gd name="connsiteX389" fmla="*/ 7767320 w 12370423"/>
              <a:gd name="connsiteY389" fmla="*/ 2305392 h 5377563"/>
              <a:gd name="connsiteX390" fmla="*/ 7955280 w 12370423"/>
              <a:gd name="connsiteY390" fmla="*/ 2494622 h 5377563"/>
              <a:gd name="connsiteX391" fmla="*/ 8144510 w 12370423"/>
              <a:gd name="connsiteY391" fmla="*/ 2307932 h 5377563"/>
              <a:gd name="connsiteX392" fmla="*/ 7956551 w 12370423"/>
              <a:gd name="connsiteY392" fmla="*/ 2117432 h 5377563"/>
              <a:gd name="connsiteX393" fmla="*/ 7501890 w 12370423"/>
              <a:gd name="connsiteY393" fmla="*/ 2100922 h 5377563"/>
              <a:gd name="connsiteX394" fmla="*/ 7301230 w 12370423"/>
              <a:gd name="connsiteY394" fmla="*/ 2302852 h 5377563"/>
              <a:gd name="connsiteX395" fmla="*/ 7503160 w 12370423"/>
              <a:gd name="connsiteY395" fmla="*/ 2503512 h 5377563"/>
              <a:gd name="connsiteX396" fmla="*/ 7702551 w 12370423"/>
              <a:gd name="connsiteY396" fmla="*/ 2304122 h 5377563"/>
              <a:gd name="connsiteX397" fmla="*/ 7501890 w 12370423"/>
              <a:gd name="connsiteY397" fmla="*/ 2100922 h 5377563"/>
              <a:gd name="connsiteX398" fmla="*/ 5929630 w 12370423"/>
              <a:gd name="connsiteY398" fmla="*/ 2043772 h 5377563"/>
              <a:gd name="connsiteX399" fmla="*/ 6010910 w 12370423"/>
              <a:gd name="connsiteY399" fmla="*/ 2107272 h 5377563"/>
              <a:gd name="connsiteX400" fmla="*/ 5927090 w 12370423"/>
              <a:gd name="connsiteY400" fmla="*/ 2210142 h 5377563"/>
              <a:gd name="connsiteX401" fmla="*/ 5854700 w 12370423"/>
              <a:gd name="connsiteY401" fmla="*/ 2109812 h 5377563"/>
              <a:gd name="connsiteX402" fmla="*/ 5929630 w 12370423"/>
              <a:gd name="connsiteY402" fmla="*/ 2043772 h 5377563"/>
              <a:gd name="connsiteX403" fmla="*/ 6386830 w 12370423"/>
              <a:gd name="connsiteY403" fmla="*/ 2024722 h 5377563"/>
              <a:gd name="connsiteX404" fmla="*/ 6493510 w 12370423"/>
              <a:gd name="connsiteY404" fmla="*/ 2107272 h 5377563"/>
              <a:gd name="connsiteX405" fmla="*/ 6380480 w 12370423"/>
              <a:gd name="connsiteY405" fmla="*/ 2264752 h 5377563"/>
              <a:gd name="connsiteX406" fmla="*/ 6341110 w 12370423"/>
              <a:gd name="connsiteY406" fmla="*/ 2179662 h 5377563"/>
              <a:gd name="connsiteX407" fmla="*/ 6280150 w 12370423"/>
              <a:gd name="connsiteY407" fmla="*/ 2107272 h 5377563"/>
              <a:gd name="connsiteX408" fmla="*/ 6332220 w 12370423"/>
              <a:gd name="connsiteY408" fmla="*/ 2067902 h 5377563"/>
              <a:gd name="connsiteX409" fmla="*/ 6386830 w 12370423"/>
              <a:gd name="connsiteY409" fmla="*/ 2024722 h 5377563"/>
              <a:gd name="connsiteX410" fmla="*/ 12024360 w 12370423"/>
              <a:gd name="connsiteY410" fmla="*/ 1746592 h 5377563"/>
              <a:gd name="connsiteX411" fmla="*/ 11916410 w 12370423"/>
              <a:gd name="connsiteY411" fmla="*/ 1853272 h 5377563"/>
              <a:gd name="connsiteX412" fmla="*/ 12021820 w 12370423"/>
              <a:gd name="connsiteY412" fmla="*/ 1963762 h 5377563"/>
              <a:gd name="connsiteX413" fmla="*/ 12132310 w 12370423"/>
              <a:gd name="connsiteY413" fmla="*/ 1854542 h 5377563"/>
              <a:gd name="connsiteX414" fmla="*/ 12024360 w 12370423"/>
              <a:gd name="connsiteY414" fmla="*/ 1746592 h 5377563"/>
              <a:gd name="connsiteX415" fmla="*/ 11573510 w 12370423"/>
              <a:gd name="connsiteY415" fmla="*/ 1728812 h 5377563"/>
              <a:gd name="connsiteX416" fmla="*/ 11446510 w 12370423"/>
              <a:gd name="connsiteY416" fmla="*/ 1853272 h 5377563"/>
              <a:gd name="connsiteX417" fmla="*/ 11570970 w 12370423"/>
              <a:gd name="connsiteY417" fmla="*/ 1980272 h 5377563"/>
              <a:gd name="connsiteX418" fmla="*/ 11697970 w 12370423"/>
              <a:gd name="connsiteY418" fmla="*/ 1855812 h 5377563"/>
              <a:gd name="connsiteX419" fmla="*/ 11573510 w 12370423"/>
              <a:gd name="connsiteY419" fmla="*/ 1728812 h 5377563"/>
              <a:gd name="connsiteX420" fmla="*/ 11122660 w 12370423"/>
              <a:gd name="connsiteY420" fmla="*/ 1713572 h 5377563"/>
              <a:gd name="connsiteX421" fmla="*/ 10980420 w 12370423"/>
              <a:gd name="connsiteY421" fmla="*/ 1854542 h 5377563"/>
              <a:gd name="connsiteX422" fmla="*/ 11118850 w 12370423"/>
              <a:gd name="connsiteY422" fmla="*/ 1995512 h 5377563"/>
              <a:gd name="connsiteX423" fmla="*/ 11262360 w 12370423"/>
              <a:gd name="connsiteY423" fmla="*/ 1854542 h 5377563"/>
              <a:gd name="connsiteX424" fmla="*/ 11122660 w 12370423"/>
              <a:gd name="connsiteY424" fmla="*/ 1713572 h 5377563"/>
              <a:gd name="connsiteX425" fmla="*/ 10668000 w 12370423"/>
              <a:gd name="connsiteY425" fmla="*/ 1698332 h 5377563"/>
              <a:gd name="connsiteX426" fmla="*/ 10510520 w 12370423"/>
              <a:gd name="connsiteY426" fmla="*/ 1854542 h 5377563"/>
              <a:gd name="connsiteX427" fmla="*/ 10666730 w 12370423"/>
              <a:gd name="connsiteY427" fmla="*/ 2012022 h 5377563"/>
              <a:gd name="connsiteX428" fmla="*/ 10822940 w 12370423"/>
              <a:gd name="connsiteY428" fmla="*/ 1855812 h 5377563"/>
              <a:gd name="connsiteX429" fmla="*/ 10668000 w 12370423"/>
              <a:gd name="connsiteY429" fmla="*/ 1698332 h 5377563"/>
              <a:gd name="connsiteX430" fmla="*/ 10214610 w 12370423"/>
              <a:gd name="connsiteY430" fmla="*/ 1684362 h 5377563"/>
              <a:gd name="connsiteX431" fmla="*/ 10045700 w 12370423"/>
              <a:gd name="connsiteY431" fmla="*/ 1857082 h 5377563"/>
              <a:gd name="connsiteX432" fmla="*/ 10218420 w 12370423"/>
              <a:gd name="connsiteY432" fmla="*/ 2025992 h 5377563"/>
              <a:gd name="connsiteX433" fmla="*/ 10387330 w 12370423"/>
              <a:gd name="connsiteY433" fmla="*/ 1853272 h 5377563"/>
              <a:gd name="connsiteX434" fmla="*/ 10214610 w 12370423"/>
              <a:gd name="connsiteY434" fmla="*/ 1684362 h 5377563"/>
              <a:gd name="connsiteX435" fmla="*/ 9763760 w 12370423"/>
              <a:gd name="connsiteY435" fmla="*/ 1670392 h 5377563"/>
              <a:gd name="connsiteX436" fmla="*/ 9578340 w 12370423"/>
              <a:gd name="connsiteY436" fmla="*/ 1854542 h 5377563"/>
              <a:gd name="connsiteX437" fmla="*/ 9763760 w 12370423"/>
              <a:gd name="connsiteY437" fmla="*/ 2039962 h 5377563"/>
              <a:gd name="connsiteX438" fmla="*/ 9946640 w 12370423"/>
              <a:gd name="connsiteY438" fmla="*/ 1855812 h 5377563"/>
              <a:gd name="connsiteX439" fmla="*/ 9763760 w 12370423"/>
              <a:gd name="connsiteY439" fmla="*/ 1670392 h 5377563"/>
              <a:gd name="connsiteX440" fmla="*/ 9312910 w 12370423"/>
              <a:gd name="connsiteY440" fmla="*/ 1657692 h 5377563"/>
              <a:gd name="connsiteX441" fmla="*/ 9116060 w 12370423"/>
              <a:gd name="connsiteY441" fmla="*/ 1854542 h 5377563"/>
              <a:gd name="connsiteX442" fmla="*/ 9312910 w 12370423"/>
              <a:gd name="connsiteY442" fmla="*/ 2052662 h 5377563"/>
              <a:gd name="connsiteX443" fmla="*/ 9509760 w 12370423"/>
              <a:gd name="connsiteY443" fmla="*/ 1854542 h 5377563"/>
              <a:gd name="connsiteX444" fmla="*/ 9312910 w 12370423"/>
              <a:gd name="connsiteY444" fmla="*/ 1657692 h 5377563"/>
              <a:gd name="connsiteX445" fmla="*/ 7739380 w 12370423"/>
              <a:gd name="connsiteY445" fmla="*/ 1589112 h 5377563"/>
              <a:gd name="connsiteX446" fmla="*/ 7829551 w 12370423"/>
              <a:gd name="connsiteY446" fmla="*/ 1658962 h 5377563"/>
              <a:gd name="connsiteX447" fmla="*/ 7735570 w 12370423"/>
              <a:gd name="connsiteY447" fmla="*/ 1775802 h 5377563"/>
              <a:gd name="connsiteX448" fmla="*/ 7654290 w 12370423"/>
              <a:gd name="connsiteY448" fmla="*/ 1662772 h 5377563"/>
              <a:gd name="connsiteX449" fmla="*/ 7739380 w 12370423"/>
              <a:gd name="connsiteY449" fmla="*/ 1589112 h 5377563"/>
              <a:gd name="connsiteX450" fmla="*/ 8188960 w 12370423"/>
              <a:gd name="connsiteY450" fmla="*/ 1568792 h 5377563"/>
              <a:gd name="connsiteX451" fmla="*/ 8301990 w 12370423"/>
              <a:gd name="connsiteY451" fmla="*/ 1656422 h 5377563"/>
              <a:gd name="connsiteX452" fmla="*/ 8185151 w 12370423"/>
              <a:gd name="connsiteY452" fmla="*/ 1817712 h 5377563"/>
              <a:gd name="connsiteX453" fmla="*/ 8083551 w 12370423"/>
              <a:gd name="connsiteY453" fmla="*/ 1660232 h 5377563"/>
              <a:gd name="connsiteX454" fmla="*/ 8188960 w 12370423"/>
              <a:gd name="connsiteY454" fmla="*/ 1568792 h 5377563"/>
              <a:gd name="connsiteX455" fmla="*/ 12025630 w 12370423"/>
              <a:gd name="connsiteY455" fmla="*/ 1229702 h 5377563"/>
              <a:gd name="connsiteX456" fmla="*/ 11857990 w 12370423"/>
              <a:gd name="connsiteY456" fmla="*/ 1399882 h 5377563"/>
              <a:gd name="connsiteX457" fmla="*/ 12025630 w 12370423"/>
              <a:gd name="connsiteY457" fmla="*/ 1568792 h 5377563"/>
              <a:gd name="connsiteX458" fmla="*/ 12195810 w 12370423"/>
              <a:gd name="connsiteY458" fmla="*/ 1401152 h 5377563"/>
              <a:gd name="connsiteX459" fmla="*/ 12025630 w 12370423"/>
              <a:gd name="connsiteY459" fmla="*/ 1229702 h 5377563"/>
              <a:gd name="connsiteX460" fmla="*/ 11570970 w 12370423"/>
              <a:gd name="connsiteY460" fmla="*/ 1217002 h 5377563"/>
              <a:gd name="connsiteX461" fmla="*/ 11390630 w 12370423"/>
              <a:gd name="connsiteY461" fmla="*/ 1399882 h 5377563"/>
              <a:gd name="connsiteX462" fmla="*/ 11570970 w 12370423"/>
              <a:gd name="connsiteY462" fmla="*/ 1581492 h 5377563"/>
              <a:gd name="connsiteX463" fmla="*/ 11755120 w 12370423"/>
              <a:gd name="connsiteY463" fmla="*/ 1399882 h 5377563"/>
              <a:gd name="connsiteX464" fmla="*/ 11570970 w 12370423"/>
              <a:gd name="connsiteY464" fmla="*/ 1217002 h 5377563"/>
              <a:gd name="connsiteX465" fmla="*/ 11122660 w 12370423"/>
              <a:gd name="connsiteY465" fmla="*/ 1204302 h 5377563"/>
              <a:gd name="connsiteX466" fmla="*/ 10925810 w 12370423"/>
              <a:gd name="connsiteY466" fmla="*/ 1398612 h 5377563"/>
              <a:gd name="connsiteX467" fmla="*/ 11120120 w 12370423"/>
              <a:gd name="connsiteY467" fmla="*/ 1594192 h 5377563"/>
              <a:gd name="connsiteX468" fmla="*/ 11315700 w 12370423"/>
              <a:gd name="connsiteY468" fmla="*/ 1401152 h 5377563"/>
              <a:gd name="connsiteX469" fmla="*/ 11122660 w 12370423"/>
              <a:gd name="connsiteY469" fmla="*/ 1204302 h 5377563"/>
              <a:gd name="connsiteX470" fmla="*/ 8636000 w 12370423"/>
              <a:gd name="connsiteY470" fmla="*/ 1175092 h 5377563"/>
              <a:gd name="connsiteX471" fmla="*/ 8684260 w 12370423"/>
              <a:gd name="connsiteY471" fmla="*/ 1214462 h 5377563"/>
              <a:gd name="connsiteX472" fmla="*/ 8642350 w 12370423"/>
              <a:gd name="connsiteY472" fmla="*/ 1266532 h 5377563"/>
              <a:gd name="connsiteX473" fmla="*/ 8595360 w 12370423"/>
              <a:gd name="connsiteY473" fmla="*/ 1206842 h 5377563"/>
              <a:gd name="connsiteX474" fmla="*/ 8636000 w 12370423"/>
              <a:gd name="connsiteY474" fmla="*/ 1175092 h 5377563"/>
              <a:gd name="connsiteX475" fmla="*/ 9097010 w 12370423"/>
              <a:gd name="connsiteY475" fmla="*/ 1148422 h 5377563"/>
              <a:gd name="connsiteX476" fmla="*/ 9168130 w 12370423"/>
              <a:gd name="connsiteY476" fmla="*/ 1204302 h 5377563"/>
              <a:gd name="connsiteX477" fmla="*/ 9094470 w 12370423"/>
              <a:gd name="connsiteY477" fmla="*/ 1294472 h 5377563"/>
              <a:gd name="connsiteX478" fmla="*/ 9091930 w 12370423"/>
              <a:gd name="connsiteY478" fmla="*/ 1291932 h 5377563"/>
              <a:gd name="connsiteX479" fmla="*/ 9091930 w 12370423"/>
              <a:gd name="connsiteY479" fmla="*/ 1289392 h 5377563"/>
              <a:gd name="connsiteX480" fmla="*/ 9038590 w 12370423"/>
              <a:gd name="connsiteY480" fmla="*/ 1214462 h 5377563"/>
              <a:gd name="connsiteX481" fmla="*/ 9091930 w 12370423"/>
              <a:gd name="connsiteY481" fmla="*/ 1158582 h 5377563"/>
              <a:gd name="connsiteX482" fmla="*/ 9091930 w 12370423"/>
              <a:gd name="connsiteY482" fmla="*/ 1152232 h 5377563"/>
              <a:gd name="connsiteX483" fmla="*/ 9097010 w 12370423"/>
              <a:gd name="connsiteY483" fmla="*/ 1148422 h 5377563"/>
              <a:gd name="connsiteX484" fmla="*/ 9546590 w 12370423"/>
              <a:gd name="connsiteY484" fmla="*/ 1129372 h 5377563"/>
              <a:gd name="connsiteX485" fmla="*/ 9644380 w 12370423"/>
              <a:gd name="connsiteY485" fmla="*/ 1205572 h 5377563"/>
              <a:gd name="connsiteX486" fmla="*/ 9546590 w 12370423"/>
              <a:gd name="connsiteY486" fmla="*/ 1333842 h 5377563"/>
              <a:gd name="connsiteX487" fmla="*/ 9505950 w 12370423"/>
              <a:gd name="connsiteY487" fmla="*/ 1262722 h 5377563"/>
              <a:gd name="connsiteX488" fmla="*/ 9457690 w 12370423"/>
              <a:gd name="connsiteY488" fmla="*/ 1206842 h 5377563"/>
              <a:gd name="connsiteX489" fmla="*/ 9546590 w 12370423"/>
              <a:gd name="connsiteY489" fmla="*/ 1129372 h 5377563"/>
              <a:gd name="connsiteX490" fmla="*/ 10902950 w 12370423"/>
              <a:gd name="connsiteY490" fmla="*/ 693762 h 5377563"/>
              <a:gd name="connsiteX491" fmla="*/ 10977880 w 12370423"/>
              <a:gd name="connsiteY491" fmla="*/ 753452 h 5377563"/>
              <a:gd name="connsiteX492" fmla="*/ 10901680 w 12370423"/>
              <a:gd name="connsiteY492" fmla="*/ 849972 h 5377563"/>
              <a:gd name="connsiteX493" fmla="*/ 10833100 w 12370423"/>
              <a:gd name="connsiteY493" fmla="*/ 754722 h 5377563"/>
              <a:gd name="connsiteX494" fmla="*/ 10902950 w 12370423"/>
              <a:gd name="connsiteY494" fmla="*/ 693762 h 5377563"/>
              <a:gd name="connsiteX495" fmla="*/ 11356340 w 12370423"/>
              <a:gd name="connsiteY495" fmla="*/ 678522 h 5377563"/>
              <a:gd name="connsiteX496" fmla="*/ 11456670 w 12370423"/>
              <a:gd name="connsiteY496" fmla="*/ 755992 h 5377563"/>
              <a:gd name="connsiteX497" fmla="*/ 11353800 w 12370423"/>
              <a:gd name="connsiteY497" fmla="*/ 890612 h 5377563"/>
              <a:gd name="connsiteX498" fmla="*/ 11316970 w 12370423"/>
              <a:gd name="connsiteY498" fmla="*/ 818222 h 5377563"/>
              <a:gd name="connsiteX499" fmla="*/ 11263630 w 12370423"/>
              <a:gd name="connsiteY499" fmla="*/ 755992 h 5377563"/>
              <a:gd name="connsiteX500" fmla="*/ 11311890 w 12370423"/>
              <a:gd name="connsiteY500" fmla="*/ 719162 h 5377563"/>
              <a:gd name="connsiteX501" fmla="*/ 11356340 w 12370423"/>
              <a:gd name="connsiteY501" fmla="*/ 678522 h 5377563"/>
              <a:gd name="connsiteX502" fmla="*/ 1910 w 12370423"/>
              <a:gd name="connsiteY502" fmla="*/ 4226218 h 5377563"/>
              <a:gd name="connsiteX503" fmla="*/ 2363 w 12370423"/>
              <a:gd name="connsiteY503" fmla="*/ 3865069 h 5377563"/>
              <a:gd name="connsiteX504" fmla="*/ 1270 w 12370423"/>
              <a:gd name="connsiteY504" fmla="*/ 3468712 h 5377563"/>
              <a:gd name="connsiteX505" fmla="*/ 54610 w 12370423"/>
              <a:gd name="connsiteY505" fmla="*/ 3425532 h 5377563"/>
              <a:gd name="connsiteX506" fmla="*/ 104140 w 12370423"/>
              <a:gd name="connsiteY506" fmla="*/ 3464902 h 5377563"/>
              <a:gd name="connsiteX507" fmla="*/ 48260 w 12370423"/>
              <a:gd name="connsiteY507" fmla="*/ 3534752 h 5377563"/>
              <a:gd name="connsiteX508" fmla="*/ 0 w 12370423"/>
              <a:gd name="connsiteY508" fmla="*/ 3473792 h 5377563"/>
              <a:gd name="connsiteX509" fmla="*/ 0 w 12370423"/>
              <a:gd name="connsiteY509" fmla="*/ 3838282 h 5377563"/>
              <a:gd name="connsiteX510" fmla="*/ 49530 w 12370423"/>
              <a:gd name="connsiteY510" fmla="*/ 3779862 h 5377563"/>
              <a:gd name="connsiteX511" fmla="*/ 224790 w 12370423"/>
              <a:gd name="connsiteY511" fmla="*/ 3905592 h 5377563"/>
              <a:gd name="connsiteX512" fmla="*/ 189230 w 12370423"/>
              <a:gd name="connsiteY512" fmla="*/ 3920832 h 5377563"/>
              <a:gd name="connsiteX513" fmla="*/ 63500 w 12370423"/>
              <a:gd name="connsiteY513" fmla="*/ 4131652 h 5377563"/>
              <a:gd name="connsiteX514" fmla="*/ 215900 w 12370423"/>
              <a:gd name="connsiteY514" fmla="*/ 4313262 h 5377563"/>
              <a:gd name="connsiteX515" fmla="*/ 294640 w 12370423"/>
              <a:gd name="connsiteY515" fmla="*/ 4318342 h 5377563"/>
              <a:gd name="connsiteX516" fmla="*/ 466090 w 12370423"/>
              <a:gd name="connsiteY516" fmla="*/ 4181182 h 5377563"/>
              <a:gd name="connsiteX517" fmla="*/ 351790 w 12370423"/>
              <a:gd name="connsiteY517" fmla="*/ 3920832 h 5377563"/>
              <a:gd name="connsiteX518" fmla="*/ 316230 w 12370423"/>
              <a:gd name="connsiteY518" fmla="*/ 3906862 h 5377563"/>
              <a:gd name="connsiteX519" fmla="*/ 501650 w 12370423"/>
              <a:gd name="connsiteY519" fmla="*/ 3758272 h 5377563"/>
              <a:gd name="connsiteX520" fmla="*/ 953770 w 12370423"/>
              <a:gd name="connsiteY520" fmla="*/ 3723982 h 5377563"/>
              <a:gd name="connsiteX521" fmla="*/ 1201420 w 12370423"/>
              <a:gd name="connsiteY521" fmla="*/ 3881462 h 5377563"/>
              <a:gd name="connsiteX522" fmla="*/ 1386840 w 12370423"/>
              <a:gd name="connsiteY522" fmla="*/ 3730332 h 5377563"/>
              <a:gd name="connsiteX523" fmla="*/ 1289050 w 12370423"/>
              <a:gd name="connsiteY523" fmla="*/ 3459822 h 5377563"/>
              <a:gd name="connsiteX524" fmla="*/ 1408430 w 12370423"/>
              <a:gd name="connsiteY524" fmla="*/ 3355682 h 5377563"/>
              <a:gd name="connsiteX525" fmla="*/ 1541780 w 12370423"/>
              <a:gd name="connsiteY525" fmla="*/ 3456012 h 5377563"/>
              <a:gd name="connsiteX526" fmla="*/ 1418590 w 12370423"/>
              <a:gd name="connsiteY526" fmla="*/ 3599522 h 5377563"/>
              <a:gd name="connsiteX527" fmla="*/ 1423670 w 12370423"/>
              <a:gd name="connsiteY527" fmla="*/ 3731602 h 5377563"/>
              <a:gd name="connsiteX528" fmla="*/ 1630680 w 12370423"/>
              <a:gd name="connsiteY528" fmla="*/ 3873842 h 5377563"/>
              <a:gd name="connsiteX529" fmla="*/ 1833880 w 12370423"/>
              <a:gd name="connsiteY529" fmla="*/ 3720172 h 5377563"/>
              <a:gd name="connsiteX530" fmla="*/ 1715770 w 12370423"/>
              <a:gd name="connsiteY530" fmla="*/ 3454742 h 5377563"/>
              <a:gd name="connsiteX531" fmla="*/ 1859280 w 12370423"/>
              <a:gd name="connsiteY531" fmla="*/ 3331552 h 5377563"/>
              <a:gd name="connsiteX532" fmla="*/ 1905000 w 12370423"/>
              <a:gd name="connsiteY532" fmla="*/ 3383622 h 5377563"/>
              <a:gd name="connsiteX533" fmla="*/ 1958340 w 12370423"/>
              <a:gd name="connsiteY533" fmla="*/ 3422992 h 5377563"/>
              <a:gd name="connsiteX534" fmla="*/ 2024380 w 12370423"/>
              <a:gd name="connsiteY534" fmla="*/ 3450932 h 5377563"/>
              <a:gd name="connsiteX535" fmla="*/ 1996440 w 12370423"/>
              <a:gd name="connsiteY535" fmla="*/ 3466172 h 5377563"/>
              <a:gd name="connsiteX536" fmla="*/ 1870710 w 12370423"/>
              <a:gd name="connsiteY536" fmla="*/ 3657942 h 5377563"/>
              <a:gd name="connsiteX537" fmla="*/ 2002790 w 12370423"/>
              <a:gd name="connsiteY537" fmla="*/ 3848442 h 5377563"/>
              <a:gd name="connsiteX538" fmla="*/ 2268220 w 12370423"/>
              <a:gd name="connsiteY538" fmla="*/ 3734142 h 5377563"/>
              <a:gd name="connsiteX539" fmla="*/ 2157730 w 12370423"/>
              <a:gd name="connsiteY539" fmla="*/ 3464902 h 5377563"/>
              <a:gd name="connsiteX540" fmla="*/ 2123440 w 12370423"/>
              <a:gd name="connsiteY540" fmla="*/ 3450932 h 5377563"/>
              <a:gd name="connsiteX541" fmla="*/ 2311400 w 12370423"/>
              <a:gd name="connsiteY541" fmla="*/ 3295992 h 5377563"/>
              <a:gd name="connsiteX542" fmla="*/ 2764790 w 12370423"/>
              <a:gd name="connsiteY542" fmla="*/ 3265512 h 5377563"/>
              <a:gd name="connsiteX543" fmla="*/ 3014980 w 12370423"/>
              <a:gd name="connsiteY543" fmla="*/ 3425532 h 5377563"/>
              <a:gd name="connsiteX544" fmla="*/ 3196590 w 12370423"/>
              <a:gd name="connsiteY544" fmla="*/ 3274402 h 5377563"/>
              <a:gd name="connsiteX545" fmla="*/ 3192780 w 12370423"/>
              <a:gd name="connsiteY545" fmla="*/ 3124542 h 5377563"/>
              <a:gd name="connsiteX546" fmla="*/ 3092450 w 12370423"/>
              <a:gd name="connsiteY546" fmla="*/ 3007702 h 5377563"/>
              <a:gd name="connsiteX547" fmla="*/ 3218180 w 12370423"/>
              <a:gd name="connsiteY547" fmla="*/ 2898482 h 5377563"/>
              <a:gd name="connsiteX548" fmla="*/ 3356610 w 12370423"/>
              <a:gd name="connsiteY548" fmla="*/ 3002622 h 5377563"/>
              <a:gd name="connsiteX549" fmla="*/ 3221990 w 12370423"/>
              <a:gd name="connsiteY549" fmla="*/ 3195662 h 5377563"/>
              <a:gd name="connsiteX550" fmla="*/ 3284220 w 12370423"/>
              <a:gd name="connsiteY550" fmla="*/ 3358222 h 5377563"/>
              <a:gd name="connsiteX551" fmla="*/ 3599180 w 12370423"/>
              <a:gd name="connsiteY551" fmla="*/ 3344252 h 5377563"/>
              <a:gd name="connsiteX552" fmla="*/ 3644900 w 12370423"/>
              <a:gd name="connsiteY552" fmla="*/ 3155022 h 5377563"/>
              <a:gd name="connsiteX553" fmla="*/ 3515360 w 12370423"/>
              <a:gd name="connsiteY553" fmla="*/ 3002622 h 5377563"/>
              <a:gd name="connsiteX554" fmla="*/ 3669030 w 12370423"/>
              <a:gd name="connsiteY554" fmla="*/ 2871812 h 5377563"/>
              <a:gd name="connsiteX555" fmla="*/ 3848100 w 12370423"/>
              <a:gd name="connsiteY555" fmla="*/ 3001352 h 5377563"/>
              <a:gd name="connsiteX556" fmla="*/ 3717290 w 12370423"/>
              <a:gd name="connsiteY556" fmla="*/ 3090252 h 5377563"/>
              <a:gd name="connsiteX557" fmla="*/ 3685540 w 12370423"/>
              <a:gd name="connsiteY557" fmla="*/ 3246462 h 5377563"/>
              <a:gd name="connsiteX558" fmla="*/ 3890010 w 12370423"/>
              <a:gd name="connsiteY558" fmla="*/ 3410292 h 5377563"/>
              <a:gd name="connsiteX559" fmla="*/ 4086860 w 12370423"/>
              <a:gd name="connsiteY559" fmla="*/ 3245192 h 5377563"/>
              <a:gd name="connsiteX560" fmla="*/ 3926840 w 12370423"/>
              <a:gd name="connsiteY560" fmla="*/ 3002622 h 5377563"/>
              <a:gd name="connsiteX561" fmla="*/ 4119880 w 12370423"/>
              <a:gd name="connsiteY561" fmla="*/ 2846412 h 5377563"/>
              <a:gd name="connsiteX562" fmla="*/ 4372610 w 12370423"/>
              <a:gd name="connsiteY562" fmla="*/ 2984842 h 5377563"/>
              <a:gd name="connsiteX563" fmla="*/ 4569460 w 12370423"/>
              <a:gd name="connsiteY563" fmla="*/ 2793072 h 5377563"/>
              <a:gd name="connsiteX564" fmla="*/ 4673601 w 12370423"/>
              <a:gd name="connsiteY564" fmla="*/ 2944202 h 5377563"/>
              <a:gd name="connsiteX565" fmla="*/ 4798060 w 12370423"/>
              <a:gd name="connsiteY565" fmla="*/ 2977222 h 5377563"/>
              <a:gd name="connsiteX566" fmla="*/ 5002530 w 12370423"/>
              <a:gd name="connsiteY566" fmla="*/ 2823552 h 5377563"/>
              <a:gd name="connsiteX567" fmla="*/ 4899660 w 12370423"/>
              <a:gd name="connsiteY567" fmla="*/ 2554312 h 5377563"/>
              <a:gd name="connsiteX568" fmla="*/ 4966970 w 12370423"/>
              <a:gd name="connsiteY568" fmla="*/ 2508592 h 5377563"/>
              <a:gd name="connsiteX569" fmla="*/ 5025391 w 12370423"/>
              <a:gd name="connsiteY569" fmla="*/ 2448902 h 5377563"/>
              <a:gd name="connsiteX570" fmla="*/ 5088891 w 12370423"/>
              <a:gd name="connsiteY570" fmla="*/ 2507322 h 5377563"/>
              <a:gd name="connsiteX571" fmla="*/ 5166361 w 12370423"/>
              <a:gd name="connsiteY571" fmla="*/ 2551772 h 5377563"/>
              <a:gd name="connsiteX572" fmla="*/ 5029200 w 12370423"/>
              <a:gd name="connsiteY572" fmla="*/ 2746082 h 5377563"/>
              <a:gd name="connsiteX573" fmla="*/ 5091430 w 12370423"/>
              <a:gd name="connsiteY573" fmla="*/ 2904832 h 5377563"/>
              <a:gd name="connsiteX574" fmla="*/ 5403850 w 12370423"/>
              <a:gd name="connsiteY574" fmla="*/ 2892132 h 5377563"/>
              <a:gd name="connsiteX575" fmla="*/ 5448300 w 12370423"/>
              <a:gd name="connsiteY575" fmla="*/ 2700362 h 5377563"/>
              <a:gd name="connsiteX576" fmla="*/ 5312410 w 12370423"/>
              <a:gd name="connsiteY576" fmla="*/ 2549232 h 5377563"/>
              <a:gd name="connsiteX577" fmla="*/ 5474970 w 12370423"/>
              <a:gd name="connsiteY577" fmla="*/ 2410802 h 5377563"/>
              <a:gd name="connsiteX578" fmla="*/ 5708650 w 12370423"/>
              <a:gd name="connsiteY578" fmla="*/ 2542882 h 5377563"/>
              <a:gd name="connsiteX579" fmla="*/ 5925820 w 12370423"/>
              <a:gd name="connsiteY579" fmla="*/ 2382862 h 5377563"/>
              <a:gd name="connsiteX580" fmla="*/ 6186170 w 12370423"/>
              <a:gd name="connsiteY580" fmla="*/ 2526372 h 5377563"/>
              <a:gd name="connsiteX581" fmla="*/ 6377940 w 12370423"/>
              <a:gd name="connsiteY581" fmla="*/ 2328252 h 5377563"/>
              <a:gd name="connsiteX582" fmla="*/ 6475730 w 12370423"/>
              <a:gd name="connsiteY582" fmla="*/ 2483192 h 5377563"/>
              <a:gd name="connsiteX583" fmla="*/ 6602730 w 12370423"/>
              <a:gd name="connsiteY583" fmla="*/ 2521292 h 5377563"/>
              <a:gd name="connsiteX584" fmla="*/ 6807201 w 12370423"/>
              <a:gd name="connsiteY584" fmla="*/ 2379052 h 5377563"/>
              <a:gd name="connsiteX585" fmla="*/ 6807201 w 12370423"/>
              <a:gd name="connsiteY585" fmla="*/ 2219032 h 5377563"/>
              <a:gd name="connsiteX586" fmla="*/ 6700520 w 12370423"/>
              <a:gd name="connsiteY586" fmla="*/ 2099652 h 5377563"/>
              <a:gd name="connsiteX587" fmla="*/ 6833870 w 12370423"/>
              <a:gd name="connsiteY587" fmla="*/ 1984082 h 5377563"/>
              <a:gd name="connsiteX588" fmla="*/ 6983730 w 12370423"/>
              <a:gd name="connsiteY588" fmla="*/ 2095842 h 5377563"/>
              <a:gd name="connsiteX589" fmla="*/ 6852920 w 12370423"/>
              <a:gd name="connsiteY589" fmla="*/ 2226652 h 5377563"/>
              <a:gd name="connsiteX590" fmla="*/ 6849110 w 12370423"/>
              <a:gd name="connsiteY590" fmla="*/ 2361272 h 5377563"/>
              <a:gd name="connsiteX591" fmla="*/ 7057390 w 12370423"/>
              <a:gd name="connsiteY591" fmla="*/ 2511132 h 5377563"/>
              <a:gd name="connsiteX592" fmla="*/ 7256780 w 12370423"/>
              <a:gd name="connsiteY592" fmla="*/ 2351112 h 5377563"/>
              <a:gd name="connsiteX593" fmla="*/ 7122160 w 12370423"/>
              <a:gd name="connsiteY593" fmla="*/ 2095842 h 5377563"/>
              <a:gd name="connsiteX594" fmla="*/ 7283451 w 12370423"/>
              <a:gd name="connsiteY594" fmla="*/ 1958682 h 5377563"/>
              <a:gd name="connsiteX595" fmla="*/ 7734301 w 12370423"/>
              <a:gd name="connsiteY595" fmla="*/ 1923122 h 5377563"/>
              <a:gd name="connsiteX596" fmla="*/ 7745730 w 12370423"/>
              <a:gd name="connsiteY596" fmla="*/ 1942172 h 5377563"/>
              <a:gd name="connsiteX597" fmla="*/ 7981951 w 12370423"/>
              <a:gd name="connsiteY597" fmla="*/ 2076792 h 5377563"/>
              <a:gd name="connsiteX598" fmla="*/ 8180070 w 12370423"/>
              <a:gd name="connsiteY598" fmla="*/ 1901532 h 5377563"/>
              <a:gd name="connsiteX599" fmla="*/ 8187690 w 12370423"/>
              <a:gd name="connsiteY599" fmla="*/ 1882482 h 5377563"/>
              <a:gd name="connsiteX600" fmla="*/ 8403590 w 12370423"/>
              <a:gd name="connsiteY600" fmla="*/ 2069172 h 5377563"/>
              <a:gd name="connsiteX601" fmla="*/ 8614410 w 12370423"/>
              <a:gd name="connsiteY601" fmla="*/ 1921852 h 5377563"/>
              <a:gd name="connsiteX602" fmla="*/ 8506460 w 12370423"/>
              <a:gd name="connsiteY602" fmla="*/ 1647532 h 5377563"/>
              <a:gd name="connsiteX603" fmla="*/ 8642350 w 12370423"/>
              <a:gd name="connsiteY603" fmla="*/ 1526882 h 5377563"/>
              <a:gd name="connsiteX604" fmla="*/ 8801100 w 12370423"/>
              <a:gd name="connsiteY604" fmla="*/ 1644992 h 5377563"/>
              <a:gd name="connsiteX605" fmla="*/ 8665210 w 12370423"/>
              <a:gd name="connsiteY605" fmla="*/ 1771992 h 5377563"/>
              <a:gd name="connsiteX606" fmla="*/ 8658860 w 12370423"/>
              <a:gd name="connsiteY606" fmla="*/ 1906612 h 5377563"/>
              <a:gd name="connsiteX607" fmla="*/ 8808720 w 12370423"/>
              <a:gd name="connsiteY607" fmla="*/ 2051392 h 5377563"/>
              <a:gd name="connsiteX608" fmla="*/ 9057640 w 12370423"/>
              <a:gd name="connsiteY608" fmla="*/ 1920582 h 5377563"/>
              <a:gd name="connsiteX609" fmla="*/ 9061450 w 12370423"/>
              <a:gd name="connsiteY609" fmla="*/ 1909152 h 5377563"/>
              <a:gd name="connsiteX610" fmla="*/ 9061450 w 12370423"/>
              <a:gd name="connsiteY610" fmla="*/ 1907882 h 5377563"/>
              <a:gd name="connsiteX611" fmla="*/ 9061450 w 12370423"/>
              <a:gd name="connsiteY611" fmla="*/ 1906612 h 5377563"/>
              <a:gd name="connsiteX612" fmla="*/ 9063990 w 12370423"/>
              <a:gd name="connsiteY612" fmla="*/ 1895182 h 5377563"/>
              <a:gd name="connsiteX613" fmla="*/ 9044940 w 12370423"/>
              <a:gd name="connsiteY613" fmla="*/ 1750402 h 5377563"/>
              <a:gd name="connsiteX614" fmla="*/ 8917940 w 12370423"/>
              <a:gd name="connsiteY614" fmla="*/ 1646262 h 5377563"/>
              <a:gd name="connsiteX615" fmla="*/ 9090660 w 12370423"/>
              <a:gd name="connsiteY615" fmla="*/ 1504022 h 5377563"/>
              <a:gd name="connsiteX616" fmla="*/ 9090660 w 12370423"/>
              <a:gd name="connsiteY616" fmla="*/ 1500212 h 5377563"/>
              <a:gd name="connsiteX617" fmla="*/ 9091930 w 12370423"/>
              <a:gd name="connsiteY617" fmla="*/ 1498942 h 5377563"/>
              <a:gd name="connsiteX618" fmla="*/ 9544050 w 12370423"/>
              <a:gd name="connsiteY618" fmla="*/ 1464652 h 5377563"/>
              <a:gd name="connsiteX619" fmla="*/ 9791700 w 12370423"/>
              <a:gd name="connsiteY619" fmla="*/ 1622132 h 5377563"/>
              <a:gd name="connsiteX620" fmla="*/ 9977120 w 12370423"/>
              <a:gd name="connsiteY620" fmla="*/ 1471002 h 5377563"/>
              <a:gd name="connsiteX621" fmla="*/ 9879330 w 12370423"/>
              <a:gd name="connsiteY621" fmla="*/ 1200492 h 5377563"/>
              <a:gd name="connsiteX622" fmla="*/ 9998710 w 12370423"/>
              <a:gd name="connsiteY622" fmla="*/ 1096352 h 5377563"/>
              <a:gd name="connsiteX623" fmla="*/ 10132060 w 12370423"/>
              <a:gd name="connsiteY623" fmla="*/ 1196682 h 5377563"/>
              <a:gd name="connsiteX624" fmla="*/ 10008870 w 12370423"/>
              <a:gd name="connsiteY624" fmla="*/ 1340192 h 5377563"/>
              <a:gd name="connsiteX625" fmla="*/ 10013950 w 12370423"/>
              <a:gd name="connsiteY625" fmla="*/ 1472272 h 5377563"/>
              <a:gd name="connsiteX626" fmla="*/ 10220960 w 12370423"/>
              <a:gd name="connsiteY626" fmla="*/ 1614512 h 5377563"/>
              <a:gd name="connsiteX627" fmla="*/ 10424160 w 12370423"/>
              <a:gd name="connsiteY627" fmla="*/ 1460842 h 5377563"/>
              <a:gd name="connsiteX628" fmla="*/ 10306050 w 12370423"/>
              <a:gd name="connsiteY628" fmla="*/ 1195412 h 5377563"/>
              <a:gd name="connsiteX629" fmla="*/ 10449560 w 12370423"/>
              <a:gd name="connsiteY629" fmla="*/ 1072222 h 5377563"/>
              <a:gd name="connsiteX630" fmla="*/ 10495280 w 12370423"/>
              <a:gd name="connsiteY630" fmla="*/ 1124292 h 5377563"/>
              <a:gd name="connsiteX631" fmla="*/ 10548620 w 12370423"/>
              <a:gd name="connsiteY631" fmla="*/ 1163662 h 5377563"/>
              <a:gd name="connsiteX632" fmla="*/ 10614660 w 12370423"/>
              <a:gd name="connsiteY632" fmla="*/ 1191602 h 5377563"/>
              <a:gd name="connsiteX633" fmla="*/ 10586720 w 12370423"/>
              <a:gd name="connsiteY633" fmla="*/ 1206842 h 5377563"/>
              <a:gd name="connsiteX634" fmla="*/ 10460990 w 12370423"/>
              <a:gd name="connsiteY634" fmla="*/ 1398612 h 5377563"/>
              <a:gd name="connsiteX635" fmla="*/ 10593070 w 12370423"/>
              <a:gd name="connsiteY635" fmla="*/ 1589112 h 5377563"/>
              <a:gd name="connsiteX636" fmla="*/ 10858500 w 12370423"/>
              <a:gd name="connsiteY636" fmla="*/ 1474812 h 5377563"/>
              <a:gd name="connsiteX637" fmla="*/ 10748010 w 12370423"/>
              <a:gd name="connsiteY637" fmla="*/ 1205572 h 5377563"/>
              <a:gd name="connsiteX638" fmla="*/ 10713720 w 12370423"/>
              <a:gd name="connsiteY638" fmla="*/ 1191602 h 5377563"/>
              <a:gd name="connsiteX639" fmla="*/ 10901680 w 12370423"/>
              <a:gd name="connsiteY639" fmla="*/ 1036662 h 5377563"/>
              <a:gd name="connsiteX640" fmla="*/ 11355070 w 12370423"/>
              <a:gd name="connsiteY640" fmla="*/ 1006182 h 5377563"/>
              <a:gd name="connsiteX641" fmla="*/ 11605260 w 12370423"/>
              <a:gd name="connsiteY641" fmla="*/ 1166202 h 5377563"/>
              <a:gd name="connsiteX642" fmla="*/ 11786870 w 12370423"/>
              <a:gd name="connsiteY642" fmla="*/ 1015072 h 5377563"/>
              <a:gd name="connsiteX643" fmla="*/ 11783060 w 12370423"/>
              <a:gd name="connsiteY643" fmla="*/ 865212 h 5377563"/>
              <a:gd name="connsiteX644" fmla="*/ 11682730 w 12370423"/>
              <a:gd name="connsiteY644" fmla="*/ 748372 h 5377563"/>
              <a:gd name="connsiteX645" fmla="*/ 11808460 w 12370423"/>
              <a:gd name="connsiteY645" fmla="*/ 639152 h 5377563"/>
              <a:gd name="connsiteX646" fmla="*/ 11946890 w 12370423"/>
              <a:gd name="connsiteY646" fmla="*/ 743292 h 5377563"/>
              <a:gd name="connsiteX647" fmla="*/ 11812270 w 12370423"/>
              <a:gd name="connsiteY647" fmla="*/ 936332 h 5377563"/>
              <a:gd name="connsiteX648" fmla="*/ 11874500 w 12370423"/>
              <a:gd name="connsiteY648" fmla="*/ 1098892 h 5377563"/>
              <a:gd name="connsiteX649" fmla="*/ 12189460 w 12370423"/>
              <a:gd name="connsiteY649" fmla="*/ 1084922 h 5377563"/>
              <a:gd name="connsiteX650" fmla="*/ 12235180 w 12370423"/>
              <a:gd name="connsiteY650" fmla="*/ 895692 h 5377563"/>
              <a:gd name="connsiteX651" fmla="*/ 12105640 w 12370423"/>
              <a:gd name="connsiteY651" fmla="*/ 743292 h 5377563"/>
              <a:gd name="connsiteX652" fmla="*/ 12259310 w 12370423"/>
              <a:gd name="connsiteY652" fmla="*/ 612482 h 5377563"/>
              <a:gd name="connsiteX653" fmla="*/ 12273956 w 12370423"/>
              <a:gd name="connsiteY653" fmla="*/ 1398494 h 5377563"/>
              <a:gd name="connsiteX654" fmla="*/ 12370423 w 12370423"/>
              <a:gd name="connsiteY654" fmla="*/ 0 h 5377563"/>
              <a:gd name="connsiteX655" fmla="*/ 12370423 w 12370423"/>
              <a:gd name="connsiteY655" fmla="*/ 5377563 h 5377563"/>
              <a:gd name="connsiteX656" fmla="*/ 1910 w 12370423"/>
              <a:gd name="connsiteY656" fmla="*/ 5293038 h 5377563"/>
              <a:gd name="connsiteX657" fmla="*/ 1910 w 12370423"/>
              <a:gd name="connsiteY657" fmla="*/ 4226218 h 5377563"/>
              <a:gd name="connsiteX0" fmla="*/ 2076450 w 12370423"/>
              <a:gd name="connsiteY0" fmla="*/ 4403812 h 4788663"/>
              <a:gd name="connsiteX1" fmla="*/ 2049780 w 12370423"/>
              <a:gd name="connsiteY1" fmla="*/ 4430482 h 4788663"/>
              <a:gd name="connsiteX2" fmla="*/ 2077720 w 12370423"/>
              <a:gd name="connsiteY2" fmla="*/ 4458422 h 4788663"/>
              <a:gd name="connsiteX3" fmla="*/ 2104390 w 12370423"/>
              <a:gd name="connsiteY3" fmla="*/ 4431752 h 4788663"/>
              <a:gd name="connsiteX4" fmla="*/ 2076450 w 12370423"/>
              <a:gd name="connsiteY4" fmla="*/ 4403812 h 4788663"/>
              <a:gd name="connsiteX5" fmla="*/ 1630680 w 12370423"/>
              <a:gd name="connsiteY5" fmla="*/ 4389842 h 4788663"/>
              <a:gd name="connsiteX6" fmla="*/ 1583690 w 12370423"/>
              <a:gd name="connsiteY6" fmla="*/ 4426672 h 4788663"/>
              <a:gd name="connsiteX7" fmla="*/ 1620520 w 12370423"/>
              <a:gd name="connsiteY7" fmla="*/ 4473662 h 4788663"/>
              <a:gd name="connsiteX8" fmla="*/ 1667510 w 12370423"/>
              <a:gd name="connsiteY8" fmla="*/ 4434293 h 4788663"/>
              <a:gd name="connsiteX9" fmla="*/ 1630680 w 12370423"/>
              <a:gd name="connsiteY9" fmla="*/ 4389842 h 4788663"/>
              <a:gd name="connsiteX10" fmla="*/ 1172210 w 12370423"/>
              <a:gd name="connsiteY10" fmla="*/ 4372062 h 4788663"/>
              <a:gd name="connsiteX11" fmla="*/ 1112520 w 12370423"/>
              <a:gd name="connsiteY11" fmla="*/ 4430482 h 4788663"/>
              <a:gd name="connsiteX12" fmla="*/ 1169670 w 12370423"/>
              <a:gd name="connsiteY12" fmla="*/ 4491443 h 4788663"/>
              <a:gd name="connsiteX13" fmla="*/ 1231900 w 12370423"/>
              <a:gd name="connsiteY13" fmla="*/ 4430482 h 4788663"/>
              <a:gd name="connsiteX14" fmla="*/ 1172210 w 12370423"/>
              <a:gd name="connsiteY14" fmla="*/ 4372062 h 4788663"/>
              <a:gd name="connsiteX15" fmla="*/ 721360 w 12370423"/>
              <a:gd name="connsiteY15" fmla="*/ 4350472 h 4788663"/>
              <a:gd name="connsiteX16" fmla="*/ 642620 w 12370423"/>
              <a:gd name="connsiteY16" fmla="*/ 4425402 h 4788663"/>
              <a:gd name="connsiteX17" fmla="*/ 718820 w 12370423"/>
              <a:gd name="connsiteY17" fmla="*/ 4506682 h 4788663"/>
              <a:gd name="connsiteX18" fmla="*/ 798830 w 12370423"/>
              <a:gd name="connsiteY18" fmla="*/ 4430482 h 4788663"/>
              <a:gd name="connsiteX19" fmla="*/ 721360 w 12370423"/>
              <a:gd name="connsiteY19" fmla="*/ 4350472 h 4788663"/>
              <a:gd name="connsiteX20" fmla="*/ 266700 w 12370423"/>
              <a:gd name="connsiteY20" fmla="*/ 4332692 h 4788663"/>
              <a:gd name="connsiteX21" fmla="*/ 172720 w 12370423"/>
              <a:gd name="connsiteY21" fmla="*/ 4427943 h 4788663"/>
              <a:gd name="connsiteX22" fmla="*/ 267970 w 12370423"/>
              <a:gd name="connsiteY22" fmla="*/ 4524462 h 4788663"/>
              <a:gd name="connsiteX23" fmla="*/ 363220 w 12370423"/>
              <a:gd name="connsiteY23" fmla="*/ 4429212 h 4788663"/>
              <a:gd name="connsiteX24" fmla="*/ 266700 w 12370423"/>
              <a:gd name="connsiteY24" fmla="*/ 4332692 h 4788663"/>
              <a:gd name="connsiteX25" fmla="*/ 3890010 w 12370423"/>
              <a:gd name="connsiteY25" fmla="*/ 3950422 h 4788663"/>
              <a:gd name="connsiteX26" fmla="*/ 3859530 w 12370423"/>
              <a:gd name="connsiteY26" fmla="*/ 3974552 h 4788663"/>
              <a:gd name="connsiteX27" fmla="*/ 3882390 w 12370423"/>
              <a:gd name="connsiteY27" fmla="*/ 4003762 h 4788663"/>
              <a:gd name="connsiteX28" fmla="*/ 3912870 w 12370423"/>
              <a:gd name="connsiteY28" fmla="*/ 3979632 h 4788663"/>
              <a:gd name="connsiteX29" fmla="*/ 3890010 w 12370423"/>
              <a:gd name="connsiteY29" fmla="*/ 3950422 h 4788663"/>
              <a:gd name="connsiteX30" fmla="*/ 3434080 w 12370423"/>
              <a:gd name="connsiteY30" fmla="*/ 3935182 h 4788663"/>
              <a:gd name="connsiteX31" fmla="*/ 3389630 w 12370423"/>
              <a:gd name="connsiteY31" fmla="*/ 3975822 h 4788663"/>
              <a:gd name="connsiteX32" fmla="*/ 3431540 w 12370423"/>
              <a:gd name="connsiteY32" fmla="*/ 4019002 h 4788663"/>
              <a:gd name="connsiteX33" fmla="*/ 3473450 w 12370423"/>
              <a:gd name="connsiteY33" fmla="*/ 3979632 h 4788663"/>
              <a:gd name="connsiteX34" fmla="*/ 3434080 w 12370423"/>
              <a:gd name="connsiteY34" fmla="*/ 3935182 h 4788663"/>
              <a:gd name="connsiteX35" fmla="*/ 2980690 w 12370423"/>
              <a:gd name="connsiteY35" fmla="*/ 3918672 h 4788663"/>
              <a:gd name="connsiteX36" fmla="*/ 2922270 w 12370423"/>
              <a:gd name="connsiteY36" fmla="*/ 3978362 h 4788663"/>
              <a:gd name="connsiteX37" fmla="*/ 2980690 w 12370423"/>
              <a:gd name="connsiteY37" fmla="*/ 4032972 h 4788663"/>
              <a:gd name="connsiteX38" fmla="*/ 3037840 w 12370423"/>
              <a:gd name="connsiteY38" fmla="*/ 3975822 h 4788663"/>
              <a:gd name="connsiteX39" fmla="*/ 2980690 w 12370423"/>
              <a:gd name="connsiteY39" fmla="*/ 3918672 h 4788663"/>
              <a:gd name="connsiteX40" fmla="*/ 2531110 w 12370423"/>
              <a:gd name="connsiteY40" fmla="*/ 3902162 h 4788663"/>
              <a:gd name="connsiteX41" fmla="*/ 2456180 w 12370423"/>
              <a:gd name="connsiteY41" fmla="*/ 3977092 h 4788663"/>
              <a:gd name="connsiteX42" fmla="*/ 2532380 w 12370423"/>
              <a:gd name="connsiteY42" fmla="*/ 4052022 h 4788663"/>
              <a:gd name="connsiteX43" fmla="*/ 2604770 w 12370423"/>
              <a:gd name="connsiteY43" fmla="*/ 3974552 h 4788663"/>
              <a:gd name="connsiteX44" fmla="*/ 2531110 w 12370423"/>
              <a:gd name="connsiteY44" fmla="*/ 3902162 h 4788663"/>
              <a:gd name="connsiteX45" fmla="*/ 2076450 w 12370423"/>
              <a:gd name="connsiteY45" fmla="*/ 3883112 h 4788663"/>
              <a:gd name="connsiteX46" fmla="*/ 1982470 w 12370423"/>
              <a:gd name="connsiteY46" fmla="*/ 3975822 h 4788663"/>
              <a:gd name="connsiteX47" fmla="*/ 2077720 w 12370423"/>
              <a:gd name="connsiteY47" fmla="*/ 4068532 h 4788663"/>
              <a:gd name="connsiteX48" fmla="*/ 2169160 w 12370423"/>
              <a:gd name="connsiteY48" fmla="*/ 3977092 h 4788663"/>
              <a:gd name="connsiteX49" fmla="*/ 2076450 w 12370423"/>
              <a:gd name="connsiteY49" fmla="*/ 3883112 h 4788663"/>
              <a:gd name="connsiteX50" fmla="*/ 1624330 w 12370423"/>
              <a:gd name="connsiteY50" fmla="*/ 3865332 h 4788663"/>
              <a:gd name="connsiteX51" fmla="*/ 1515110 w 12370423"/>
              <a:gd name="connsiteY51" fmla="*/ 3974552 h 4788663"/>
              <a:gd name="connsiteX52" fmla="*/ 1626870 w 12370423"/>
              <a:gd name="connsiteY52" fmla="*/ 4086312 h 4788663"/>
              <a:gd name="connsiteX53" fmla="*/ 1736090 w 12370423"/>
              <a:gd name="connsiteY53" fmla="*/ 3977092 h 4788663"/>
              <a:gd name="connsiteX54" fmla="*/ 1624330 w 12370423"/>
              <a:gd name="connsiteY54" fmla="*/ 3865332 h 4788663"/>
              <a:gd name="connsiteX55" fmla="*/ 1173480 w 12370423"/>
              <a:gd name="connsiteY55" fmla="*/ 3848822 h 4788663"/>
              <a:gd name="connsiteX56" fmla="*/ 1043940 w 12370423"/>
              <a:gd name="connsiteY56" fmla="*/ 3975822 h 4788663"/>
              <a:gd name="connsiteX57" fmla="*/ 1170940 w 12370423"/>
              <a:gd name="connsiteY57" fmla="*/ 4104092 h 4788663"/>
              <a:gd name="connsiteX58" fmla="*/ 1299210 w 12370423"/>
              <a:gd name="connsiteY58" fmla="*/ 3978362 h 4788663"/>
              <a:gd name="connsiteX59" fmla="*/ 1173480 w 12370423"/>
              <a:gd name="connsiteY59" fmla="*/ 3848822 h 4788663"/>
              <a:gd name="connsiteX60" fmla="*/ 721360 w 12370423"/>
              <a:gd name="connsiteY60" fmla="*/ 3833582 h 4788663"/>
              <a:gd name="connsiteX61" fmla="*/ 577850 w 12370423"/>
              <a:gd name="connsiteY61" fmla="*/ 3978362 h 4788663"/>
              <a:gd name="connsiteX62" fmla="*/ 720090 w 12370423"/>
              <a:gd name="connsiteY62" fmla="*/ 4121872 h 4788663"/>
              <a:gd name="connsiteX63" fmla="*/ 864870 w 12370423"/>
              <a:gd name="connsiteY63" fmla="*/ 3977092 h 4788663"/>
              <a:gd name="connsiteX64" fmla="*/ 721360 w 12370423"/>
              <a:gd name="connsiteY64" fmla="*/ 3833582 h 4788663"/>
              <a:gd name="connsiteX65" fmla="*/ 271780 w 12370423"/>
              <a:gd name="connsiteY65" fmla="*/ 3818342 h 4788663"/>
              <a:gd name="connsiteX66" fmla="*/ 113030 w 12370423"/>
              <a:gd name="connsiteY66" fmla="*/ 3977092 h 4788663"/>
              <a:gd name="connsiteX67" fmla="*/ 267970 w 12370423"/>
              <a:gd name="connsiteY67" fmla="*/ 4134572 h 4788663"/>
              <a:gd name="connsiteX68" fmla="*/ 429260 w 12370423"/>
              <a:gd name="connsiteY68" fmla="*/ 3978362 h 4788663"/>
              <a:gd name="connsiteX69" fmla="*/ 271780 w 12370423"/>
              <a:gd name="connsiteY69" fmla="*/ 3818342 h 4788663"/>
              <a:gd name="connsiteX70" fmla="*/ 5694680 w 12370423"/>
              <a:gd name="connsiteY70" fmla="*/ 3502112 h 4788663"/>
              <a:gd name="connsiteX71" fmla="*/ 5673090 w 12370423"/>
              <a:gd name="connsiteY71" fmla="*/ 3524972 h 4788663"/>
              <a:gd name="connsiteX72" fmla="*/ 5697220 w 12370423"/>
              <a:gd name="connsiteY72" fmla="*/ 3545292 h 4788663"/>
              <a:gd name="connsiteX73" fmla="*/ 5716270 w 12370423"/>
              <a:gd name="connsiteY73" fmla="*/ 3522432 h 4788663"/>
              <a:gd name="connsiteX74" fmla="*/ 5694680 w 12370423"/>
              <a:gd name="connsiteY74" fmla="*/ 3502112 h 4788663"/>
              <a:gd name="connsiteX75" fmla="*/ 5242561 w 12370423"/>
              <a:gd name="connsiteY75" fmla="*/ 3486872 h 4788663"/>
              <a:gd name="connsiteX76" fmla="*/ 5203190 w 12370423"/>
              <a:gd name="connsiteY76" fmla="*/ 3523702 h 4788663"/>
              <a:gd name="connsiteX77" fmla="*/ 5238750 w 12370423"/>
              <a:gd name="connsiteY77" fmla="*/ 3564342 h 4788663"/>
              <a:gd name="connsiteX78" fmla="*/ 5280661 w 12370423"/>
              <a:gd name="connsiteY78" fmla="*/ 3524972 h 4788663"/>
              <a:gd name="connsiteX79" fmla="*/ 5242561 w 12370423"/>
              <a:gd name="connsiteY79" fmla="*/ 3486872 h 4788663"/>
              <a:gd name="connsiteX80" fmla="*/ 4789171 w 12370423"/>
              <a:gd name="connsiteY80" fmla="*/ 3469092 h 4788663"/>
              <a:gd name="connsiteX81" fmla="*/ 4735830 w 12370423"/>
              <a:gd name="connsiteY81" fmla="*/ 3524972 h 4788663"/>
              <a:gd name="connsiteX82" fmla="*/ 4790440 w 12370423"/>
              <a:gd name="connsiteY82" fmla="*/ 3578312 h 4788663"/>
              <a:gd name="connsiteX83" fmla="*/ 4846321 w 12370423"/>
              <a:gd name="connsiteY83" fmla="*/ 3524972 h 4788663"/>
              <a:gd name="connsiteX84" fmla="*/ 4789171 w 12370423"/>
              <a:gd name="connsiteY84" fmla="*/ 3469092 h 4788663"/>
              <a:gd name="connsiteX85" fmla="*/ 4335780 w 12370423"/>
              <a:gd name="connsiteY85" fmla="*/ 3455122 h 4788663"/>
              <a:gd name="connsiteX86" fmla="*/ 4264661 w 12370423"/>
              <a:gd name="connsiteY86" fmla="*/ 3526242 h 4788663"/>
              <a:gd name="connsiteX87" fmla="*/ 4337050 w 12370423"/>
              <a:gd name="connsiteY87" fmla="*/ 3597362 h 4788663"/>
              <a:gd name="connsiteX88" fmla="*/ 4406900 w 12370423"/>
              <a:gd name="connsiteY88" fmla="*/ 3524972 h 4788663"/>
              <a:gd name="connsiteX89" fmla="*/ 4335780 w 12370423"/>
              <a:gd name="connsiteY89" fmla="*/ 3455122 h 4788663"/>
              <a:gd name="connsiteX90" fmla="*/ 3887470 w 12370423"/>
              <a:gd name="connsiteY90" fmla="*/ 3434802 h 4788663"/>
              <a:gd name="connsiteX91" fmla="*/ 3796030 w 12370423"/>
              <a:gd name="connsiteY91" fmla="*/ 3521162 h 4788663"/>
              <a:gd name="connsiteX92" fmla="*/ 3883660 w 12370423"/>
              <a:gd name="connsiteY92" fmla="*/ 3615142 h 4788663"/>
              <a:gd name="connsiteX93" fmla="*/ 3976370 w 12370423"/>
              <a:gd name="connsiteY93" fmla="*/ 3524972 h 4788663"/>
              <a:gd name="connsiteX94" fmla="*/ 3887470 w 12370423"/>
              <a:gd name="connsiteY94" fmla="*/ 3434802 h 4788663"/>
              <a:gd name="connsiteX95" fmla="*/ 3432810 w 12370423"/>
              <a:gd name="connsiteY95" fmla="*/ 3417022 h 4788663"/>
              <a:gd name="connsiteX96" fmla="*/ 3324860 w 12370423"/>
              <a:gd name="connsiteY96" fmla="*/ 3523702 h 4788663"/>
              <a:gd name="connsiteX97" fmla="*/ 3430270 w 12370423"/>
              <a:gd name="connsiteY97" fmla="*/ 3634192 h 4788663"/>
              <a:gd name="connsiteX98" fmla="*/ 3540760 w 12370423"/>
              <a:gd name="connsiteY98" fmla="*/ 3524972 h 4788663"/>
              <a:gd name="connsiteX99" fmla="*/ 3432810 w 12370423"/>
              <a:gd name="connsiteY99" fmla="*/ 3417022 h 4788663"/>
              <a:gd name="connsiteX100" fmla="*/ 2983230 w 12370423"/>
              <a:gd name="connsiteY100" fmla="*/ 3399242 h 4788663"/>
              <a:gd name="connsiteX101" fmla="*/ 2856230 w 12370423"/>
              <a:gd name="connsiteY101" fmla="*/ 3523702 h 4788663"/>
              <a:gd name="connsiteX102" fmla="*/ 2980690 w 12370423"/>
              <a:gd name="connsiteY102" fmla="*/ 3650702 h 4788663"/>
              <a:gd name="connsiteX103" fmla="*/ 3107690 w 12370423"/>
              <a:gd name="connsiteY103" fmla="*/ 3526242 h 4788663"/>
              <a:gd name="connsiteX104" fmla="*/ 2983230 w 12370423"/>
              <a:gd name="connsiteY104" fmla="*/ 3399242 h 4788663"/>
              <a:gd name="connsiteX105" fmla="*/ 2532380 w 12370423"/>
              <a:gd name="connsiteY105" fmla="*/ 3384002 h 4788663"/>
              <a:gd name="connsiteX106" fmla="*/ 2390140 w 12370423"/>
              <a:gd name="connsiteY106" fmla="*/ 3524972 h 4788663"/>
              <a:gd name="connsiteX107" fmla="*/ 2528570 w 12370423"/>
              <a:gd name="connsiteY107" fmla="*/ 3665942 h 4788663"/>
              <a:gd name="connsiteX108" fmla="*/ 2672080 w 12370423"/>
              <a:gd name="connsiteY108" fmla="*/ 3524972 h 4788663"/>
              <a:gd name="connsiteX109" fmla="*/ 2532380 w 12370423"/>
              <a:gd name="connsiteY109" fmla="*/ 3384002 h 4788663"/>
              <a:gd name="connsiteX110" fmla="*/ 2077720 w 12370423"/>
              <a:gd name="connsiteY110" fmla="*/ 3368762 h 4788663"/>
              <a:gd name="connsiteX111" fmla="*/ 1920240 w 12370423"/>
              <a:gd name="connsiteY111" fmla="*/ 3524972 h 4788663"/>
              <a:gd name="connsiteX112" fmla="*/ 2076450 w 12370423"/>
              <a:gd name="connsiteY112" fmla="*/ 3682452 h 4788663"/>
              <a:gd name="connsiteX113" fmla="*/ 2232660 w 12370423"/>
              <a:gd name="connsiteY113" fmla="*/ 3526242 h 4788663"/>
              <a:gd name="connsiteX114" fmla="*/ 2077720 w 12370423"/>
              <a:gd name="connsiteY114" fmla="*/ 3368762 h 4788663"/>
              <a:gd name="connsiteX115" fmla="*/ 1624330 w 12370423"/>
              <a:gd name="connsiteY115" fmla="*/ 3354792 h 4788663"/>
              <a:gd name="connsiteX116" fmla="*/ 1455420 w 12370423"/>
              <a:gd name="connsiteY116" fmla="*/ 3527512 h 4788663"/>
              <a:gd name="connsiteX117" fmla="*/ 1628140 w 12370423"/>
              <a:gd name="connsiteY117" fmla="*/ 3696422 h 4788663"/>
              <a:gd name="connsiteX118" fmla="*/ 1797050 w 12370423"/>
              <a:gd name="connsiteY118" fmla="*/ 3523702 h 4788663"/>
              <a:gd name="connsiteX119" fmla="*/ 1624330 w 12370423"/>
              <a:gd name="connsiteY119" fmla="*/ 3354792 h 4788663"/>
              <a:gd name="connsiteX120" fmla="*/ 1173480 w 12370423"/>
              <a:gd name="connsiteY120" fmla="*/ 3342092 h 4788663"/>
              <a:gd name="connsiteX121" fmla="*/ 988060 w 12370423"/>
              <a:gd name="connsiteY121" fmla="*/ 3526242 h 4788663"/>
              <a:gd name="connsiteX122" fmla="*/ 1173480 w 12370423"/>
              <a:gd name="connsiteY122" fmla="*/ 3711662 h 4788663"/>
              <a:gd name="connsiteX123" fmla="*/ 1356360 w 12370423"/>
              <a:gd name="connsiteY123" fmla="*/ 3527512 h 4788663"/>
              <a:gd name="connsiteX124" fmla="*/ 1173480 w 12370423"/>
              <a:gd name="connsiteY124" fmla="*/ 3342092 h 4788663"/>
              <a:gd name="connsiteX125" fmla="*/ 721360 w 12370423"/>
              <a:gd name="connsiteY125" fmla="*/ 3329392 h 4788663"/>
              <a:gd name="connsiteX126" fmla="*/ 524510 w 12370423"/>
              <a:gd name="connsiteY126" fmla="*/ 3526242 h 4788663"/>
              <a:gd name="connsiteX127" fmla="*/ 721360 w 12370423"/>
              <a:gd name="connsiteY127" fmla="*/ 3724362 h 4788663"/>
              <a:gd name="connsiteX128" fmla="*/ 918210 w 12370423"/>
              <a:gd name="connsiteY128" fmla="*/ 3526242 h 4788663"/>
              <a:gd name="connsiteX129" fmla="*/ 721360 w 12370423"/>
              <a:gd name="connsiteY129" fmla="*/ 3329392 h 4788663"/>
              <a:gd name="connsiteX130" fmla="*/ 7500620 w 12370423"/>
              <a:gd name="connsiteY130" fmla="*/ 3052532 h 4788663"/>
              <a:gd name="connsiteX131" fmla="*/ 7480301 w 12370423"/>
              <a:gd name="connsiteY131" fmla="*/ 3072852 h 4788663"/>
              <a:gd name="connsiteX132" fmla="*/ 7500620 w 12370423"/>
              <a:gd name="connsiteY132" fmla="*/ 3096982 h 4788663"/>
              <a:gd name="connsiteX133" fmla="*/ 7523480 w 12370423"/>
              <a:gd name="connsiteY133" fmla="*/ 3074122 h 4788663"/>
              <a:gd name="connsiteX134" fmla="*/ 7500620 w 12370423"/>
              <a:gd name="connsiteY134" fmla="*/ 3052532 h 4788663"/>
              <a:gd name="connsiteX135" fmla="*/ 7049770 w 12370423"/>
              <a:gd name="connsiteY135" fmla="*/ 3039832 h 4788663"/>
              <a:gd name="connsiteX136" fmla="*/ 7015480 w 12370423"/>
              <a:gd name="connsiteY136" fmla="*/ 3074122 h 4788663"/>
              <a:gd name="connsiteX137" fmla="*/ 7052310 w 12370423"/>
              <a:gd name="connsiteY137" fmla="*/ 3109682 h 4788663"/>
              <a:gd name="connsiteX138" fmla="*/ 7085330 w 12370423"/>
              <a:gd name="connsiteY138" fmla="*/ 3071582 h 4788663"/>
              <a:gd name="connsiteX139" fmla="*/ 7049770 w 12370423"/>
              <a:gd name="connsiteY139" fmla="*/ 3039832 h 4788663"/>
              <a:gd name="connsiteX140" fmla="*/ 6598920 w 12370423"/>
              <a:gd name="connsiteY140" fmla="*/ 3023322 h 4788663"/>
              <a:gd name="connsiteX141" fmla="*/ 6545580 w 12370423"/>
              <a:gd name="connsiteY141" fmla="*/ 3071582 h 4788663"/>
              <a:gd name="connsiteX142" fmla="*/ 6593840 w 12370423"/>
              <a:gd name="connsiteY142" fmla="*/ 3123652 h 4788663"/>
              <a:gd name="connsiteX143" fmla="*/ 6647180 w 12370423"/>
              <a:gd name="connsiteY143" fmla="*/ 3074122 h 4788663"/>
              <a:gd name="connsiteX144" fmla="*/ 6598920 w 12370423"/>
              <a:gd name="connsiteY144" fmla="*/ 3023322 h 4788663"/>
              <a:gd name="connsiteX145" fmla="*/ 6145530 w 12370423"/>
              <a:gd name="connsiteY145" fmla="*/ 3004272 h 4788663"/>
              <a:gd name="connsiteX146" fmla="*/ 6076950 w 12370423"/>
              <a:gd name="connsiteY146" fmla="*/ 3074122 h 4788663"/>
              <a:gd name="connsiteX147" fmla="*/ 6149340 w 12370423"/>
              <a:gd name="connsiteY147" fmla="*/ 3143972 h 4788663"/>
              <a:gd name="connsiteX148" fmla="*/ 6215380 w 12370423"/>
              <a:gd name="connsiteY148" fmla="*/ 3072852 h 4788663"/>
              <a:gd name="connsiteX149" fmla="*/ 6145530 w 12370423"/>
              <a:gd name="connsiteY149" fmla="*/ 3004272 h 4788663"/>
              <a:gd name="connsiteX150" fmla="*/ 5695950 w 12370423"/>
              <a:gd name="connsiteY150" fmla="*/ 2987762 h 4788663"/>
              <a:gd name="connsiteX151" fmla="*/ 5608320 w 12370423"/>
              <a:gd name="connsiteY151" fmla="*/ 3075392 h 4788663"/>
              <a:gd name="connsiteX152" fmla="*/ 5695950 w 12370423"/>
              <a:gd name="connsiteY152" fmla="*/ 3163022 h 4788663"/>
              <a:gd name="connsiteX153" fmla="*/ 5782310 w 12370423"/>
              <a:gd name="connsiteY153" fmla="*/ 3074122 h 4788663"/>
              <a:gd name="connsiteX154" fmla="*/ 5695950 w 12370423"/>
              <a:gd name="connsiteY154" fmla="*/ 2987762 h 4788663"/>
              <a:gd name="connsiteX155" fmla="*/ 5240020 w 12370423"/>
              <a:gd name="connsiteY155" fmla="*/ 2969982 h 4788663"/>
              <a:gd name="connsiteX156" fmla="*/ 5135880 w 12370423"/>
              <a:gd name="connsiteY156" fmla="*/ 3074122 h 4788663"/>
              <a:gd name="connsiteX157" fmla="*/ 5241290 w 12370423"/>
              <a:gd name="connsiteY157" fmla="*/ 3179532 h 4788663"/>
              <a:gd name="connsiteX158" fmla="*/ 5345430 w 12370423"/>
              <a:gd name="connsiteY158" fmla="*/ 3071582 h 4788663"/>
              <a:gd name="connsiteX159" fmla="*/ 5240020 w 12370423"/>
              <a:gd name="connsiteY159" fmla="*/ 2969982 h 4788663"/>
              <a:gd name="connsiteX160" fmla="*/ 4789171 w 12370423"/>
              <a:gd name="connsiteY160" fmla="*/ 2950932 h 4788663"/>
              <a:gd name="connsiteX161" fmla="*/ 4668520 w 12370423"/>
              <a:gd name="connsiteY161" fmla="*/ 3074122 h 4788663"/>
              <a:gd name="connsiteX162" fmla="*/ 4794250 w 12370423"/>
              <a:gd name="connsiteY162" fmla="*/ 3196042 h 4788663"/>
              <a:gd name="connsiteX163" fmla="*/ 4912360 w 12370423"/>
              <a:gd name="connsiteY163" fmla="*/ 3071582 h 4788663"/>
              <a:gd name="connsiteX164" fmla="*/ 4789171 w 12370423"/>
              <a:gd name="connsiteY164" fmla="*/ 2950932 h 4788663"/>
              <a:gd name="connsiteX165" fmla="*/ 4335780 w 12370423"/>
              <a:gd name="connsiteY165" fmla="*/ 2931882 h 4788663"/>
              <a:gd name="connsiteX166" fmla="*/ 4197350 w 12370423"/>
              <a:gd name="connsiteY166" fmla="*/ 3070312 h 4788663"/>
              <a:gd name="connsiteX167" fmla="*/ 4337050 w 12370423"/>
              <a:gd name="connsiteY167" fmla="*/ 3210012 h 4788663"/>
              <a:gd name="connsiteX168" fmla="*/ 4475481 w 12370423"/>
              <a:gd name="connsiteY168" fmla="*/ 3071582 h 4788663"/>
              <a:gd name="connsiteX169" fmla="*/ 4335780 w 12370423"/>
              <a:gd name="connsiteY169" fmla="*/ 2931882 h 4788663"/>
              <a:gd name="connsiteX170" fmla="*/ 3886200 w 12370423"/>
              <a:gd name="connsiteY170" fmla="*/ 2916642 h 4788663"/>
              <a:gd name="connsiteX171" fmla="*/ 3732530 w 12370423"/>
              <a:gd name="connsiteY171" fmla="*/ 3070312 h 4788663"/>
              <a:gd name="connsiteX172" fmla="*/ 3886200 w 12370423"/>
              <a:gd name="connsiteY172" fmla="*/ 3225252 h 4788663"/>
              <a:gd name="connsiteX173" fmla="*/ 4041140 w 12370423"/>
              <a:gd name="connsiteY173" fmla="*/ 3072852 h 4788663"/>
              <a:gd name="connsiteX174" fmla="*/ 3886200 w 12370423"/>
              <a:gd name="connsiteY174" fmla="*/ 2916642 h 4788663"/>
              <a:gd name="connsiteX175" fmla="*/ 3434080 w 12370423"/>
              <a:gd name="connsiteY175" fmla="*/ 2901402 h 4788663"/>
              <a:gd name="connsiteX176" fmla="*/ 3266440 w 12370423"/>
              <a:gd name="connsiteY176" fmla="*/ 3071582 h 4788663"/>
              <a:gd name="connsiteX177" fmla="*/ 3434080 w 12370423"/>
              <a:gd name="connsiteY177" fmla="*/ 3240492 h 4788663"/>
              <a:gd name="connsiteX178" fmla="*/ 3604260 w 12370423"/>
              <a:gd name="connsiteY178" fmla="*/ 3072852 h 4788663"/>
              <a:gd name="connsiteX179" fmla="*/ 3434080 w 12370423"/>
              <a:gd name="connsiteY179" fmla="*/ 2901402 h 4788663"/>
              <a:gd name="connsiteX180" fmla="*/ 2979420 w 12370423"/>
              <a:gd name="connsiteY180" fmla="*/ 2887432 h 4788663"/>
              <a:gd name="connsiteX181" fmla="*/ 2799080 w 12370423"/>
              <a:gd name="connsiteY181" fmla="*/ 3070312 h 4788663"/>
              <a:gd name="connsiteX182" fmla="*/ 2979420 w 12370423"/>
              <a:gd name="connsiteY182" fmla="*/ 3251922 h 4788663"/>
              <a:gd name="connsiteX183" fmla="*/ 3163570 w 12370423"/>
              <a:gd name="connsiteY183" fmla="*/ 3070312 h 4788663"/>
              <a:gd name="connsiteX184" fmla="*/ 2979420 w 12370423"/>
              <a:gd name="connsiteY184" fmla="*/ 2887432 h 4788663"/>
              <a:gd name="connsiteX185" fmla="*/ 2532380 w 12370423"/>
              <a:gd name="connsiteY185" fmla="*/ 2874732 h 4788663"/>
              <a:gd name="connsiteX186" fmla="*/ 2335530 w 12370423"/>
              <a:gd name="connsiteY186" fmla="*/ 3069042 h 4788663"/>
              <a:gd name="connsiteX187" fmla="*/ 2529840 w 12370423"/>
              <a:gd name="connsiteY187" fmla="*/ 3264622 h 4788663"/>
              <a:gd name="connsiteX188" fmla="*/ 2725420 w 12370423"/>
              <a:gd name="connsiteY188" fmla="*/ 3071582 h 4788663"/>
              <a:gd name="connsiteX189" fmla="*/ 2532380 w 12370423"/>
              <a:gd name="connsiteY189" fmla="*/ 2874732 h 4788663"/>
              <a:gd name="connsiteX190" fmla="*/ 504190 w 12370423"/>
              <a:gd name="connsiteY190" fmla="*/ 2818852 h 4788663"/>
              <a:gd name="connsiteX191" fmla="*/ 575310 w 12370423"/>
              <a:gd name="connsiteY191" fmla="*/ 2874732 h 4788663"/>
              <a:gd name="connsiteX192" fmla="*/ 501650 w 12370423"/>
              <a:gd name="connsiteY192" fmla="*/ 2964902 h 4788663"/>
              <a:gd name="connsiteX193" fmla="*/ 438150 w 12370423"/>
              <a:gd name="connsiteY193" fmla="*/ 2877272 h 4788663"/>
              <a:gd name="connsiteX194" fmla="*/ 504190 w 12370423"/>
              <a:gd name="connsiteY194" fmla="*/ 2818852 h 4788663"/>
              <a:gd name="connsiteX195" fmla="*/ 955040 w 12370423"/>
              <a:gd name="connsiteY195" fmla="*/ 2799802 h 4788663"/>
              <a:gd name="connsiteX196" fmla="*/ 1052830 w 12370423"/>
              <a:gd name="connsiteY196" fmla="*/ 2876002 h 4788663"/>
              <a:gd name="connsiteX197" fmla="*/ 955040 w 12370423"/>
              <a:gd name="connsiteY197" fmla="*/ 3004272 h 4788663"/>
              <a:gd name="connsiteX198" fmla="*/ 914400 w 12370423"/>
              <a:gd name="connsiteY198" fmla="*/ 2933152 h 4788663"/>
              <a:gd name="connsiteX199" fmla="*/ 866140 w 12370423"/>
              <a:gd name="connsiteY199" fmla="*/ 2877272 h 4788663"/>
              <a:gd name="connsiteX200" fmla="*/ 955040 w 12370423"/>
              <a:gd name="connsiteY200" fmla="*/ 2799802 h 4788663"/>
              <a:gd name="connsiteX201" fmla="*/ 9312910 w 12370423"/>
              <a:gd name="connsiteY201" fmla="*/ 2608032 h 4788663"/>
              <a:gd name="connsiteX202" fmla="*/ 9298940 w 12370423"/>
              <a:gd name="connsiteY202" fmla="*/ 2624542 h 4788663"/>
              <a:gd name="connsiteX203" fmla="*/ 9314180 w 12370423"/>
              <a:gd name="connsiteY203" fmla="*/ 2642322 h 4788663"/>
              <a:gd name="connsiteX204" fmla="*/ 9326880 w 12370423"/>
              <a:gd name="connsiteY204" fmla="*/ 2623272 h 4788663"/>
              <a:gd name="connsiteX205" fmla="*/ 9312910 w 12370423"/>
              <a:gd name="connsiteY205" fmla="*/ 2608032 h 4788663"/>
              <a:gd name="connsiteX206" fmla="*/ 8860790 w 12370423"/>
              <a:gd name="connsiteY206" fmla="*/ 2587712 h 4788663"/>
              <a:gd name="connsiteX207" fmla="*/ 8829040 w 12370423"/>
              <a:gd name="connsiteY207" fmla="*/ 2616922 h 4788663"/>
              <a:gd name="connsiteX208" fmla="*/ 8859520 w 12370423"/>
              <a:gd name="connsiteY208" fmla="*/ 2651212 h 4788663"/>
              <a:gd name="connsiteX209" fmla="*/ 8891270 w 12370423"/>
              <a:gd name="connsiteY209" fmla="*/ 2622002 h 4788663"/>
              <a:gd name="connsiteX210" fmla="*/ 8860790 w 12370423"/>
              <a:gd name="connsiteY210" fmla="*/ 2587712 h 4788663"/>
              <a:gd name="connsiteX211" fmla="*/ 8404860 w 12370423"/>
              <a:gd name="connsiteY211" fmla="*/ 2572472 h 4788663"/>
              <a:gd name="connsiteX212" fmla="*/ 8357870 w 12370423"/>
              <a:gd name="connsiteY212" fmla="*/ 2619462 h 4788663"/>
              <a:gd name="connsiteX213" fmla="*/ 8407400 w 12370423"/>
              <a:gd name="connsiteY213" fmla="*/ 2667722 h 4788663"/>
              <a:gd name="connsiteX214" fmla="*/ 8453120 w 12370423"/>
              <a:gd name="connsiteY214" fmla="*/ 2616922 h 4788663"/>
              <a:gd name="connsiteX215" fmla="*/ 8404860 w 12370423"/>
              <a:gd name="connsiteY215" fmla="*/ 2572472 h 4788663"/>
              <a:gd name="connsiteX216" fmla="*/ 7954010 w 12370423"/>
              <a:gd name="connsiteY216" fmla="*/ 2553422 h 4788663"/>
              <a:gd name="connsiteX217" fmla="*/ 7889240 w 12370423"/>
              <a:gd name="connsiteY217" fmla="*/ 2619462 h 4788663"/>
              <a:gd name="connsiteX218" fmla="*/ 7954010 w 12370423"/>
              <a:gd name="connsiteY218" fmla="*/ 2684232 h 4788663"/>
              <a:gd name="connsiteX219" fmla="*/ 8021320 w 12370423"/>
              <a:gd name="connsiteY219" fmla="*/ 2620732 h 4788663"/>
              <a:gd name="connsiteX220" fmla="*/ 7954010 w 12370423"/>
              <a:gd name="connsiteY220" fmla="*/ 2553422 h 4788663"/>
              <a:gd name="connsiteX221" fmla="*/ 7499351 w 12370423"/>
              <a:gd name="connsiteY221" fmla="*/ 2535642 h 4788663"/>
              <a:gd name="connsiteX222" fmla="*/ 7416801 w 12370423"/>
              <a:gd name="connsiteY222" fmla="*/ 2620732 h 4788663"/>
              <a:gd name="connsiteX223" fmla="*/ 7499351 w 12370423"/>
              <a:gd name="connsiteY223" fmla="*/ 2704552 h 4788663"/>
              <a:gd name="connsiteX224" fmla="*/ 7585710 w 12370423"/>
              <a:gd name="connsiteY224" fmla="*/ 2619462 h 4788663"/>
              <a:gd name="connsiteX225" fmla="*/ 7499351 w 12370423"/>
              <a:gd name="connsiteY225" fmla="*/ 2535642 h 4788663"/>
              <a:gd name="connsiteX226" fmla="*/ 7049770 w 12370423"/>
              <a:gd name="connsiteY226" fmla="*/ 2516592 h 4788663"/>
              <a:gd name="connsiteX227" fmla="*/ 6948170 w 12370423"/>
              <a:gd name="connsiteY227" fmla="*/ 2619462 h 4788663"/>
              <a:gd name="connsiteX228" fmla="*/ 7048501 w 12370423"/>
              <a:gd name="connsiteY228" fmla="*/ 2721062 h 4788663"/>
              <a:gd name="connsiteX229" fmla="*/ 7152640 w 12370423"/>
              <a:gd name="connsiteY229" fmla="*/ 2618192 h 4788663"/>
              <a:gd name="connsiteX230" fmla="*/ 7049770 w 12370423"/>
              <a:gd name="connsiteY230" fmla="*/ 2516592 h 4788663"/>
              <a:gd name="connsiteX231" fmla="*/ 6598920 w 12370423"/>
              <a:gd name="connsiteY231" fmla="*/ 2500082 h 4788663"/>
              <a:gd name="connsiteX232" fmla="*/ 6480810 w 12370423"/>
              <a:gd name="connsiteY232" fmla="*/ 2620732 h 4788663"/>
              <a:gd name="connsiteX233" fmla="*/ 6598920 w 12370423"/>
              <a:gd name="connsiteY233" fmla="*/ 2738842 h 4788663"/>
              <a:gd name="connsiteX234" fmla="*/ 6719570 w 12370423"/>
              <a:gd name="connsiteY234" fmla="*/ 2619462 h 4788663"/>
              <a:gd name="connsiteX235" fmla="*/ 6598920 w 12370423"/>
              <a:gd name="connsiteY235" fmla="*/ 2500082 h 4788663"/>
              <a:gd name="connsiteX236" fmla="*/ 6144261 w 12370423"/>
              <a:gd name="connsiteY236" fmla="*/ 2483572 h 4788663"/>
              <a:gd name="connsiteX237" fmla="*/ 6009641 w 12370423"/>
              <a:gd name="connsiteY237" fmla="*/ 2620732 h 4788663"/>
              <a:gd name="connsiteX238" fmla="*/ 6145530 w 12370423"/>
              <a:gd name="connsiteY238" fmla="*/ 2756622 h 4788663"/>
              <a:gd name="connsiteX239" fmla="*/ 6282690 w 12370423"/>
              <a:gd name="connsiteY239" fmla="*/ 2620732 h 4788663"/>
              <a:gd name="connsiteX240" fmla="*/ 6144261 w 12370423"/>
              <a:gd name="connsiteY240" fmla="*/ 2483572 h 4788663"/>
              <a:gd name="connsiteX241" fmla="*/ 5697220 w 12370423"/>
              <a:gd name="connsiteY241" fmla="*/ 2468332 h 4788663"/>
              <a:gd name="connsiteX242" fmla="*/ 5544820 w 12370423"/>
              <a:gd name="connsiteY242" fmla="*/ 2620732 h 4788663"/>
              <a:gd name="connsiteX243" fmla="*/ 5695950 w 12370423"/>
              <a:gd name="connsiteY243" fmla="*/ 2771862 h 4788663"/>
              <a:gd name="connsiteX244" fmla="*/ 5847080 w 12370423"/>
              <a:gd name="connsiteY244" fmla="*/ 2619462 h 4788663"/>
              <a:gd name="connsiteX245" fmla="*/ 5697220 w 12370423"/>
              <a:gd name="connsiteY245" fmla="*/ 2468332 h 4788663"/>
              <a:gd name="connsiteX246" fmla="*/ 5242561 w 12370423"/>
              <a:gd name="connsiteY246" fmla="*/ 2453092 h 4788663"/>
              <a:gd name="connsiteX247" fmla="*/ 5076191 w 12370423"/>
              <a:gd name="connsiteY247" fmla="*/ 2619462 h 4788663"/>
              <a:gd name="connsiteX248" fmla="*/ 5241290 w 12370423"/>
              <a:gd name="connsiteY248" fmla="*/ 2785832 h 4788663"/>
              <a:gd name="connsiteX249" fmla="*/ 5408931 w 12370423"/>
              <a:gd name="connsiteY249" fmla="*/ 2620732 h 4788663"/>
              <a:gd name="connsiteX250" fmla="*/ 5242561 w 12370423"/>
              <a:gd name="connsiteY250" fmla="*/ 2453092 h 4788663"/>
              <a:gd name="connsiteX251" fmla="*/ 4795521 w 12370423"/>
              <a:gd name="connsiteY251" fmla="*/ 2439122 h 4788663"/>
              <a:gd name="connsiteX252" fmla="*/ 4610101 w 12370423"/>
              <a:gd name="connsiteY252" fmla="*/ 2615652 h 4788663"/>
              <a:gd name="connsiteX253" fmla="*/ 4784090 w 12370423"/>
              <a:gd name="connsiteY253" fmla="*/ 2799802 h 4788663"/>
              <a:gd name="connsiteX254" fmla="*/ 4969510 w 12370423"/>
              <a:gd name="connsiteY254" fmla="*/ 2623272 h 4788663"/>
              <a:gd name="connsiteX255" fmla="*/ 4795521 w 12370423"/>
              <a:gd name="connsiteY255" fmla="*/ 2439122 h 4788663"/>
              <a:gd name="connsiteX256" fmla="*/ 4335780 w 12370423"/>
              <a:gd name="connsiteY256" fmla="*/ 2426422 h 4788663"/>
              <a:gd name="connsiteX257" fmla="*/ 4142740 w 12370423"/>
              <a:gd name="connsiteY257" fmla="*/ 2619462 h 4788663"/>
              <a:gd name="connsiteX258" fmla="*/ 4335780 w 12370423"/>
              <a:gd name="connsiteY258" fmla="*/ 2812502 h 4788663"/>
              <a:gd name="connsiteX259" fmla="*/ 4528820 w 12370423"/>
              <a:gd name="connsiteY259" fmla="*/ 2619462 h 4788663"/>
              <a:gd name="connsiteX260" fmla="*/ 4335780 w 12370423"/>
              <a:gd name="connsiteY260" fmla="*/ 2426422 h 4788663"/>
              <a:gd name="connsiteX261" fmla="*/ 2311400 w 12370423"/>
              <a:gd name="connsiteY261" fmla="*/ 2365462 h 4788663"/>
              <a:gd name="connsiteX262" fmla="*/ 2386330 w 12370423"/>
              <a:gd name="connsiteY262" fmla="*/ 2425152 h 4788663"/>
              <a:gd name="connsiteX263" fmla="*/ 2310130 w 12370423"/>
              <a:gd name="connsiteY263" fmla="*/ 2521672 h 4788663"/>
              <a:gd name="connsiteX264" fmla="*/ 2241550 w 12370423"/>
              <a:gd name="connsiteY264" fmla="*/ 2426422 h 4788663"/>
              <a:gd name="connsiteX265" fmla="*/ 2311400 w 12370423"/>
              <a:gd name="connsiteY265" fmla="*/ 2365462 h 4788663"/>
              <a:gd name="connsiteX266" fmla="*/ 2766060 w 12370423"/>
              <a:gd name="connsiteY266" fmla="*/ 2348952 h 4788663"/>
              <a:gd name="connsiteX267" fmla="*/ 2866390 w 12370423"/>
              <a:gd name="connsiteY267" fmla="*/ 2426422 h 4788663"/>
              <a:gd name="connsiteX268" fmla="*/ 2763520 w 12370423"/>
              <a:gd name="connsiteY268" fmla="*/ 2561042 h 4788663"/>
              <a:gd name="connsiteX269" fmla="*/ 2726690 w 12370423"/>
              <a:gd name="connsiteY269" fmla="*/ 2488652 h 4788663"/>
              <a:gd name="connsiteX270" fmla="*/ 2673350 w 12370423"/>
              <a:gd name="connsiteY270" fmla="*/ 2426422 h 4788663"/>
              <a:gd name="connsiteX271" fmla="*/ 2721610 w 12370423"/>
              <a:gd name="connsiteY271" fmla="*/ 2389592 h 4788663"/>
              <a:gd name="connsiteX272" fmla="*/ 2766060 w 12370423"/>
              <a:gd name="connsiteY272" fmla="*/ 2348952 h 4788663"/>
              <a:gd name="connsiteX273" fmla="*/ 10666730 w 12370423"/>
              <a:gd name="connsiteY273" fmla="*/ 2144482 h 4788663"/>
              <a:gd name="connsiteX274" fmla="*/ 10640060 w 12370423"/>
              <a:gd name="connsiteY274" fmla="*/ 2171152 h 4788663"/>
              <a:gd name="connsiteX275" fmla="*/ 10668000 w 12370423"/>
              <a:gd name="connsiteY275" fmla="*/ 2199092 h 4788663"/>
              <a:gd name="connsiteX276" fmla="*/ 10694670 w 12370423"/>
              <a:gd name="connsiteY276" fmla="*/ 2172422 h 4788663"/>
              <a:gd name="connsiteX277" fmla="*/ 10666730 w 12370423"/>
              <a:gd name="connsiteY277" fmla="*/ 2144482 h 4788663"/>
              <a:gd name="connsiteX278" fmla="*/ 10222230 w 12370423"/>
              <a:gd name="connsiteY278" fmla="*/ 2130512 h 4788663"/>
              <a:gd name="connsiteX279" fmla="*/ 10175240 w 12370423"/>
              <a:gd name="connsiteY279" fmla="*/ 2167342 h 4788663"/>
              <a:gd name="connsiteX280" fmla="*/ 10212070 w 12370423"/>
              <a:gd name="connsiteY280" fmla="*/ 2214332 h 4788663"/>
              <a:gd name="connsiteX281" fmla="*/ 10259060 w 12370423"/>
              <a:gd name="connsiteY281" fmla="*/ 2174962 h 4788663"/>
              <a:gd name="connsiteX282" fmla="*/ 10222230 w 12370423"/>
              <a:gd name="connsiteY282" fmla="*/ 2130512 h 4788663"/>
              <a:gd name="connsiteX283" fmla="*/ 9762490 w 12370423"/>
              <a:gd name="connsiteY283" fmla="*/ 2112732 h 4788663"/>
              <a:gd name="connsiteX284" fmla="*/ 9702800 w 12370423"/>
              <a:gd name="connsiteY284" fmla="*/ 2171152 h 4788663"/>
              <a:gd name="connsiteX285" fmla="*/ 9759950 w 12370423"/>
              <a:gd name="connsiteY285" fmla="*/ 2232112 h 4788663"/>
              <a:gd name="connsiteX286" fmla="*/ 9822180 w 12370423"/>
              <a:gd name="connsiteY286" fmla="*/ 2171152 h 4788663"/>
              <a:gd name="connsiteX287" fmla="*/ 9762490 w 12370423"/>
              <a:gd name="connsiteY287" fmla="*/ 2112732 h 4788663"/>
              <a:gd name="connsiteX288" fmla="*/ 9312910 w 12370423"/>
              <a:gd name="connsiteY288" fmla="*/ 2091142 h 4788663"/>
              <a:gd name="connsiteX289" fmla="*/ 9234170 w 12370423"/>
              <a:gd name="connsiteY289" fmla="*/ 2166072 h 4788663"/>
              <a:gd name="connsiteX290" fmla="*/ 9310370 w 12370423"/>
              <a:gd name="connsiteY290" fmla="*/ 2247352 h 4788663"/>
              <a:gd name="connsiteX291" fmla="*/ 9390380 w 12370423"/>
              <a:gd name="connsiteY291" fmla="*/ 2171152 h 4788663"/>
              <a:gd name="connsiteX292" fmla="*/ 9312910 w 12370423"/>
              <a:gd name="connsiteY292" fmla="*/ 2091142 h 4788663"/>
              <a:gd name="connsiteX293" fmla="*/ 8860790 w 12370423"/>
              <a:gd name="connsiteY293" fmla="*/ 2068282 h 4788663"/>
              <a:gd name="connsiteX294" fmla="*/ 8760460 w 12370423"/>
              <a:gd name="connsiteY294" fmla="*/ 2167342 h 4788663"/>
              <a:gd name="connsiteX295" fmla="*/ 8859520 w 12370423"/>
              <a:gd name="connsiteY295" fmla="*/ 2267672 h 4788663"/>
              <a:gd name="connsiteX296" fmla="*/ 8958580 w 12370423"/>
              <a:gd name="connsiteY296" fmla="*/ 2169882 h 4788663"/>
              <a:gd name="connsiteX297" fmla="*/ 8860790 w 12370423"/>
              <a:gd name="connsiteY297" fmla="*/ 2068282 h 4788663"/>
              <a:gd name="connsiteX298" fmla="*/ 8406130 w 12370423"/>
              <a:gd name="connsiteY298" fmla="*/ 2050502 h 4788663"/>
              <a:gd name="connsiteX299" fmla="*/ 8289290 w 12370423"/>
              <a:gd name="connsiteY299" fmla="*/ 2169882 h 4788663"/>
              <a:gd name="connsiteX300" fmla="*/ 8406130 w 12370423"/>
              <a:gd name="connsiteY300" fmla="*/ 2285452 h 4788663"/>
              <a:gd name="connsiteX301" fmla="*/ 8522970 w 12370423"/>
              <a:gd name="connsiteY301" fmla="*/ 2168612 h 4788663"/>
              <a:gd name="connsiteX302" fmla="*/ 8406130 w 12370423"/>
              <a:gd name="connsiteY302" fmla="*/ 2050502 h 4788663"/>
              <a:gd name="connsiteX303" fmla="*/ 7956551 w 12370423"/>
              <a:gd name="connsiteY303" fmla="*/ 2035262 h 4788663"/>
              <a:gd name="connsiteX304" fmla="*/ 7821930 w 12370423"/>
              <a:gd name="connsiteY304" fmla="*/ 2168612 h 4788663"/>
              <a:gd name="connsiteX305" fmla="*/ 7956551 w 12370423"/>
              <a:gd name="connsiteY305" fmla="*/ 2303232 h 4788663"/>
              <a:gd name="connsiteX306" fmla="*/ 8088630 w 12370423"/>
              <a:gd name="connsiteY306" fmla="*/ 2169882 h 4788663"/>
              <a:gd name="connsiteX307" fmla="*/ 7956551 w 12370423"/>
              <a:gd name="connsiteY307" fmla="*/ 2035262 h 4788663"/>
              <a:gd name="connsiteX308" fmla="*/ 7503160 w 12370423"/>
              <a:gd name="connsiteY308" fmla="*/ 2020022 h 4788663"/>
              <a:gd name="connsiteX309" fmla="*/ 7353301 w 12370423"/>
              <a:gd name="connsiteY309" fmla="*/ 2166072 h 4788663"/>
              <a:gd name="connsiteX310" fmla="*/ 7498080 w 12370423"/>
              <a:gd name="connsiteY310" fmla="*/ 2317202 h 4788663"/>
              <a:gd name="connsiteX311" fmla="*/ 7650480 w 12370423"/>
              <a:gd name="connsiteY311" fmla="*/ 2169882 h 4788663"/>
              <a:gd name="connsiteX312" fmla="*/ 7503160 w 12370423"/>
              <a:gd name="connsiteY312" fmla="*/ 2020022 h 4788663"/>
              <a:gd name="connsiteX313" fmla="*/ 7048501 w 12370423"/>
              <a:gd name="connsiteY313" fmla="*/ 2004782 h 4788663"/>
              <a:gd name="connsiteX314" fmla="*/ 6885940 w 12370423"/>
              <a:gd name="connsiteY314" fmla="*/ 2168612 h 4788663"/>
              <a:gd name="connsiteX315" fmla="*/ 7051040 w 12370423"/>
              <a:gd name="connsiteY315" fmla="*/ 2331172 h 4788663"/>
              <a:gd name="connsiteX316" fmla="*/ 7213601 w 12370423"/>
              <a:gd name="connsiteY316" fmla="*/ 2168612 h 4788663"/>
              <a:gd name="connsiteX317" fmla="*/ 7048501 w 12370423"/>
              <a:gd name="connsiteY317" fmla="*/ 2004782 h 4788663"/>
              <a:gd name="connsiteX318" fmla="*/ 6601460 w 12370423"/>
              <a:gd name="connsiteY318" fmla="*/ 1989542 h 4788663"/>
              <a:gd name="connsiteX319" fmla="*/ 6422390 w 12370423"/>
              <a:gd name="connsiteY319" fmla="*/ 2167342 h 4788663"/>
              <a:gd name="connsiteX320" fmla="*/ 6598920 w 12370423"/>
              <a:gd name="connsiteY320" fmla="*/ 2345142 h 4788663"/>
              <a:gd name="connsiteX321" fmla="*/ 6777990 w 12370423"/>
              <a:gd name="connsiteY321" fmla="*/ 2167342 h 4788663"/>
              <a:gd name="connsiteX322" fmla="*/ 6601460 w 12370423"/>
              <a:gd name="connsiteY322" fmla="*/ 1989542 h 4788663"/>
              <a:gd name="connsiteX323" fmla="*/ 6145530 w 12370423"/>
              <a:gd name="connsiteY323" fmla="*/ 1978112 h 4788663"/>
              <a:gd name="connsiteX324" fmla="*/ 5955030 w 12370423"/>
              <a:gd name="connsiteY324" fmla="*/ 2169882 h 4788663"/>
              <a:gd name="connsiteX325" fmla="*/ 6144261 w 12370423"/>
              <a:gd name="connsiteY325" fmla="*/ 2359112 h 4788663"/>
              <a:gd name="connsiteX326" fmla="*/ 6336030 w 12370423"/>
              <a:gd name="connsiteY326" fmla="*/ 2168612 h 4788663"/>
              <a:gd name="connsiteX327" fmla="*/ 6145530 w 12370423"/>
              <a:gd name="connsiteY327" fmla="*/ 1978112 h 4788663"/>
              <a:gd name="connsiteX328" fmla="*/ 5693410 w 12370423"/>
              <a:gd name="connsiteY328" fmla="*/ 1965412 h 4788663"/>
              <a:gd name="connsiteX329" fmla="*/ 5492750 w 12370423"/>
              <a:gd name="connsiteY329" fmla="*/ 2171152 h 4788663"/>
              <a:gd name="connsiteX330" fmla="*/ 5695950 w 12370423"/>
              <a:gd name="connsiteY330" fmla="*/ 2370542 h 4788663"/>
              <a:gd name="connsiteX331" fmla="*/ 5897880 w 12370423"/>
              <a:gd name="connsiteY331" fmla="*/ 2167342 h 4788663"/>
              <a:gd name="connsiteX332" fmla="*/ 5693410 w 12370423"/>
              <a:gd name="connsiteY332" fmla="*/ 1965412 h 4788663"/>
              <a:gd name="connsiteX333" fmla="*/ 4122420 w 12370423"/>
              <a:gd name="connsiteY333" fmla="*/ 1912072 h 4788663"/>
              <a:gd name="connsiteX334" fmla="*/ 4199890 w 12370423"/>
              <a:gd name="connsiteY334" fmla="*/ 1971762 h 4788663"/>
              <a:gd name="connsiteX335" fmla="*/ 4117340 w 12370423"/>
              <a:gd name="connsiteY335" fmla="*/ 2072092 h 4788663"/>
              <a:gd name="connsiteX336" fmla="*/ 4048760 w 12370423"/>
              <a:gd name="connsiteY336" fmla="*/ 1975572 h 4788663"/>
              <a:gd name="connsiteX337" fmla="*/ 4122420 w 12370423"/>
              <a:gd name="connsiteY337" fmla="*/ 1912072 h 4788663"/>
              <a:gd name="connsiteX338" fmla="*/ 4572001 w 12370423"/>
              <a:gd name="connsiteY338" fmla="*/ 1889212 h 4788663"/>
              <a:gd name="connsiteX339" fmla="*/ 4682490 w 12370423"/>
              <a:gd name="connsiteY339" fmla="*/ 1973032 h 4788663"/>
              <a:gd name="connsiteX340" fmla="*/ 4569460 w 12370423"/>
              <a:gd name="connsiteY340" fmla="*/ 2131782 h 4788663"/>
              <a:gd name="connsiteX341" fmla="*/ 4470400 w 12370423"/>
              <a:gd name="connsiteY341" fmla="*/ 1976842 h 4788663"/>
              <a:gd name="connsiteX342" fmla="*/ 4572001 w 12370423"/>
              <a:gd name="connsiteY342" fmla="*/ 1889212 h 4788663"/>
              <a:gd name="connsiteX343" fmla="*/ 12024360 w 12370423"/>
              <a:gd name="connsiteY343" fmla="*/ 1675852 h 4788663"/>
              <a:gd name="connsiteX344" fmla="*/ 11979910 w 12370423"/>
              <a:gd name="connsiteY344" fmla="*/ 1716492 h 4788663"/>
              <a:gd name="connsiteX345" fmla="*/ 12021820 w 12370423"/>
              <a:gd name="connsiteY345" fmla="*/ 1759672 h 4788663"/>
              <a:gd name="connsiteX346" fmla="*/ 12063730 w 12370423"/>
              <a:gd name="connsiteY346" fmla="*/ 1720302 h 4788663"/>
              <a:gd name="connsiteX347" fmla="*/ 12024360 w 12370423"/>
              <a:gd name="connsiteY347" fmla="*/ 1675852 h 4788663"/>
              <a:gd name="connsiteX348" fmla="*/ 11572240 w 12370423"/>
              <a:gd name="connsiteY348" fmla="*/ 1659342 h 4788663"/>
              <a:gd name="connsiteX349" fmla="*/ 11513820 w 12370423"/>
              <a:gd name="connsiteY349" fmla="*/ 1719032 h 4788663"/>
              <a:gd name="connsiteX350" fmla="*/ 11572240 w 12370423"/>
              <a:gd name="connsiteY350" fmla="*/ 1773642 h 4788663"/>
              <a:gd name="connsiteX351" fmla="*/ 11629390 w 12370423"/>
              <a:gd name="connsiteY351" fmla="*/ 1716492 h 4788663"/>
              <a:gd name="connsiteX352" fmla="*/ 11572240 w 12370423"/>
              <a:gd name="connsiteY352" fmla="*/ 1659342 h 4788663"/>
              <a:gd name="connsiteX353" fmla="*/ 11122660 w 12370423"/>
              <a:gd name="connsiteY353" fmla="*/ 1642832 h 4788663"/>
              <a:gd name="connsiteX354" fmla="*/ 11047730 w 12370423"/>
              <a:gd name="connsiteY354" fmla="*/ 1717762 h 4788663"/>
              <a:gd name="connsiteX355" fmla="*/ 11123930 w 12370423"/>
              <a:gd name="connsiteY355" fmla="*/ 1792692 h 4788663"/>
              <a:gd name="connsiteX356" fmla="*/ 11196320 w 12370423"/>
              <a:gd name="connsiteY356" fmla="*/ 1715222 h 4788663"/>
              <a:gd name="connsiteX357" fmla="*/ 11122660 w 12370423"/>
              <a:gd name="connsiteY357" fmla="*/ 1642832 h 4788663"/>
              <a:gd name="connsiteX358" fmla="*/ 10666730 w 12370423"/>
              <a:gd name="connsiteY358" fmla="*/ 1623782 h 4788663"/>
              <a:gd name="connsiteX359" fmla="*/ 10572750 w 12370423"/>
              <a:gd name="connsiteY359" fmla="*/ 1716492 h 4788663"/>
              <a:gd name="connsiteX360" fmla="*/ 10668000 w 12370423"/>
              <a:gd name="connsiteY360" fmla="*/ 1809202 h 4788663"/>
              <a:gd name="connsiteX361" fmla="*/ 10759440 w 12370423"/>
              <a:gd name="connsiteY361" fmla="*/ 1717762 h 4788663"/>
              <a:gd name="connsiteX362" fmla="*/ 10666730 w 12370423"/>
              <a:gd name="connsiteY362" fmla="*/ 1623782 h 4788663"/>
              <a:gd name="connsiteX363" fmla="*/ 10215880 w 12370423"/>
              <a:gd name="connsiteY363" fmla="*/ 1606002 h 4788663"/>
              <a:gd name="connsiteX364" fmla="*/ 10106660 w 12370423"/>
              <a:gd name="connsiteY364" fmla="*/ 1715222 h 4788663"/>
              <a:gd name="connsiteX365" fmla="*/ 10218420 w 12370423"/>
              <a:gd name="connsiteY365" fmla="*/ 1826982 h 4788663"/>
              <a:gd name="connsiteX366" fmla="*/ 10327640 w 12370423"/>
              <a:gd name="connsiteY366" fmla="*/ 1717762 h 4788663"/>
              <a:gd name="connsiteX367" fmla="*/ 10215880 w 12370423"/>
              <a:gd name="connsiteY367" fmla="*/ 1606002 h 4788663"/>
              <a:gd name="connsiteX368" fmla="*/ 9763760 w 12370423"/>
              <a:gd name="connsiteY368" fmla="*/ 1588222 h 4788663"/>
              <a:gd name="connsiteX369" fmla="*/ 9634220 w 12370423"/>
              <a:gd name="connsiteY369" fmla="*/ 1715222 h 4788663"/>
              <a:gd name="connsiteX370" fmla="*/ 9761220 w 12370423"/>
              <a:gd name="connsiteY370" fmla="*/ 1843492 h 4788663"/>
              <a:gd name="connsiteX371" fmla="*/ 9889490 w 12370423"/>
              <a:gd name="connsiteY371" fmla="*/ 1717762 h 4788663"/>
              <a:gd name="connsiteX372" fmla="*/ 9763760 w 12370423"/>
              <a:gd name="connsiteY372" fmla="*/ 1588222 h 4788663"/>
              <a:gd name="connsiteX373" fmla="*/ 9311640 w 12370423"/>
              <a:gd name="connsiteY373" fmla="*/ 1574252 h 4788663"/>
              <a:gd name="connsiteX374" fmla="*/ 9168130 w 12370423"/>
              <a:gd name="connsiteY374" fmla="*/ 1719032 h 4788663"/>
              <a:gd name="connsiteX375" fmla="*/ 9310370 w 12370423"/>
              <a:gd name="connsiteY375" fmla="*/ 1862542 h 4788663"/>
              <a:gd name="connsiteX376" fmla="*/ 9455150 w 12370423"/>
              <a:gd name="connsiteY376" fmla="*/ 1717762 h 4788663"/>
              <a:gd name="connsiteX377" fmla="*/ 9311640 w 12370423"/>
              <a:gd name="connsiteY377" fmla="*/ 1574252 h 4788663"/>
              <a:gd name="connsiteX378" fmla="*/ 8856980 w 12370423"/>
              <a:gd name="connsiteY378" fmla="*/ 1555202 h 4788663"/>
              <a:gd name="connsiteX379" fmla="*/ 8698230 w 12370423"/>
              <a:gd name="connsiteY379" fmla="*/ 1717762 h 4788663"/>
              <a:gd name="connsiteX380" fmla="*/ 8859520 w 12370423"/>
              <a:gd name="connsiteY380" fmla="*/ 1877782 h 4788663"/>
              <a:gd name="connsiteX381" fmla="*/ 9020810 w 12370423"/>
              <a:gd name="connsiteY381" fmla="*/ 1713952 h 4788663"/>
              <a:gd name="connsiteX382" fmla="*/ 8856980 w 12370423"/>
              <a:gd name="connsiteY382" fmla="*/ 1555202 h 4788663"/>
              <a:gd name="connsiteX383" fmla="*/ 8409940 w 12370423"/>
              <a:gd name="connsiteY383" fmla="*/ 1541232 h 4788663"/>
              <a:gd name="connsiteX384" fmla="*/ 8230870 w 12370423"/>
              <a:gd name="connsiteY384" fmla="*/ 1715222 h 4788663"/>
              <a:gd name="connsiteX385" fmla="*/ 8403590 w 12370423"/>
              <a:gd name="connsiteY385" fmla="*/ 1893022 h 4788663"/>
              <a:gd name="connsiteX386" fmla="*/ 8581390 w 12370423"/>
              <a:gd name="connsiteY386" fmla="*/ 1721572 h 4788663"/>
              <a:gd name="connsiteX387" fmla="*/ 8409940 w 12370423"/>
              <a:gd name="connsiteY387" fmla="*/ 1541232 h 4788663"/>
              <a:gd name="connsiteX388" fmla="*/ 7956551 w 12370423"/>
              <a:gd name="connsiteY388" fmla="*/ 1528532 h 4788663"/>
              <a:gd name="connsiteX389" fmla="*/ 7767320 w 12370423"/>
              <a:gd name="connsiteY389" fmla="*/ 1716492 h 4788663"/>
              <a:gd name="connsiteX390" fmla="*/ 7955280 w 12370423"/>
              <a:gd name="connsiteY390" fmla="*/ 1905722 h 4788663"/>
              <a:gd name="connsiteX391" fmla="*/ 8144510 w 12370423"/>
              <a:gd name="connsiteY391" fmla="*/ 1719032 h 4788663"/>
              <a:gd name="connsiteX392" fmla="*/ 7956551 w 12370423"/>
              <a:gd name="connsiteY392" fmla="*/ 1528532 h 4788663"/>
              <a:gd name="connsiteX393" fmla="*/ 7501890 w 12370423"/>
              <a:gd name="connsiteY393" fmla="*/ 1512022 h 4788663"/>
              <a:gd name="connsiteX394" fmla="*/ 7301230 w 12370423"/>
              <a:gd name="connsiteY394" fmla="*/ 1713952 h 4788663"/>
              <a:gd name="connsiteX395" fmla="*/ 7503160 w 12370423"/>
              <a:gd name="connsiteY395" fmla="*/ 1914612 h 4788663"/>
              <a:gd name="connsiteX396" fmla="*/ 7702551 w 12370423"/>
              <a:gd name="connsiteY396" fmla="*/ 1715222 h 4788663"/>
              <a:gd name="connsiteX397" fmla="*/ 7501890 w 12370423"/>
              <a:gd name="connsiteY397" fmla="*/ 1512022 h 4788663"/>
              <a:gd name="connsiteX398" fmla="*/ 5929630 w 12370423"/>
              <a:gd name="connsiteY398" fmla="*/ 1454872 h 4788663"/>
              <a:gd name="connsiteX399" fmla="*/ 6010910 w 12370423"/>
              <a:gd name="connsiteY399" fmla="*/ 1518372 h 4788663"/>
              <a:gd name="connsiteX400" fmla="*/ 5927090 w 12370423"/>
              <a:gd name="connsiteY400" fmla="*/ 1621242 h 4788663"/>
              <a:gd name="connsiteX401" fmla="*/ 5854700 w 12370423"/>
              <a:gd name="connsiteY401" fmla="*/ 1520912 h 4788663"/>
              <a:gd name="connsiteX402" fmla="*/ 5929630 w 12370423"/>
              <a:gd name="connsiteY402" fmla="*/ 1454872 h 4788663"/>
              <a:gd name="connsiteX403" fmla="*/ 6386830 w 12370423"/>
              <a:gd name="connsiteY403" fmla="*/ 1435822 h 4788663"/>
              <a:gd name="connsiteX404" fmla="*/ 6493510 w 12370423"/>
              <a:gd name="connsiteY404" fmla="*/ 1518372 h 4788663"/>
              <a:gd name="connsiteX405" fmla="*/ 6380480 w 12370423"/>
              <a:gd name="connsiteY405" fmla="*/ 1675852 h 4788663"/>
              <a:gd name="connsiteX406" fmla="*/ 6341110 w 12370423"/>
              <a:gd name="connsiteY406" fmla="*/ 1590762 h 4788663"/>
              <a:gd name="connsiteX407" fmla="*/ 6280150 w 12370423"/>
              <a:gd name="connsiteY407" fmla="*/ 1518372 h 4788663"/>
              <a:gd name="connsiteX408" fmla="*/ 6332220 w 12370423"/>
              <a:gd name="connsiteY408" fmla="*/ 1479002 h 4788663"/>
              <a:gd name="connsiteX409" fmla="*/ 6386830 w 12370423"/>
              <a:gd name="connsiteY409" fmla="*/ 1435822 h 4788663"/>
              <a:gd name="connsiteX410" fmla="*/ 12024360 w 12370423"/>
              <a:gd name="connsiteY410" fmla="*/ 1157692 h 4788663"/>
              <a:gd name="connsiteX411" fmla="*/ 11916410 w 12370423"/>
              <a:gd name="connsiteY411" fmla="*/ 1264372 h 4788663"/>
              <a:gd name="connsiteX412" fmla="*/ 12021820 w 12370423"/>
              <a:gd name="connsiteY412" fmla="*/ 1374862 h 4788663"/>
              <a:gd name="connsiteX413" fmla="*/ 12132310 w 12370423"/>
              <a:gd name="connsiteY413" fmla="*/ 1265642 h 4788663"/>
              <a:gd name="connsiteX414" fmla="*/ 12024360 w 12370423"/>
              <a:gd name="connsiteY414" fmla="*/ 1157692 h 4788663"/>
              <a:gd name="connsiteX415" fmla="*/ 11573510 w 12370423"/>
              <a:gd name="connsiteY415" fmla="*/ 1139912 h 4788663"/>
              <a:gd name="connsiteX416" fmla="*/ 11446510 w 12370423"/>
              <a:gd name="connsiteY416" fmla="*/ 1264372 h 4788663"/>
              <a:gd name="connsiteX417" fmla="*/ 11570970 w 12370423"/>
              <a:gd name="connsiteY417" fmla="*/ 1391372 h 4788663"/>
              <a:gd name="connsiteX418" fmla="*/ 11697970 w 12370423"/>
              <a:gd name="connsiteY418" fmla="*/ 1266912 h 4788663"/>
              <a:gd name="connsiteX419" fmla="*/ 11573510 w 12370423"/>
              <a:gd name="connsiteY419" fmla="*/ 1139912 h 4788663"/>
              <a:gd name="connsiteX420" fmla="*/ 11122660 w 12370423"/>
              <a:gd name="connsiteY420" fmla="*/ 1124672 h 4788663"/>
              <a:gd name="connsiteX421" fmla="*/ 10980420 w 12370423"/>
              <a:gd name="connsiteY421" fmla="*/ 1265642 h 4788663"/>
              <a:gd name="connsiteX422" fmla="*/ 11118850 w 12370423"/>
              <a:gd name="connsiteY422" fmla="*/ 1406612 h 4788663"/>
              <a:gd name="connsiteX423" fmla="*/ 11262360 w 12370423"/>
              <a:gd name="connsiteY423" fmla="*/ 1265642 h 4788663"/>
              <a:gd name="connsiteX424" fmla="*/ 11122660 w 12370423"/>
              <a:gd name="connsiteY424" fmla="*/ 1124672 h 4788663"/>
              <a:gd name="connsiteX425" fmla="*/ 10668000 w 12370423"/>
              <a:gd name="connsiteY425" fmla="*/ 1109432 h 4788663"/>
              <a:gd name="connsiteX426" fmla="*/ 10510520 w 12370423"/>
              <a:gd name="connsiteY426" fmla="*/ 1265642 h 4788663"/>
              <a:gd name="connsiteX427" fmla="*/ 10666730 w 12370423"/>
              <a:gd name="connsiteY427" fmla="*/ 1423122 h 4788663"/>
              <a:gd name="connsiteX428" fmla="*/ 10822940 w 12370423"/>
              <a:gd name="connsiteY428" fmla="*/ 1266912 h 4788663"/>
              <a:gd name="connsiteX429" fmla="*/ 10668000 w 12370423"/>
              <a:gd name="connsiteY429" fmla="*/ 1109432 h 4788663"/>
              <a:gd name="connsiteX430" fmla="*/ 10214610 w 12370423"/>
              <a:gd name="connsiteY430" fmla="*/ 1095462 h 4788663"/>
              <a:gd name="connsiteX431" fmla="*/ 10045700 w 12370423"/>
              <a:gd name="connsiteY431" fmla="*/ 1268182 h 4788663"/>
              <a:gd name="connsiteX432" fmla="*/ 10218420 w 12370423"/>
              <a:gd name="connsiteY432" fmla="*/ 1437092 h 4788663"/>
              <a:gd name="connsiteX433" fmla="*/ 10387330 w 12370423"/>
              <a:gd name="connsiteY433" fmla="*/ 1264372 h 4788663"/>
              <a:gd name="connsiteX434" fmla="*/ 10214610 w 12370423"/>
              <a:gd name="connsiteY434" fmla="*/ 1095462 h 4788663"/>
              <a:gd name="connsiteX435" fmla="*/ 9763760 w 12370423"/>
              <a:gd name="connsiteY435" fmla="*/ 1081492 h 4788663"/>
              <a:gd name="connsiteX436" fmla="*/ 9578340 w 12370423"/>
              <a:gd name="connsiteY436" fmla="*/ 1265642 h 4788663"/>
              <a:gd name="connsiteX437" fmla="*/ 9763760 w 12370423"/>
              <a:gd name="connsiteY437" fmla="*/ 1451062 h 4788663"/>
              <a:gd name="connsiteX438" fmla="*/ 9946640 w 12370423"/>
              <a:gd name="connsiteY438" fmla="*/ 1266912 h 4788663"/>
              <a:gd name="connsiteX439" fmla="*/ 9763760 w 12370423"/>
              <a:gd name="connsiteY439" fmla="*/ 1081492 h 4788663"/>
              <a:gd name="connsiteX440" fmla="*/ 9312910 w 12370423"/>
              <a:gd name="connsiteY440" fmla="*/ 1068792 h 4788663"/>
              <a:gd name="connsiteX441" fmla="*/ 9116060 w 12370423"/>
              <a:gd name="connsiteY441" fmla="*/ 1265642 h 4788663"/>
              <a:gd name="connsiteX442" fmla="*/ 9312910 w 12370423"/>
              <a:gd name="connsiteY442" fmla="*/ 1463762 h 4788663"/>
              <a:gd name="connsiteX443" fmla="*/ 9509760 w 12370423"/>
              <a:gd name="connsiteY443" fmla="*/ 1265642 h 4788663"/>
              <a:gd name="connsiteX444" fmla="*/ 9312910 w 12370423"/>
              <a:gd name="connsiteY444" fmla="*/ 1068792 h 4788663"/>
              <a:gd name="connsiteX445" fmla="*/ 7739380 w 12370423"/>
              <a:gd name="connsiteY445" fmla="*/ 1000212 h 4788663"/>
              <a:gd name="connsiteX446" fmla="*/ 7829551 w 12370423"/>
              <a:gd name="connsiteY446" fmla="*/ 1070062 h 4788663"/>
              <a:gd name="connsiteX447" fmla="*/ 7735570 w 12370423"/>
              <a:gd name="connsiteY447" fmla="*/ 1186902 h 4788663"/>
              <a:gd name="connsiteX448" fmla="*/ 7654290 w 12370423"/>
              <a:gd name="connsiteY448" fmla="*/ 1073872 h 4788663"/>
              <a:gd name="connsiteX449" fmla="*/ 7739380 w 12370423"/>
              <a:gd name="connsiteY449" fmla="*/ 1000212 h 4788663"/>
              <a:gd name="connsiteX450" fmla="*/ 8188960 w 12370423"/>
              <a:gd name="connsiteY450" fmla="*/ 979892 h 4788663"/>
              <a:gd name="connsiteX451" fmla="*/ 8301990 w 12370423"/>
              <a:gd name="connsiteY451" fmla="*/ 1067522 h 4788663"/>
              <a:gd name="connsiteX452" fmla="*/ 8185151 w 12370423"/>
              <a:gd name="connsiteY452" fmla="*/ 1228812 h 4788663"/>
              <a:gd name="connsiteX453" fmla="*/ 8083551 w 12370423"/>
              <a:gd name="connsiteY453" fmla="*/ 1071332 h 4788663"/>
              <a:gd name="connsiteX454" fmla="*/ 8188960 w 12370423"/>
              <a:gd name="connsiteY454" fmla="*/ 979892 h 4788663"/>
              <a:gd name="connsiteX455" fmla="*/ 12025630 w 12370423"/>
              <a:gd name="connsiteY455" fmla="*/ 640802 h 4788663"/>
              <a:gd name="connsiteX456" fmla="*/ 11857990 w 12370423"/>
              <a:gd name="connsiteY456" fmla="*/ 810982 h 4788663"/>
              <a:gd name="connsiteX457" fmla="*/ 12025630 w 12370423"/>
              <a:gd name="connsiteY457" fmla="*/ 979892 h 4788663"/>
              <a:gd name="connsiteX458" fmla="*/ 12195810 w 12370423"/>
              <a:gd name="connsiteY458" fmla="*/ 812252 h 4788663"/>
              <a:gd name="connsiteX459" fmla="*/ 12025630 w 12370423"/>
              <a:gd name="connsiteY459" fmla="*/ 640802 h 4788663"/>
              <a:gd name="connsiteX460" fmla="*/ 11570970 w 12370423"/>
              <a:gd name="connsiteY460" fmla="*/ 628102 h 4788663"/>
              <a:gd name="connsiteX461" fmla="*/ 11390630 w 12370423"/>
              <a:gd name="connsiteY461" fmla="*/ 810982 h 4788663"/>
              <a:gd name="connsiteX462" fmla="*/ 11570970 w 12370423"/>
              <a:gd name="connsiteY462" fmla="*/ 992592 h 4788663"/>
              <a:gd name="connsiteX463" fmla="*/ 11755120 w 12370423"/>
              <a:gd name="connsiteY463" fmla="*/ 810982 h 4788663"/>
              <a:gd name="connsiteX464" fmla="*/ 11570970 w 12370423"/>
              <a:gd name="connsiteY464" fmla="*/ 628102 h 4788663"/>
              <a:gd name="connsiteX465" fmla="*/ 11122660 w 12370423"/>
              <a:gd name="connsiteY465" fmla="*/ 615402 h 4788663"/>
              <a:gd name="connsiteX466" fmla="*/ 10925810 w 12370423"/>
              <a:gd name="connsiteY466" fmla="*/ 809712 h 4788663"/>
              <a:gd name="connsiteX467" fmla="*/ 11120120 w 12370423"/>
              <a:gd name="connsiteY467" fmla="*/ 1005292 h 4788663"/>
              <a:gd name="connsiteX468" fmla="*/ 11315700 w 12370423"/>
              <a:gd name="connsiteY468" fmla="*/ 812252 h 4788663"/>
              <a:gd name="connsiteX469" fmla="*/ 11122660 w 12370423"/>
              <a:gd name="connsiteY469" fmla="*/ 615402 h 4788663"/>
              <a:gd name="connsiteX470" fmla="*/ 8636000 w 12370423"/>
              <a:gd name="connsiteY470" fmla="*/ 586192 h 4788663"/>
              <a:gd name="connsiteX471" fmla="*/ 8684260 w 12370423"/>
              <a:gd name="connsiteY471" fmla="*/ 625562 h 4788663"/>
              <a:gd name="connsiteX472" fmla="*/ 8642350 w 12370423"/>
              <a:gd name="connsiteY472" fmla="*/ 677632 h 4788663"/>
              <a:gd name="connsiteX473" fmla="*/ 8595360 w 12370423"/>
              <a:gd name="connsiteY473" fmla="*/ 617942 h 4788663"/>
              <a:gd name="connsiteX474" fmla="*/ 8636000 w 12370423"/>
              <a:gd name="connsiteY474" fmla="*/ 586192 h 4788663"/>
              <a:gd name="connsiteX475" fmla="*/ 9097010 w 12370423"/>
              <a:gd name="connsiteY475" fmla="*/ 559522 h 4788663"/>
              <a:gd name="connsiteX476" fmla="*/ 9168130 w 12370423"/>
              <a:gd name="connsiteY476" fmla="*/ 615402 h 4788663"/>
              <a:gd name="connsiteX477" fmla="*/ 9094470 w 12370423"/>
              <a:gd name="connsiteY477" fmla="*/ 705572 h 4788663"/>
              <a:gd name="connsiteX478" fmla="*/ 9091930 w 12370423"/>
              <a:gd name="connsiteY478" fmla="*/ 703032 h 4788663"/>
              <a:gd name="connsiteX479" fmla="*/ 9091930 w 12370423"/>
              <a:gd name="connsiteY479" fmla="*/ 700492 h 4788663"/>
              <a:gd name="connsiteX480" fmla="*/ 9038590 w 12370423"/>
              <a:gd name="connsiteY480" fmla="*/ 625562 h 4788663"/>
              <a:gd name="connsiteX481" fmla="*/ 9091930 w 12370423"/>
              <a:gd name="connsiteY481" fmla="*/ 569682 h 4788663"/>
              <a:gd name="connsiteX482" fmla="*/ 9091930 w 12370423"/>
              <a:gd name="connsiteY482" fmla="*/ 563332 h 4788663"/>
              <a:gd name="connsiteX483" fmla="*/ 9097010 w 12370423"/>
              <a:gd name="connsiteY483" fmla="*/ 559522 h 4788663"/>
              <a:gd name="connsiteX484" fmla="*/ 9546590 w 12370423"/>
              <a:gd name="connsiteY484" fmla="*/ 540472 h 4788663"/>
              <a:gd name="connsiteX485" fmla="*/ 9644380 w 12370423"/>
              <a:gd name="connsiteY485" fmla="*/ 616672 h 4788663"/>
              <a:gd name="connsiteX486" fmla="*/ 9546590 w 12370423"/>
              <a:gd name="connsiteY486" fmla="*/ 744942 h 4788663"/>
              <a:gd name="connsiteX487" fmla="*/ 9505950 w 12370423"/>
              <a:gd name="connsiteY487" fmla="*/ 673822 h 4788663"/>
              <a:gd name="connsiteX488" fmla="*/ 9457690 w 12370423"/>
              <a:gd name="connsiteY488" fmla="*/ 617942 h 4788663"/>
              <a:gd name="connsiteX489" fmla="*/ 9546590 w 12370423"/>
              <a:gd name="connsiteY489" fmla="*/ 540472 h 4788663"/>
              <a:gd name="connsiteX490" fmla="*/ 10902950 w 12370423"/>
              <a:gd name="connsiteY490" fmla="*/ 104862 h 4788663"/>
              <a:gd name="connsiteX491" fmla="*/ 10977880 w 12370423"/>
              <a:gd name="connsiteY491" fmla="*/ 164552 h 4788663"/>
              <a:gd name="connsiteX492" fmla="*/ 10901680 w 12370423"/>
              <a:gd name="connsiteY492" fmla="*/ 261072 h 4788663"/>
              <a:gd name="connsiteX493" fmla="*/ 10833100 w 12370423"/>
              <a:gd name="connsiteY493" fmla="*/ 165822 h 4788663"/>
              <a:gd name="connsiteX494" fmla="*/ 10902950 w 12370423"/>
              <a:gd name="connsiteY494" fmla="*/ 104862 h 4788663"/>
              <a:gd name="connsiteX495" fmla="*/ 11356340 w 12370423"/>
              <a:gd name="connsiteY495" fmla="*/ 89622 h 4788663"/>
              <a:gd name="connsiteX496" fmla="*/ 11456670 w 12370423"/>
              <a:gd name="connsiteY496" fmla="*/ 167092 h 4788663"/>
              <a:gd name="connsiteX497" fmla="*/ 11353800 w 12370423"/>
              <a:gd name="connsiteY497" fmla="*/ 301712 h 4788663"/>
              <a:gd name="connsiteX498" fmla="*/ 11316970 w 12370423"/>
              <a:gd name="connsiteY498" fmla="*/ 229322 h 4788663"/>
              <a:gd name="connsiteX499" fmla="*/ 11263630 w 12370423"/>
              <a:gd name="connsiteY499" fmla="*/ 167092 h 4788663"/>
              <a:gd name="connsiteX500" fmla="*/ 11311890 w 12370423"/>
              <a:gd name="connsiteY500" fmla="*/ 130262 h 4788663"/>
              <a:gd name="connsiteX501" fmla="*/ 11356340 w 12370423"/>
              <a:gd name="connsiteY501" fmla="*/ 89622 h 4788663"/>
              <a:gd name="connsiteX502" fmla="*/ 1910 w 12370423"/>
              <a:gd name="connsiteY502" fmla="*/ 3637318 h 4788663"/>
              <a:gd name="connsiteX503" fmla="*/ 2363 w 12370423"/>
              <a:gd name="connsiteY503" fmla="*/ 3276169 h 4788663"/>
              <a:gd name="connsiteX504" fmla="*/ 1270 w 12370423"/>
              <a:gd name="connsiteY504" fmla="*/ 2879812 h 4788663"/>
              <a:gd name="connsiteX505" fmla="*/ 54610 w 12370423"/>
              <a:gd name="connsiteY505" fmla="*/ 2836632 h 4788663"/>
              <a:gd name="connsiteX506" fmla="*/ 104140 w 12370423"/>
              <a:gd name="connsiteY506" fmla="*/ 2876002 h 4788663"/>
              <a:gd name="connsiteX507" fmla="*/ 48260 w 12370423"/>
              <a:gd name="connsiteY507" fmla="*/ 2945852 h 4788663"/>
              <a:gd name="connsiteX508" fmla="*/ 0 w 12370423"/>
              <a:gd name="connsiteY508" fmla="*/ 2884892 h 4788663"/>
              <a:gd name="connsiteX509" fmla="*/ 0 w 12370423"/>
              <a:gd name="connsiteY509" fmla="*/ 3249382 h 4788663"/>
              <a:gd name="connsiteX510" fmla="*/ 49530 w 12370423"/>
              <a:gd name="connsiteY510" fmla="*/ 3190962 h 4788663"/>
              <a:gd name="connsiteX511" fmla="*/ 224790 w 12370423"/>
              <a:gd name="connsiteY511" fmla="*/ 3316692 h 4788663"/>
              <a:gd name="connsiteX512" fmla="*/ 189230 w 12370423"/>
              <a:gd name="connsiteY512" fmla="*/ 3331932 h 4788663"/>
              <a:gd name="connsiteX513" fmla="*/ 63500 w 12370423"/>
              <a:gd name="connsiteY513" fmla="*/ 3542752 h 4788663"/>
              <a:gd name="connsiteX514" fmla="*/ 215900 w 12370423"/>
              <a:gd name="connsiteY514" fmla="*/ 3724362 h 4788663"/>
              <a:gd name="connsiteX515" fmla="*/ 294640 w 12370423"/>
              <a:gd name="connsiteY515" fmla="*/ 3729442 h 4788663"/>
              <a:gd name="connsiteX516" fmla="*/ 466090 w 12370423"/>
              <a:gd name="connsiteY516" fmla="*/ 3592282 h 4788663"/>
              <a:gd name="connsiteX517" fmla="*/ 351790 w 12370423"/>
              <a:gd name="connsiteY517" fmla="*/ 3331932 h 4788663"/>
              <a:gd name="connsiteX518" fmla="*/ 316230 w 12370423"/>
              <a:gd name="connsiteY518" fmla="*/ 3317962 h 4788663"/>
              <a:gd name="connsiteX519" fmla="*/ 501650 w 12370423"/>
              <a:gd name="connsiteY519" fmla="*/ 3169372 h 4788663"/>
              <a:gd name="connsiteX520" fmla="*/ 953770 w 12370423"/>
              <a:gd name="connsiteY520" fmla="*/ 3135082 h 4788663"/>
              <a:gd name="connsiteX521" fmla="*/ 1201420 w 12370423"/>
              <a:gd name="connsiteY521" fmla="*/ 3292562 h 4788663"/>
              <a:gd name="connsiteX522" fmla="*/ 1386840 w 12370423"/>
              <a:gd name="connsiteY522" fmla="*/ 3141432 h 4788663"/>
              <a:gd name="connsiteX523" fmla="*/ 1289050 w 12370423"/>
              <a:gd name="connsiteY523" fmla="*/ 2870922 h 4788663"/>
              <a:gd name="connsiteX524" fmla="*/ 1408430 w 12370423"/>
              <a:gd name="connsiteY524" fmla="*/ 2766782 h 4788663"/>
              <a:gd name="connsiteX525" fmla="*/ 1541780 w 12370423"/>
              <a:gd name="connsiteY525" fmla="*/ 2867112 h 4788663"/>
              <a:gd name="connsiteX526" fmla="*/ 1418590 w 12370423"/>
              <a:gd name="connsiteY526" fmla="*/ 3010622 h 4788663"/>
              <a:gd name="connsiteX527" fmla="*/ 1423670 w 12370423"/>
              <a:gd name="connsiteY527" fmla="*/ 3142702 h 4788663"/>
              <a:gd name="connsiteX528" fmla="*/ 1630680 w 12370423"/>
              <a:gd name="connsiteY528" fmla="*/ 3284942 h 4788663"/>
              <a:gd name="connsiteX529" fmla="*/ 1833880 w 12370423"/>
              <a:gd name="connsiteY529" fmla="*/ 3131272 h 4788663"/>
              <a:gd name="connsiteX530" fmla="*/ 1715770 w 12370423"/>
              <a:gd name="connsiteY530" fmla="*/ 2865842 h 4788663"/>
              <a:gd name="connsiteX531" fmla="*/ 1859280 w 12370423"/>
              <a:gd name="connsiteY531" fmla="*/ 2742652 h 4788663"/>
              <a:gd name="connsiteX532" fmla="*/ 1905000 w 12370423"/>
              <a:gd name="connsiteY532" fmla="*/ 2794722 h 4788663"/>
              <a:gd name="connsiteX533" fmla="*/ 1958340 w 12370423"/>
              <a:gd name="connsiteY533" fmla="*/ 2834092 h 4788663"/>
              <a:gd name="connsiteX534" fmla="*/ 2024380 w 12370423"/>
              <a:gd name="connsiteY534" fmla="*/ 2862032 h 4788663"/>
              <a:gd name="connsiteX535" fmla="*/ 1996440 w 12370423"/>
              <a:gd name="connsiteY535" fmla="*/ 2877272 h 4788663"/>
              <a:gd name="connsiteX536" fmla="*/ 1870710 w 12370423"/>
              <a:gd name="connsiteY536" fmla="*/ 3069042 h 4788663"/>
              <a:gd name="connsiteX537" fmla="*/ 2002790 w 12370423"/>
              <a:gd name="connsiteY537" fmla="*/ 3259542 h 4788663"/>
              <a:gd name="connsiteX538" fmla="*/ 2268220 w 12370423"/>
              <a:gd name="connsiteY538" fmla="*/ 3145242 h 4788663"/>
              <a:gd name="connsiteX539" fmla="*/ 2157730 w 12370423"/>
              <a:gd name="connsiteY539" fmla="*/ 2876002 h 4788663"/>
              <a:gd name="connsiteX540" fmla="*/ 2123440 w 12370423"/>
              <a:gd name="connsiteY540" fmla="*/ 2862032 h 4788663"/>
              <a:gd name="connsiteX541" fmla="*/ 2311400 w 12370423"/>
              <a:gd name="connsiteY541" fmla="*/ 2707092 h 4788663"/>
              <a:gd name="connsiteX542" fmla="*/ 2764790 w 12370423"/>
              <a:gd name="connsiteY542" fmla="*/ 2676612 h 4788663"/>
              <a:gd name="connsiteX543" fmla="*/ 3014980 w 12370423"/>
              <a:gd name="connsiteY543" fmla="*/ 2836632 h 4788663"/>
              <a:gd name="connsiteX544" fmla="*/ 3196590 w 12370423"/>
              <a:gd name="connsiteY544" fmla="*/ 2685502 h 4788663"/>
              <a:gd name="connsiteX545" fmla="*/ 3192780 w 12370423"/>
              <a:gd name="connsiteY545" fmla="*/ 2535642 h 4788663"/>
              <a:gd name="connsiteX546" fmla="*/ 3092450 w 12370423"/>
              <a:gd name="connsiteY546" fmla="*/ 2418802 h 4788663"/>
              <a:gd name="connsiteX547" fmla="*/ 3218180 w 12370423"/>
              <a:gd name="connsiteY547" fmla="*/ 2309582 h 4788663"/>
              <a:gd name="connsiteX548" fmla="*/ 3356610 w 12370423"/>
              <a:gd name="connsiteY548" fmla="*/ 2413722 h 4788663"/>
              <a:gd name="connsiteX549" fmla="*/ 3221990 w 12370423"/>
              <a:gd name="connsiteY549" fmla="*/ 2606762 h 4788663"/>
              <a:gd name="connsiteX550" fmla="*/ 3284220 w 12370423"/>
              <a:gd name="connsiteY550" fmla="*/ 2769322 h 4788663"/>
              <a:gd name="connsiteX551" fmla="*/ 3599180 w 12370423"/>
              <a:gd name="connsiteY551" fmla="*/ 2755352 h 4788663"/>
              <a:gd name="connsiteX552" fmla="*/ 3644900 w 12370423"/>
              <a:gd name="connsiteY552" fmla="*/ 2566122 h 4788663"/>
              <a:gd name="connsiteX553" fmla="*/ 3515360 w 12370423"/>
              <a:gd name="connsiteY553" fmla="*/ 2413722 h 4788663"/>
              <a:gd name="connsiteX554" fmla="*/ 3669030 w 12370423"/>
              <a:gd name="connsiteY554" fmla="*/ 2282912 h 4788663"/>
              <a:gd name="connsiteX555" fmla="*/ 3848100 w 12370423"/>
              <a:gd name="connsiteY555" fmla="*/ 2412452 h 4788663"/>
              <a:gd name="connsiteX556" fmla="*/ 3717290 w 12370423"/>
              <a:gd name="connsiteY556" fmla="*/ 2501352 h 4788663"/>
              <a:gd name="connsiteX557" fmla="*/ 3685540 w 12370423"/>
              <a:gd name="connsiteY557" fmla="*/ 2657562 h 4788663"/>
              <a:gd name="connsiteX558" fmla="*/ 3890010 w 12370423"/>
              <a:gd name="connsiteY558" fmla="*/ 2821392 h 4788663"/>
              <a:gd name="connsiteX559" fmla="*/ 4086860 w 12370423"/>
              <a:gd name="connsiteY559" fmla="*/ 2656292 h 4788663"/>
              <a:gd name="connsiteX560" fmla="*/ 3926840 w 12370423"/>
              <a:gd name="connsiteY560" fmla="*/ 2413722 h 4788663"/>
              <a:gd name="connsiteX561" fmla="*/ 4119880 w 12370423"/>
              <a:gd name="connsiteY561" fmla="*/ 2257512 h 4788663"/>
              <a:gd name="connsiteX562" fmla="*/ 4372610 w 12370423"/>
              <a:gd name="connsiteY562" fmla="*/ 2395942 h 4788663"/>
              <a:gd name="connsiteX563" fmla="*/ 4569460 w 12370423"/>
              <a:gd name="connsiteY563" fmla="*/ 2204172 h 4788663"/>
              <a:gd name="connsiteX564" fmla="*/ 4673601 w 12370423"/>
              <a:gd name="connsiteY564" fmla="*/ 2355302 h 4788663"/>
              <a:gd name="connsiteX565" fmla="*/ 4798060 w 12370423"/>
              <a:gd name="connsiteY565" fmla="*/ 2388322 h 4788663"/>
              <a:gd name="connsiteX566" fmla="*/ 5002530 w 12370423"/>
              <a:gd name="connsiteY566" fmla="*/ 2234652 h 4788663"/>
              <a:gd name="connsiteX567" fmla="*/ 4899660 w 12370423"/>
              <a:gd name="connsiteY567" fmla="*/ 1965412 h 4788663"/>
              <a:gd name="connsiteX568" fmla="*/ 4966970 w 12370423"/>
              <a:gd name="connsiteY568" fmla="*/ 1919692 h 4788663"/>
              <a:gd name="connsiteX569" fmla="*/ 5025391 w 12370423"/>
              <a:gd name="connsiteY569" fmla="*/ 1860002 h 4788663"/>
              <a:gd name="connsiteX570" fmla="*/ 5088891 w 12370423"/>
              <a:gd name="connsiteY570" fmla="*/ 1918422 h 4788663"/>
              <a:gd name="connsiteX571" fmla="*/ 5166361 w 12370423"/>
              <a:gd name="connsiteY571" fmla="*/ 1962872 h 4788663"/>
              <a:gd name="connsiteX572" fmla="*/ 5029200 w 12370423"/>
              <a:gd name="connsiteY572" fmla="*/ 2157182 h 4788663"/>
              <a:gd name="connsiteX573" fmla="*/ 5091430 w 12370423"/>
              <a:gd name="connsiteY573" fmla="*/ 2315932 h 4788663"/>
              <a:gd name="connsiteX574" fmla="*/ 5403850 w 12370423"/>
              <a:gd name="connsiteY574" fmla="*/ 2303232 h 4788663"/>
              <a:gd name="connsiteX575" fmla="*/ 5448300 w 12370423"/>
              <a:gd name="connsiteY575" fmla="*/ 2111462 h 4788663"/>
              <a:gd name="connsiteX576" fmla="*/ 5312410 w 12370423"/>
              <a:gd name="connsiteY576" fmla="*/ 1960332 h 4788663"/>
              <a:gd name="connsiteX577" fmla="*/ 5474970 w 12370423"/>
              <a:gd name="connsiteY577" fmla="*/ 1821902 h 4788663"/>
              <a:gd name="connsiteX578" fmla="*/ 5708650 w 12370423"/>
              <a:gd name="connsiteY578" fmla="*/ 1953982 h 4788663"/>
              <a:gd name="connsiteX579" fmla="*/ 5925820 w 12370423"/>
              <a:gd name="connsiteY579" fmla="*/ 1793962 h 4788663"/>
              <a:gd name="connsiteX580" fmla="*/ 6186170 w 12370423"/>
              <a:gd name="connsiteY580" fmla="*/ 1937472 h 4788663"/>
              <a:gd name="connsiteX581" fmla="*/ 6377940 w 12370423"/>
              <a:gd name="connsiteY581" fmla="*/ 1739352 h 4788663"/>
              <a:gd name="connsiteX582" fmla="*/ 6475730 w 12370423"/>
              <a:gd name="connsiteY582" fmla="*/ 1894292 h 4788663"/>
              <a:gd name="connsiteX583" fmla="*/ 6602730 w 12370423"/>
              <a:gd name="connsiteY583" fmla="*/ 1932392 h 4788663"/>
              <a:gd name="connsiteX584" fmla="*/ 6807201 w 12370423"/>
              <a:gd name="connsiteY584" fmla="*/ 1790152 h 4788663"/>
              <a:gd name="connsiteX585" fmla="*/ 6807201 w 12370423"/>
              <a:gd name="connsiteY585" fmla="*/ 1630132 h 4788663"/>
              <a:gd name="connsiteX586" fmla="*/ 6700520 w 12370423"/>
              <a:gd name="connsiteY586" fmla="*/ 1510752 h 4788663"/>
              <a:gd name="connsiteX587" fmla="*/ 6833870 w 12370423"/>
              <a:gd name="connsiteY587" fmla="*/ 1395182 h 4788663"/>
              <a:gd name="connsiteX588" fmla="*/ 6983730 w 12370423"/>
              <a:gd name="connsiteY588" fmla="*/ 1506942 h 4788663"/>
              <a:gd name="connsiteX589" fmla="*/ 6852920 w 12370423"/>
              <a:gd name="connsiteY589" fmla="*/ 1637752 h 4788663"/>
              <a:gd name="connsiteX590" fmla="*/ 6849110 w 12370423"/>
              <a:gd name="connsiteY590" fmla="*/ 1772372 h 4788663"/>
              <a:gd name="connsiteX591" fmla="*/ 7057390 w 12370423"/>
              <a:gd name="connsiteY591" fmla="*/ 1922232 h 4788663"/>
              <a:gd name="connsiteX592" fmla="*/ 7256780 w 12370423"/>
              <a:gd name="connsiteY592" fmla="*/ 1762212 h 4788663"/>
              <a:gd name="connsiteX593" fmla="*/ 7122160 w 12370423"/>
              <a:gd name="connsiteY593" fmla="*/ 1506942 h 4788663"/>
              <a:gd name="connsiteX594" fmla="*/ 7283451 w 12370423"/>
              <a:gd name="connsiteY594" fmla="*/ 1369782 h 4788663"/>
              <a:gd name="connsiteX595" fmla="*/ 7734301 w 12370423"/>
              <a:gd name="connsiteY595" fmla="*/ 1334222 h 4788663"/>
              <a:gd name="connsiteX596" fmla="*/ 7745730 w 12370423"/>
              <a:gd name="connsiteY596" fmla="*/ 1353272 h 4788663"/>
              <a:gd name="connsiteX597" fmla="*/ 7981951 w 12370423"/>
              <a:gd name="connsiteY597" fmla="*/ 1487892 h 4788663"/>
              <a:gd name="connsiteX598" fmla="*/ 8180070 w 12370423"/>
              <a:gd name="connsiteY598" fmla="*/ 1312632 h 4788663"/>
              <a:gd name="connsiteX599" fmla="*/ 8187690 w 12370423"/>
              <a:gd name="connsiteY599" fmla="*/ 1293582 h 4788663"/>
              <a:gd name="connsiteX600" fmla="*/ 8403590 w 12370423"/>
              <a:gd name="connsiteY600" fmla="*/ 1480272 h 4788663"/>
              <a:gd name="connsiteX601" fmla="*/ 8614410 w 12370423"/>
              <a:gd name="connsiteY601" fmla="*/ 1332952 h 4788663"/>
              <a:gd name="connsiteX602" fmla="*/ 8506460 w 12370423"/>
              <a:gd name="connsiteY602" fmla="*/ 1058632 h 4788663"/>
              <a:gd name="connsiteX603" fmla="*/ 8642350 w 12370423"/>
              <a:gd name="connsiteY603" fmla="*/ 937982 h 4788663"/>
              <a:gd name="connsiteX604" fmla="*/ 8801100 w 12370423"/>
              <a:gd name="connsiteY604" fmla="*/ 1056092 h 4788663"/>
              <a:gd name="connsiteX605" fmla="*/ 8665210 w 12370423"/>
              <a:gd name="connsiteY605" fmla="*/ 1183092 h 4788663"/>
              <a:gd name="connsiteX606" fmla="*/ 8658860 w 12370423"/>
              <a:gd name="connsiteY606" fmla="*/ 1317712 h 4788663"/>
              <a:gd name="connsiteX607" fmla="*/ 8808720 w 12370423"/>
              <a:gd name="connsiteY607" fmla="*/ 1462492 h 4788663"/>
              <a:gd name="connsiteX608" fmla="*/ 9057640 w 12370423"/>
              <a:gd name="connsiteY608" fmla="*/ 1331682 h 4788663"/>
              <a:gd name="connsiteX609" fmla="*/ 9061450 w 12370423"/>
              <a:gd name="connsiteY609" fmla="*/ 1320252 h 4788663"/>
              <a:gd name="connsiteX610" fmla="*/ 9061450 w 12370423"/>
              <a:gd name="connsiteY610" fmla="*/ 1318982 h 4788663"/>
              <a:gd name="connsiteX611" fmla="*/ 9061450 w 12370423"/>
              <a:gd name="connsiteY611" fmla="*/ 1317712 h 4788663"/>
              <a:gd name="connsiteX612" fmla="*/ 9063990 w 12370423"/>
              <a:gd name="connsiteY612" fmla="*/ 1306282 h 4788663"/>
              <a:gd name="connsiteX613" fmla="*/ 9044940 w 12370423"/>
              <a:gd name="connsiteY613" fmla="*/ 1161502 h 4788663"/>
              <a:gd name="connsiteX614" fmla="*/ 8917940 w 12370423"/>
              <a:gd name="connsiteY614" fmla="*/ 1057362 h 4788663"/>
              <a:gd name="connsiteX615" fmla="*/ 9090660 w 12370423"/>
              <a:gd name="connsiteY615" fmla="*/ 915122 h 4788663"/>
              <a:gd name="connsiteX616" fmla="*/ 9090660 w 12370423"/>
              <a:gd name="connsiteY616" fmla="*/ 911312 h 4788663"/>
              <a:gd name="connsiteX617" fmla="*/ 9091930 w 12370423"/>
              <a:gd name="connsiteY617" fmla="*/ 910042 h 4788663"/>
              <a:gd name="connsiteX618" fmla="*/ 9544050 w 12370423"/>
              <a:gd name="connsiteY618" fmla="*/ 875752 h 4788663"/>
              <a:gd name="connsiteX619" fmla="*/ 9791700 w 12370423"/>
              <a:gd name="connsiteY619" fmla="*/ 1033232 h 4788663"/>
              <a:gd name="connsiteX620" fmla="*/ 9977120 w 12370423"/>
              <a:gd name="connsiteY620" fmla="*/ 882102 h 4788663"/>
              <a:gd name="connsiteX621" fmla="*/ 9879330 w 12370423"/>
              <a:gd name="connsiteY621" fmla="*/ 611592 h 4788663"/>
              <a:gd name="connsiteX622" fmla="*/ 9998710 w 12370423"/>
              <a:gd name="connsiteY622" fmla="*/ 507452 h 4788663"/>
              <a:gd name="connsiteX623" fmla="*/ 10132060 w 12370423"/>
              <a:gd name="connsiteY623" fmla="*/ 607782 h 4788663"/>
              <a:gd name="connsiteX624" fmla="*/ 10008870 w 12370423"/>
              <a:gd name="connsiteY624" fmla="*/ 751292 h 4788663"/>
              <a:gd name="connsiteX625" fmla="*/ 10013950 w 12370423"/>
              <a:gd name="connsiteY625" fmla="*/ 883372 h 4788663"/>
              <a:gd name="connsiteX626" fmla="*/ 10220960 w 12370423"/>
              <a:gd name="connsiteY626" fmla="*/ 1025612 h 4788663"/>
              <a:gd name="connsiteX627" fmla="*/ 10424160 w 12370423"/>
              <a:gd name="connsiteY627" fmla="*/ 871942 h 4788663"/>
              <a:gd name="connsiteX628" fmla="*/ 10306050 w 12370423"/>
              <a:gd name="connsiteY628" fmla="*/ 606512 h 4788663"/>
              <a:gd name="connsiteX629" fmla="*/ 10449560 w 12370423"/>
              <a:gd name="connsiteY629" fmla="*/ 483322 h 4788663"/>
              <a:gd name="connsiteX630" fmla="*/ 10495280 w 12370423"/>
              <a:gd name="connsiteY630" fmla="*/ 535392 h 4788663"/>
              <a:gd name="connsiteX631" fmla="*/ 10548620 w 12370423"/>
              <a:gd name="connsiteY631" fmla="*/ 574762 h 4788663"/>
              <a:gd name="connsiteX632" fmla="*/ 10614660 w 12370423"/>
              <a:gd name="connsiteY632" fmla="*/ 602702 h 4788663"/>
              <a:gd name="connsiteX633" fmla="*/ 10586720 w 12370423"/>
              <a:gd name="connsiteY633" fmla="*/ 617942 h 4788663"/>
              <a:gd name="connsiteX634" fmla="*/ 10460990 w 12370423"/>
              <a:gd name="connsiteY634" fmla="*/ 809712 h 4788663"/>
              <a:gd name="connsiteX635" fmla="*/ 10593070 w 12370423"/>
              <a:gd name="connsiteY635" fmla="*/ 1000212 h 4788663"/>
              <a:gd name="connsiteX636" fmla="*/ 10858500 w 12370423"/>
              <a:gd name="connsiteY636" fmla="*/ 885912 h 4788663"/>
              <a:gd name="connsiteX637" fmla="*/ 10748010 w 12370423"/>
              <a:gd name="connsiteY637" fmla="*/ 616672 h 4788663"/>
              <a:gd name="connsiteX638" fmla="*/ 10713720 w 12370423"/>
              <a:gd name="connsiteY638" fmla="*/ 602702 h 4788663"/>
              <a:gd name="connsiteX639" fmla="*/ 10901680 w 12370423"/>
              <a:gd name="connsiteY639" fmla="*/ 447762 h 4788663"/>
              <a:gd name="connsiteX640" fmla="*/ 11355070 w 12370423"/>
              <a:gd name="connsiteY640" fmla="*/ 417282 h 4788663"/>
              <a:gd name="connsiteX641" fmla="*/ 11605260 w 12370423"/>
              <a:gd name="connsiteY641" fmla="*/ 577302 h 4788663"/>
              <a:gd name="connsiteX642" fmla="*/ 11786870 w 12370423"/>
              <a:gd name="connsiteY642" fmla="*/ 426172 h 4788663"/>
              <a:gd name="connsiteX643" fmla="*/ 11783060 w 12370423"/>
              <a:gd name="connsiteY643" fmla="*/ 276312 h 4788663"/>
              <a:gd name="connsiteX644" fmla="*/ 11682730 w 12370423"/>
              <a:gd name="connsiteY644" fmla="*/ 159472 h 4788663"/>
              <a:gd name="connsiteX645" fmla="*/ 11808460 w 12370423"/>
              <a:gd name="connsiteY645" fmla="*/ 50252 h 4788663"/>
              <a:gd name="connsiteX646" fmla="*/ 11946890 w 12370423"/>
              <a:gd name="connsiteY646" fmla="*/ 154392 h 4788663"/>
              <a:gd name="connsiteX647" fmla="*/ 11812270 w 12370423"/>
              <a:gd name="connsiteY647" fmla="*/ 347432 h 4788663"/>
              <a:gd name="connsiteX648" fmla="*/ 11874500 w 12370423"/>
              <a:gd name="connsiteY648" fmla="*/ 509992 h 4788663"/>
              <a:gd name="connsiteX649" fmla="*/ 12189460 w 12370423"/>
              <a:gd name="connsiteY649" fmla="*/ 496022 h 4788663"/>
              <a:gd name="connsiteX650" fmla="*/ 12235180 w 12370423"/>
              <a:gd name="connsiteY650" fmla="*/ 306792 h 4788663"/>
              <a:gd name="connsiteX651" fmla="*/ 12105640 w 12370423"/>
              <a:gd name="connsiteY651" fmla="*/ 154392 h 4788663"/>
              <a:gd name="connsiteX652" fmla="*/ 12259310 w 12370423"/>
              <a:gd name="connsiteY652" fmla="*/ 23582 h 4788663"/>
              <a:gd name="connsiteX653" fmla="*/ 12273956 w 12370423"/>
              <a:gd name="connsiteY653" fmla="*/ 809594 h 4788663"/>
              <a:gd name="connsiteX654" fmla="*/ 12293582 w 12370423"/>
              <a:gd name="connsiteY654" fmla="*/ 2707550 h 4788663"/>
              <a:gd name="connsiteX655" fmla="*/ 12370423 w 12370423"/>
              <a:gd name="connsiteY655" fmla="*/ 4788663 h 4788663"/>
              <a:gd name="connsiteX656" fmla="*/ 1910 w 12370423"/>
              <a:gd name="connsiteY656" fmla="*/ 4704138 h 4788663"/>
              <a:gd name="connsiteX657" fmla="*/ 1910 w 12370423"/>
              <a:gd name="connsiteY657" fmla="*/ 3637318 h 4788663"/>
              <a:gd name="connsiteX0" fmla="*/ 2076450 w 12301267"/>
              <a:gd name="connsiteY0" fmla="*/ 4403812 h 4711822"/>
              <a:gd name="connsiteX1" fmla="*/ 2049780 w 12301267"/>
              <a:gd name="connsiteY1" fmla="*/ 4430482 h 4711822"/>
              <a:gd name="connsiteX2" fmla="*/ 2077720 w 12301267"/>
              <a:gd name="connsiteY2" fmla="*/ 4458422 h 4711822"/>
              <a:gd name="connsiteX3" fmla="*/ 2104390 w 12301267"/>
              <a:gd name="connsiteY3" fmla="*/ 4431752 h 4711822"/>
              <a:gd name="connsiteX4" fmla="*/ 2076450 w 12301267"/>
              <a:gd name="connsiteY4" fmla="*/ 4403812 h 4711822"/>
              <a:gd name="connsiteX5" fmla="*/ 1630680 w 12301267"/>
              <a:gd name="connsiteY5" fmla="*/ 4389842 h 4711822"/>
              <a:gd name="connsiteX6" fmla="*/ 1583690 w 12301267"/>
              <a:gd name="connsiteY6" fmla="*/ 4426672 h 4711822"/>
              <a:gd name="connsiteX7" fmla="*/ 1620520 w 12301267"/>
              <a:gd name="connsiteY7" fmla="*/ 4473662 h 4711822"/>
              <a:gd name="connsiteX8" fmla="*/ 1667510 w 12301267"/>
              <a:gd name="connsiteY8" fmla="*/ 4434293 h 4711822"/>
              <a:gd name="connsiteX9" fmla="*/ 1630680 w 12301267"/>
              <a:gd name="connsiteY9" fmla="*/ 4389842 h 4711822"/>
              <a:gd name="connsiteX10" fmla="*/ 1172210 w 12301267"/>
              <a:gd name="connsiteY10" fmla="*/ 4372062 h 4711822"/>
              <a:gd name="connsiteX11" fmla="*/ 1112520 w 12301267"/>
              <a:gd name="connsiteY11" fmla="*/ 4430482 h 4711822"/>
              <a:gd name="connsiteX12" fmla="*/ 1169670 w 12301267"/>
              <a:gd name="connsiteY12" fmla="*/ 4491443 h 4711822"/>
              <a:gd name="connsiteX13" fmla="*/ 1231900 w 12301267"/>
              <a:gd name="connsiteY13" fmla="*/ 4430482 h 4711822"/>
              <a:gd name="connsiteX14" fmla="*/ 1172210 w 12301267"/>
              <a:gd name="connsiteY14" fmla="*/ 4372062 h 4711822"/>
              <a:gd name="connsiteX15" fmla="*/ 721360 w 12301267"/>
              <a:gd name="connsiteY15" fmla="*/ 4350472 h 4711822"/>
              <a:gd name="connsiteX16" fmla="*/ 642620 w 12301267"/>
              <a:gd name="connsiteY16" fmla="*/ 4425402 h 4711822"/>
              <a:gd name="connsiteX17" fmla="*/ 718820 w 12301267"/>
              <a:gd name="connsiteY17" fmla="*/ 4506682 h 4711822"/>
              <a:gd name="connsiteX18" fmla="*/ 798830 w 12301267"/>
              <a:gd name="connsiteY18" fmla="*/ 4430482 h 4711822"/>
              <a:gd name="connsiteX19" fmla="*/ 721360 w 12301267"/>
              <a:gd name="connsiteY19" fmla="*/ 4350472 h 4711822"/>
              <a:gd name="connsiteX20" fmla="*/ 266700 w 12301267"/>
              <a:gd name="connsiteY20" fmla="*/ 4332692 h 4711822"/>
              <a:gd name="connsiteX21" fmla="*/ 172720 w 12301267"/>
              <a:gd name="connsiteY21" fmla="*/ 4427943 h 4711822"/>
              <a:gd name="connsiteX22" fmla="*/ 267970 w 12301267"/>
              <a:gd name="connsiteY22" fmla="*/ 4524462 h 4711822"/>
              <a:gd name="connsiteX23" fmla="*/ 363220 w 12301267"/>
              <a:gd name="connsiteY23" fmla="*/ 4429212 h 4711822"/>
              <a:gd name="connsiteX24" fmla="*/ 266700 w 12301267"/>
              <a:gd name="connsiteY24" fmla="*/ 4332692 h 4711822"/>
              <a:gd name="connsiteX25" fmla="*/ 3890010 w 12301267"/>
              <a:gd name="connsiteY25" fmla="*/ 3950422 h 4711822"/>
              <a:gd name="connsiteX26" fmla="*/ 3859530 w 12301267"/>
              <a:gd name="connsiteY26" fmla="*/ 3974552 h 4711822"/>
              <a:gd name="connsiteX27" fmla="*/ 3882390 w 12301267"/>
              <a:gd name="connsiteY27" fmla="*/ 4003762 h 4711822"/>
              <a:gd name="connsiteX28" fmla="*/ 3912870 w 12301267"/>
              <a:gd name="connsiteY28" fmla="*/ 3979632 h 4711822"/>
              <a:gd name="connsiteX29" fmla="*/ 3890010 w 12301267"/>
              <a:gd name="connsiteY29" fmla="*/ 3950422 h 4711822"/>
              <a:gd name="connsiteX30" fmla="*/ 3434080 w 12301267"/>
              <a:gd name="connsiteY30" fmla="*/ 3935182 h 4711822"/>
              <a:gd name="connsiteX31" fmla="*/ 3389630 w 12301267"/>
              <a:gd name="connsiteY31" fmla="*/ 3975822 h 4711822"/>
              <a:gd name="connsiteX32" fmla="*/ 3431540 w 12301267"/>
              <a:gd name="connsiteY32" fmla="*/ 4019002 h 4711822"/>
              <a:gd name="connsiteX33" fmla="*/ 3473450 w 12301267"/>
              <a:gd name="connsiteY33" fmla="*/ 3979632 h 4711822"/>
              <a:gd name="connsiteX34" fmla="*/ 3434080 w 12301267"/>
              <a:gd name="connsiteY34" fmla="*/ 3935182 h 4711822"/>
              <a:gd name="connsiteX35" fmla="*/ 2980690 w 12301267"/>
              <a:gd name="connsiteY35" fmla="*/ 3918672 h 4711822"/>
              <a:gd name="connsiteX36" fmla="*/ 2922270 w 12301267"/>
              <a:gd name="connsiteY36" fmla="*/ 3978362 h 4711822"/>
              <a:gd name="connsiteX37" fmla="*/ 2980690 w 12301267"/>
              <a:gd name="connsiteY37" fmla="*/ 4032972 h 4711822"/>
              <a:gd name="connsiteX38" fmla="*/ 3037840 w 12301267"/>
              <a:gd name="connsiteY38" fmla="*/ 3975822 h 4711822"/>
              <a:gd name="connsiteX39" fmla="*/ 2980690 w 12301267"/>
              <a:gd name="connsiteY39" fmla="*/ 3918672 h 4711822"/>
              <a:gd name="connsiteX40" fmla="*/ 2531110 w 12301267"/>
              <a:gd name="connsiteY40" fmla="*/ 3902162 h 4711822"/>
              <a:gd name="connsiteX41" fmla="*/ 2456180 w 12301267"/>
              <a:gd name="connsiteY41" fmla="*/ 3977092 h 4711822"/>
              <a:gd name="connsiteX42" fmla="*/ 2532380 w 12301267"/>
              <a:gd name="connsiteY42" fmla="*/ 4052022 h 4711822"/>
              <a:gd name="connsiteX43" fmla="*/ 2604770 w 12301267"/>
              <a:gd name="connsiteY43" fmla="*/ 3974552 h 4711822"/>
              <a:gd name="connsiteX44" fmla="*/ 2531110 w 12301267"/>
              <a:gd name="connsiteY44" fmla="*/ 3902162 h 4711822"/>
              <a:gd name="connsiteX45" fmla="*/ 2076450 w 12301267"/>
              <a:gd name="connsiteY45" fmla="*/ 3883112 h 4711822"/>
              <a:gd name="connsiteX46" fmla="*/ 1982470 w 12301267"/>
              <a:gd name="connsiteY46" fmla="*/ 3975822 h 4711822"/>
              <a:gd name="connsiteX47" fmla="*/ 2077720 w 12301267"/>
              <a:gd name="connsiteY47" fmla="*/ 4068532 h 4711822"/>
              <a:gd name="connsiteX48" fmla="*/ 2169160 w 12301267"/>
              <a:gd name="connsiteY48" fmla="*/ 3977092 h 4711822"/>
              <a:gd name="connsiteX49" fmla="*/ 2076450 w 12301267"/>
              <a:gd name="connsiteY49" fmla="*/ 3883112 h 4711822"/>
              <a:gd name="connsiteX50" fmla="*/ 1624330 w 12301267"/>
              <a:gd name="connsiteY50" fmla="*/ 3865332 h 4711822"/>
              <a:gd name="connsiteX51" fmla="*/ 1515110 w 12301267"/>
              <a:gd name="connsiteY51" fmla="*/ 3974552 h 4711822"/>
              <a:gd name="connsiteX52" fmla="*/ 1626870 w 12301267"/>
              <a:gd name="connsiteY52" fmla="*/ 4086312 h 4711822"/>
              <a:gd name="connsiteX53" fmla="*/ 1736090 w 12301267"/>
              <a:gd name="connsiteY53" fmla="*/ 3977092 h 4711822"/>
              <a:gd name="connsiteX54" fmla="*/ 1624330 w 12301267"/>
              <a:gd name="connsiteY54" fmla="*/ 3865332 h 4711822"/>
              <a:gd name="connsiteX55" fmla="*/ 1173480 w 12301267"/>
              <a:gd name="connsiteY55" fmla="*/ 3848822 h 4711822"/>
              <a:gd name="connsiteX56" fmla="*/ 1043940 w 12301267"/>
              <a:gd name="connsiteY56" fmla="*/ 3975822 h 4711822"/>
              <a:gd name="connsiteX57" fmla="*/ 1170940 w 12301267"/>
              <a:gd name="connsiteY57" fmla="*/ 4104092 h 4711822"/>
              <a:gd name="connsiteX58" fmla="*/ 1299210 w 12301267"/>
              <a:gd name="connsiteY58" fmla="*/ 3978362 h 4711822"/>
              <a:gd name="connsiteX59" fmla="*/ 1173480 w 12301267"/>
              <a:gd name="connsiteY59" fmla="*/ 3848822 h 4711822"/>
              <a:gd name="connsiteX60" fmla="*/ 721360 w 12301267"/>
              <a:gd name="connsiteY60" fmla="*/ 3833582 h 4711822"/>
              <a:gd name="connsiteX61" fmla="*/ 577850 w 12301267"/>
              <a:gd name="connsiteY61" fmla="*/ 3978362 h 4711822"/>
              <a:gd name="connsiteX62" fmla="*/ 720090 w 12301267"/>
              <a:gd name="connsiteY62" fmla="*/ 4121872 h 4711822"/>
              <a:gd name="connsiteX63" fmla="*/ 864870 w 12301267"/>
              <a:gd name="connsiteY63" fmla="*/ 3977092 h 4711822"/>
              <a:gd name="connsiteX64" fmla="*/ 721360 w 12301267"/>
              <a:gd name="connsiteY64" fmla="*/ 3833582 h 4711822"/>
              <a:gd name="connsiteX65" fmla="*/ 271780 w 12301267"/>
              <a:gd name="connsiteY65" fmla="*/ 3818342 h 4711822"/>
              <a:gd name="connsiteX66" fmla="*/ 113030 w 12301267"/>
              <a:gd name="connsiteY66" fmla="*/ 3977092 h 4711822"/>
              <a:gd name="connsiteX67" fmla="*/ 267970 w 12301267"/>
              <a:gd name="connsiteY67" fmla="*/ 4134572 h 4711822"/>
              <a:gd name="connsiteX68" fmla="*/ 429260 w 12301267"/>
              <a:gd name="connsiteY68" fmla="*/ 3978362 h 4711822"/>
              <a:gd name="connsiteX69" fmla="*/ 271780 w 12301267"/>
              <a:gd name="connsiteY69" fmla="*/ 3818342 h 4711822"/>
              <a:gd name="connsiteX70" fmla="*/ 5694680 w 12301267"/>
              <a:gd name="connsiteY70" fmla="*/ 3502112 h 4711822"/>
              <a:gd name="connsiteX71" fmla="*/ 5673090 w 12301267"/>
              <a:gd name="connsiteY71" fmla="*/ 3524972 h 4711822"/>
              <a:gd name="connsiteX72" fmla="*/ 5697220 w 12301267"/>
              <a:gd name="connsiteY72" fmla="*/ 3545292 h 4711822"/>
              <a:gd name="connsiteX73" fmla="*/ 5716270 w 12301267"/>
              <a:gd name="connsiteY73" fmla="*/ 3522432 h 4711822"/>
              <a:gd name="connsiteX74" fmla="*/ 5694680 w 12301267"/>
              <a:gd name="connsiteY74" fmla="*/ 3502112 h 4711822"/>
              <a:gd name="connsiteX75" fmla="*/ 5242561 w 12301267"/>
              <a:gd name="connsiteY75" fmla="*/ 3486872 h 4711822"/>
              <a:gd name="connsiteX76" fmla="*/ 5203190 w 12301267"/>
              <a:gd name="connsiteY76" fmla="*/ 3523702 h 4711822"/>
              <a:gd name="connsiteX77" fmla="*/ 5238750 w 12301267"/>
              <a:gd name="connsiteY77" fmla="*/ 3564342 h 4711822"/>
              <a:gd name="connsiteX78" fmla="*/ 5280661 w 12301267"/>
              <a:gd name="connsiteY78" fmla="*/ 3524972 h 4711822"/>
              <a:gd name="connsiteX79" fmla="*/ 5242561 w 12301267"/>
              <a:gd name="connsiteY79" fmla="*/ 3486872 h 4711822"/>
              <a:gd name="connsiteX80" fmla="*/ 4789171 w 12301267"/>
              <a:gd name="connsiteY80" fmla="*/ 3469092 h 4711822"/>
              <a:gd name="connsiteX81" fmla="*/ 4735830 w 12301267"/>
              <a:gd name="connsiteY81" fmla="*/ 3524972 h 4711822"/>
              <a:gd name="connsiteX82" fmla="*/ 4790440 w 12301267"/>
              <a:gd name="connsiteY82" fmla="*/ 3578312 h 4711822"/>
              <a:gd name="connsiteX83" fmla="*/ 4846321 w 12301267"/>
              <a:gd name="connsiteY83" fmla="*/ 3524972 h 4711822"/>
              <a:gd name="connsiteX84" fmla="*/ 4789171 w 12301267"/>
              <a:gd name="connsiteY84" fmla="*/ 3469092 h 4711822"/>
              <a:gd name="connsiteX85" fmla="*/ 4335780 w 12301267"/>
              <a:gd name="connsiteY85" fmla="*/ 3455122 h 4711822"/>
              <a:gd name="connsiteX86" fmla="*/ 4264661 w 12301267"/>
              <a:gd name="connsiteY86" fmla="*/ 3526242 h 4711822"/>
              <a:gd name="connsiteX87" fmla="*/ 4337050 w 12301267"/>
              <a:gd name="connsiteY87" fmla="*/ 3597362 h 4711822"/>
              <a:gd name="connsiteX88" fmla="*/ 4406900 w 12301267"/>
              <a:gd name="connsiteY88" fmla="*/ 3524972 h 4711822"/>
              <a:gd name="connsiteX89" fmla="*/ 4335780 w 12301267"/>
              <a:gd name="connsiteY89" fmla="*/ 3455122 h 4711822"/>
              <a:gd name="connsiteX90" fmla="*/ 3887470 w 12301267"/>
              <a:gd name="connsiteY90" fmla="*/ 3434802 h 4711822"/>
              <a:gd name="connsiteX91" fmla="*/ 3796030 w 12301267"/>
              <a:gd name="connsiteY91" fmla="*/ 3521162 h 4711822"/>
              <a:gd name="connsiteX92" fmla="*/ 3883660 w 12301267"/>
              <a:gd name="connsiteY92" fmla="*/ 3615142 h 4711822"/>
              <a:gd name="connsiteX93" fmla="*/ 3976370 w 12301267"/>
              <a:gd name="connsiteY93" fmla="*/ 3524972 h 4711822"/>
              <a:gd name="connsiteX94" fmla="*/ 3887470 w 12301267"/>
              <a:gd name="connsiteY94" fmla="*/ 3434802 h 4711822"/>
              <a:gd name="connsiteX95" fmla="*/ 3432810 w 12301267"/>
              <a:gd name="connsiteY95" fmla="*/ 3417022 h 4711822"/>
              <a:gd name="connsiteX96" fmla="*/ 3324860 w 12301267"/>
              <a:gd name="connsiteY96" fmla="*/ 3523702 h 4711822"/>
              <a:gd name="connsiteX97" fmla="*/ 3430270 w 12301267"/>
              <a:gd name="connsiteY97" fmla="*/ 3634192 h 4711822"/>
              <a:gd name="connsiteX98" fmla="*/ 3540760 w 12301267"/>
              <a:gd name="connsiteY98" fmla="*/ 3524972 h 4711822"/>
              <a:gd name="connsiteX99" fmla="*/ 3432810 w 12301267"/>
              <a:gd name="connsiteY99" fmla="*/ 3417022 h 4711822"/>
              <a:gd name="connsiteX100" fmla="*/ 2983230 w 12301267"/>
              <a:gd name="connsiteY100" fmla="*/ 3399242 h 4711822"/>
              <a:gd name="connsiteX101" fmla="*/ 2856230 w 12301267"/>
              <a:gd name="connsiteY101" fmla="*/ 3523702 h 4711822"/>
              <a:gd name="connsiteX102" fmla="*/ 2980690 w 12301267"/>
              <a:gd name="connsiteY102" fmla="*/ 3650702 h 4711822"/>
              <a:gd name="connsiteX103" fmla="*/ 3107690 w 12301267"/>
              <a:gd name="connsiteY103" fmla="*/ 3526242 h 4711822"/>
              <a:gd name="connsiteX104" fmla="*/ 2983230 w 12301267"/>
              <a:gd name="connsiteY104" fmla="*/ 3399242 h 4711822"/>
              <a:gd name="connsiteX105" fmla="*/ 2532380 w 12301267"/>
              <a:gd name="connsiteY105" fmla="*/ 3384002 h 4711822"/>
              <a:gd name="connsiteX106" fmla="*/ 2390140 w 12301267"/>
              <a:gd name="connsiteY106" fmla="*/ 3524972 h 4711822"/>
              <a:gd name="connsiteX107" fmla="*/ 2528570 w 12301267"/>
              <a:gd name="connsiteY107" fmla="*/ 3665942 h 4711822"/>
              <a:gd name="connsiteX108" fmla="*/ 2672080 w 12301267"/>
              <a:gd name="connsiteY108" fmla="*/ 3524972 h 4711822"/>
              <a:gd name="connsiteX109" fmla="*/ 2532380 w 12301267"/>
              <a:gd name="connsiteY109" fmla="*/ 3384002 h 4711822"/>
              <a:gd name="connsiteX110" fmla="*/ 2077720 w 12301267"/>
              <a:gd name="connsiteY110" fmla="*/ 3368762 h 4711822"/>
              <a:gd name="connsiteX111" fmla="*/ 1920240 w 12301267"/>
              <a:gd name="connsiteY111" fmla="*/ 3524972 h 4711822"/>
              <a:gd name="connsiteX112" fmla="*/ 2076450 w 12301267"/>
              <a:gd name="connsiteY112" fmla="*/ 3682452 h 4711822"/>
              <a:gd name="connsiteX113" fmla="*/ 2232660 w 12301267"/>
              <a:gd name="connsiteY113" fmla="*/ 3526242 h 4711822"/>
              <a:gd name="connsiteX114" fmla="*/ 2077720 w 12301267"/>
              <a:gd name="connsiteY114" fmla="*/ 3368762 h 4711822"/>
              <a:gd name="connsiteX115" fmla="*/ 1624330 w 12301267"/>
              <a:gd name="connsiteY115" fmla="*/ 3354792 h 4711822"/>
              <a:gd name="connsiteX116" fmla="*/ 1455420 w 12301267"/>
              <a:gd name="connsiteY116" fmla="*/ 3527512 h 4711822"/>
              <a:gd name="connsiteX117" fmla="*/ 1628140 w 12301267"/>
              <a:gd name="connsiteY117" fmla="*/ 3696422 h 4711822"/>
              <a:gd name="connsiteX118" fmla="*/ 1797050 w 12301267"/>
              <a:gd name="connsiteY118" fmla="*/ 3523702 h 4711822"/>
              <a:gd name="connsiteX119" fmla="*/ 1624330 w 12301267"/>
              <a:gd name="connsiteY119" fmla="*/ 3354792 h 4711822"/>
              <a:gd name="connsiteX120" fmla="*/ 1173480 w 12301267"/>
              <a:gd name="connsiteY120" fmla="*/ 3342092 h 4711822"/>
              <a:gd name="connsiteX121" fmla="*/ 988060 w 12301267"/>
              <a:gd name="connsiteY121" fmla="*/ 3526242 h 4711822"/>
              <a:gd name="connsiteX122" fmla="*/ 1173480 w 12301267"/>
              <a:gd name="connsiteY122" fmla="*/ 3711662 h 4711822"/>
              <a:gd name="connsiteX123" fmla="*/ 1356360 w 12301267"/>
              <a:gd name="connsiteY123" fmla="*/ 3527512 h 4711822"/>
              <a:gd name="connsiteX124" fmla="*/ 1173480 w 12301267"/>
              <a:gd name="connsiteY124" fmla="*/ 3342092 h 4711822"/>
              <a:gd name="connsiteX125" fmla="*/ 721360 w 12301267"/>
              <a:gd name="connsiteY125" fmla="*/ 3329392 h 4711822"/>
              <a:gd name="connsiteX126" fmla="*/ 524510 w 12301267"/>
              <a:gd name="connsiteY126" fmla="*/ 3526242 h 4711822"/>
              <a:gd name="connsiteX127" fmla="*/ 721360 w 12301267"/>
              <a:gd name="connsiteY127" fmla="*/ 3724362 h 4711822"/>
              <a:gd name="connsiteX128" fmla="*/ 918210 w 12301267"/>
              <a:gd name="connsiteY128" fmla="*/ 3526242 h 4711822"/>
              <a:gd name="connsiteX129" fmla="*/ 721360 w 12301267"/>
              <a:gd name="connsiteY129" fmla="*/ 3329392 h 4711822"/>
              <a:gd name="connsiteX130" fmla="*/ 7500620 w 12301267"/>
              <a:gd name="connsiteY130" fmla="*/ 3052532 h 4711822"/>
              <a:gd name="connsiteX131" fmla="*/ 7480301 w 12301267"/>
              <a:gd name="connsiteY131" fmla="*/ 3072852 h 4711822"/>
              <a:gd name="connsiteX132" fmla="*/ 7500620 w 12301267"/>
              <a:gd name="connsiteY132" fmla="*/ 3096982 h 4711822"/>
              <a:gd name="connsiteX133" fmla="*/ 7523480 w 12301267"/>
              <a:gd name="connsiteY133" fmla="*/ 3074122 h 4711822"/>
              <a:gd name="connsiteX134" fmla="*/ 7500620 w 12301267"/>
              <a:gd name="connsiteY134" fmla="*/ 3052532 h 4711822"/>
              <a:gd name="connsiteX135" fmla="*/ 7049770 w 12301267"/>
              <a:gd name="connsiteY135" fmla="*/ 3039832 h 4711822"/>
              <a:gd name="connsiteX136" fmla="*/ 7015480 w 12301267"/>
              <a:gd name="connsiteY136" fmla="*/ 3074122 h 4711822"/>
              <a:gd name="connsiteX137" fmla="*/ 7052310 w 12301267"/>
              <a:gd name="connsiteY137" fmla="*/ 3109682 h 4711822"/>
              <a:gd name="connsiteX138" fmla="*/ 7085330 w 12301267"/>
              <a:gd name="connsiteY138" fmla="*/ 3071582 h 4711822"/>
              <a:gd name="connsiteX139" fmla="*/ 7049770 w 12301267"/>
              <a:gd name="connsiteY139" fmla="*/ 3039832 h 4711822"/>
              <a:gd name="connsiteX140" fmla="*/ 6598920 w 12301267"/>
              <a:gd name="connsiteY140" fmla="*/ 3023322 h 4711822"/>
              <a:gd name="connsiteX141" fmla="*/ 6545580 w 12301267"/>
              <a:gd name="connsiteY141" fmla="*/ 3071582 h 4711822"/>
              <a:gd name="connsiteX142" fmla="*/ 6593840 w 12301267"/>
              <a:gd name="connsiteY142" fmla="*/ 3123652 h 4711822"/>
              <a:gd name="connsiteX143" fmla="*/ 6647180 w 12301267"/>
              <a:gd name="connsiteY143" fmla="*/ 3074122 h 4711822"/>
              <a:gd name="connsiteX144" fmla="*/ 6598920 w 12301267"/>
              <a:gd name="connsiteY144" fmla="*/ 3023322 h 4711822"/>
              <a:gd name="connsiteX145" fmla="*/ 6145530 w 12301267"/>
              <a:gd name="connsiteY145" fmla="*/ 3004272 h 4711822"/>
              <a:gd name="connsiteX146" fmla="*/ 6076950 w 12301267"/>
              <a:gd name="connsiteY146" fmla="*/ 3074122 h 4711822"/>
              <a:gd name="connsiteX147" fmla="*/ 6149340 w 12301267"/>
              <a:gd name="connsiteY147" fmla="*/ 3143972 h 4711822"/>
              <a:gd name="connsiteX148" fmla="*/ 6215380 w 12301267"/>
              <a:gd name="connsiteY148" fmla="*/ 3072852 h 4711822"/>
              <a:gd name="connsiteX149" fmla="*/ 6145530 w 12301267"/>
              <a:gd name="connsiteY149" fmla="*/ 3004272 h 4711822"/>
              <a:gd name="connsiteX150" fmla="*/ 5695950 w 12301267"/>
              <a:gd name="connsiteY150" fmla="*/ 2987762 h 4711822"/>
              <a:gd name="connsiteX151" fmla="*/ 5608320 w 12301267"/>
              <a:gd name="connsiteY151" fmla="*/ 3075392 h 4711822"/>
              <a:gd name="connsiteX152" fmla="*/ 5695950 w 12301267"/>
              <a:gd name="connsiteY152" fmla="*/ 3163022 h 4711822"/>
              <a:gd name="connsiteX153" fmla="*/ 5782310 w 12301267"/>
              <a:gd name="connsiteY153" fmla="*/ 3074122 h 4711822"/>
              <a:gd name="connsiteX154" fmla="*/ 5695950 w 12301267"/>
              <a:gd name="connsiteY154" fmla="*/ 2987762 h 4711822"/>
              <a:gd name="connsiteX155" fmla="*/ 5240020 w 12301267"/>
              <a:gd name="connsiteY155" fmla="*/ 2969982 h 4711822"/>
              <a:gd name="connsiteX156" fmla="*/ 5135880 w 12301267"/>
              <a:gd name="connsiteY156" fmla="*/ 3074122 h 4711822"/>
              <a:gd name="connsiteX157" fmla="*/ 5241290 w 12301267"/>
              <a:gd name="connsiteY157" fmla="*/ 3179532 h 4711822"/>
              <a:gd name="connsiteX158" fmla="*/ 5345430 w 12301267"/>
              <a:gd name="connsiteY158" fmla="*/ 3071582 h 4711822"/>
              <a:gd name="connsiteX159" fmla="*/ 5240020 w 12301267"/>
              <a:gd name="connsiteY159" fmla="*/ 2969982 h 4711822"/>
              <a:gd name="connsiteX160" fmla="*/ 4789171 w 12301267"/>
              <a:gd name="connsiteY160" fmla="*/ 2950932 h 4711822"/>
              <a:gd name="connsiteX161" fmla="*/ 4668520 w 12301267"/>
              <a:gd name="connsiteY161" fmla="*/ 3074122 h 4711822"/>
              <a:gd name="connsiteX162" fmla="*/ 4794250 w 12301267"/>
              <a:gd name="connsiteY162" fmla="*/ 3196042 h 4711822"/>
              <a:gd name="connsiteX163" fmla="*/ 4912360 w 12301267"/>
              <a:gd name="connsiteY163" fmla="*/ 3071582 h 4711822"/>
              <a:gd name="connsiteX164" fmla="*/ 4789171 w 12301267"/>
              <a:gd name="connsiteY164" fmla="*/ 2950932 h 4711822"/>
              <a:gd name="connsiteX165" fmla="*/ 4335780 w 12301267"/>
              <a:gd name="connsiteY165" fmla="*/ 2931882 h 4711822"/>
              <a:gd name="connsiteX166" fmla="*/ 4197350 w 12301267"/>
              <a:gd name="connsiteY166" fmla="*/ 3070312 h 4711822"/>
              <a:gd name="connsiteX167" fmla="*/ 4337050 w 12301267"/>
              <a:gd name="connsiteY167" fmla="*/ 3210012 h 4711822"/>
              <a:gd name="connsiteX168" fmla="*/ 4475481 w 12301267"/>
              <a:gd name="connsiteY168" fmla="*/ 3071582 h 4711822"/>
              <a:gd name="connsiteX169" fmla="*/ 4335780 w 12301267"/>
              <a:gd name="connsiteY169" fmla="*/ 2931882 h 4711822"/>
              <a:gd name="connsiteX170" fmla="*/ 3886200 w 12301267"/>
              <a:gd name="connsiteY170" fmla="*/ 2916642 h 4711822"/>
              <a:gd name="connsiteX171" fmla="*/ 3732530 w 12301267"/>
              <a:gd name="connsiteY171" fmla="*/ 3070312 h 4711822"/>
              <a:gd name="connsiteX172" fmla="*/ 3886200 w 12301267"/>
              <a:gd name="connsiteY172" fmla="*/ 3225252 h 4711822"/>
              <a:gd name="connsiteX173" fmla="*/ 4041140 w 12301267"/>
              <a:gd name="connsiteY173" fmla="*/ 3072852 h 4711822"/>
              <a:gd name="connsiteX174" fmla="*/ 3886200 w 12301267"/>
              <a:gd name="connsiteY174" fmla="*/ 2916642 h 4711822"/>
              <a:gd name="connsiteX175" fmla="*/ 3434080 w 12301267"/>
              <a:gd name="connsiteY175" fmla="*/ 2901402 h 4711822"/>
              <a:gd name="connsiteX176" fmla="*/ 3266440 w 12301267"/>
              <a:gd name="connsiteY176" fmla="*/ 3071582 h 4711822"/>
              <a:gd name="connsiteX177" fmla="*/ 3434080 w 12301267"/>
              <a:gd name="connsiteY177" fmla="*/ 3240492 h 4711822"/>
              <a:gd name="connsiteX178" fmla="*/ 3604260 w 12301267"/>
              <a:gd name="connsiteY178" fmla="*/ 3072852 h 4711822"/>
              <a:gd name="connsiteX179" fmla="*/ 3434080 w 12301267"/>
              <a:gd name="connsiteY179" fmla="*/ 2901402 h 4711822"/>
              <a:gd name="connsiteX180" fmla="*/ 2979420 w 12301267"/>
              <a:gd name="connsiteY180" fmla="*/ 2887432 h 4711822"/>
              <a:gd name="connsiteX181" fmla="*/ 2799080 w 12301267"/>
              <a:gd name="connsiteY181" fmla="*/ 3070312 h 4711822"/>
              <a:gd name="connsiteX182" fmla="*/ 2979420 w 12301267"/>
              <a:gd name="connsiteY182" fmla="*/ 3251922 h 4711822"/>
              <a:gd name="connsiteX183" fmla="*/ 3163570 w 12301267"/>
              <a:gd name="connsiteY183" fmla="*/ 3070312 h 4711822"/>
              <a:gd name="connsiteX184" fmla="*/ 2979420 w 12301267"/>
              <a:gd name="connsiteY184" fmla="*/ 2887432 h 4711822"/>
              <a:gd name="connsiteX185" fmla="*/ 2532380 w 12301267"/>
              <a:gd name="connsiteY185" fmla="*/ 2874732 h 4711822"/>
              <a:gd name="connsiteX186" fmla="*/ 2335530 w 12301267"/>
              <a:gd name="connsiteY186" fmla="*/ 3069042 h 4711822"/>
              <a:gd name="connsiteX187" fmla="*/ 2529840 w 12301267"/>
              <a:gd name="connsiteY187" fmla="*/ 3264622 h 4711822"/>
              <a:gd name="connsiteX188" fmla="*/ 2725420 w 12301267"/>
              <a:gd name="connsiteY188" fmla="*/ 3071582 h 4711822"/>
              <a:gd name="connsiteX189" fmla="*/ 2532380 w 12301267"/>
              <a:gd name="connsiteY189" fmla="*/ 2874732 h 4711822"/>
              <a:gd name="connsiteX190" fmla="*/ 504190 w 12301267"/>
              <a:gd name="connsiteY190" fmla="*/ 2818852 h 4711822"/>
              <a:gd name="connsiteX191" fmla="*/ 575310 w 12301267"/>
              <a:gd name="connsiteY191" fmla="*/ 2874732 h 4711822"/>
              <a:gd name="connsiteX192" fmla="*/ 501650 w 12301267"/>
              <a:gd name="connsiteY192" fmla="*/ 2964902 h 4711822"/>
              <a:gd name="connsiteX193" fmla="*/ 438150 w 12301267"/>
              <a:gd name="connsiteY193" fmla="*/ 2877272 h 4711822"/>
              <a:gd name="connsiteX194" fmla="*/ 504190 w 12301267"/>
              <a:gd name="connsiteY194" fmla="*/ 2818852 h 4711822"/>
              <a:gd name="connsiteX195" fmla="*/ 955040 w 12301267"/>
              <a:gd name="connsiteY195" fmla="*/ 2799802 h 4711822"/>
              <a:gd name="connsiteX196" fmla="*/ 1052830 w 12301267"/>
              <a:gd name="connsiteY196" fmla="*/ 2876002 h 4711822"/>
              <a:gd name="connsiteX197" fmla="*/ 955040 w 12301267"/>
              <a:gd name="connsiteY197" fmla="*/ 3004272 h 4711822"/>
              <a:gd name="connsiteX198" fmla="*/ 914400 w 12301267"/>
              <a:gd name="connsiteY198" fmla="*/ 2933152 h 4711822"/>
              <a:gd name="connsiteX199" fmla="*/ 866140 w 12301267"/>
              <a:gd name="connsiteY199" fmla="*/ 2877272 h 4711822"/>
              <a:gd name="connsiteX200" fmla="*/ 955040 w 12301267"/>
              <a:gd name="connsiteY200" fmla="*/ 2799802 h 4711822"/>
              <a:gd name="connsiteX201" fmla="*/ 9312910 w 12301267"/>
              <a:gd name="connsiteY201" fmla="*/ 2608032 h 4711822"/>
              <a:gd name="connsiteX202" fmla="*/ 9298940 w 12301267"/>
              <a:gd name="connsiteY202" fmla="*/ 2624542 h 4711822"/>
              <a:gd name="connsiteX203" fmla="*/ 9314180 w 12301267"/>
              <a:gd name="connsiteY203" fmla="*/ 2642322 h 4711822"/>
              <a:gd name="connsiteX204" fmla="*/ 9326880 w 12301267"/>
              <a:gd name="connsiteY204" fmla="*/ 2623272 h 4711822"/>
              <a:gd name="connsiteX205" fmla="*/ 9312910 w 12301267"/>
              <a:gd name="connsiteY205" fmla="*/ 2608032 h 4711822"/>
              <a:gd name="connsiteX206" fmla="*/ 8860790 w 12301267"/>
              <a:gd name="connsiteY206" fmla="*/ 2587712 h 4711822"/>
              <a:gd name="connsiteX207" fmla="*/ 8829040 w 12301267"/>
              <a:gd name="connsiteY207" fmla="*/ 2616922 h 4711822"/>
              <a:gd name="connsiteX208" fmla="*/ 8859520 w 12301267"/>
              <a:gd name="connsiteY208" fmla="*/ 2651212 h 4711822"/>
              <a:gd name="connsiteX209" fmla="*/ 8891270 w 12301267"/>
              <a:gd name="connsiteY209" fmla="*/ 2622002 h 4711822"/>
              <a:gd name="connsiteX210" fmla="*/ 8860790 w 12301267"/>
              <a:gd name="connsiteY210" fmla="*/ 2587712 h 4711822"/>
              <a:gd name="connsiteX211" fmla="*/ 8404860 w 12301267"/>
              <a:gd name="connsiteY211" fmla="*/ 2572472 h 4711822"/>
              <a:gd name="connsiteX212" fmla="*/ 8357870 w 12301267"/>
              <a:gd name="connsiteY212" fmla="*/ 2619462 h 4711822"/>
              <a:gd name="connsiteX213" fmla="*/ 8407400 w 12301267"/>
              <a:gd name="connsiteY213" fmla="*/ 2667722 h 4711822"/>
              <a:gd name="connsiteX214" fmla="*/ 8453120 w 12301267"/>
              <a:gd name="connsiteY214" fmla="*/ 2616922 h 4711822"/>
              <a:gd name="connsiteX215" fmla="*/ 8404860 w 12301267"/>
              <a:gd name="connsiteY215" fmla="*/ 2572472 h 4711822"/>
              <a:gd name="connsiteX216" fmla="*/ 7954010 w 12301267"/>
              <a:gd name="connsiteY216" fmla="*/ 2553422 h 4711822"/>
              <a:gd name="connsiteX217" fmla="*/ 7889240 w 12301267"/>
              <a:gd name="connsiteY217" fmla="*/ 2619462 h 4711822"/>
              <a:gd name="connsiteX218" fmla="*/ 7954010 w 12301267"/>
              <a:gd name="connsiteY218" fmla="*/ 2684232 h 4711822"/>
              <a:gd name="connsiteX219" fmla="*/ 8021320 w 12301267"/>
              <a:gd name="connsiteY219" fmla="*/ 2620732 h 4711822"/>
              <a:gd name="connsiteX220" fmla="*/ 7954010 w 12301267"/>
              <a:gd name="connsiteY220" fmla="*/ 2553422 h 4711822"/>
              <a:gd name="connsiteX221" fmla="*/ 7499351 w 12301267"/>
              <a:gd name="connsiteY221" fmla="*/ 2535642 h 4711822"/>
              <a:gd name="connsiteX222" fmla="*/ 7416801 w 12301267"/>
              <a:gd name="connsiteY222" fmla="*/ 2620732 h 4711822"/>
              <a:gd name="connsiteX223" fmla="*/ 7499351 w 12301267"/>
              <a:gd name="connsiteY223" fmla="*/ 2704552 h 4711822"/>
              <a:gd name="connsiteX224" fmla="*/ 7585710 w 12301267"/>
              <a:gd name="connsiteY224" fmla="*/ 2619462 h 4711822"/>
              <a:gd name="connsiteX225" fmla="*/ 7499351 w 12301267"/>
              <a:gd name="connsiteY225" fmla="*/ 2535642 h 4711822"/>
              <a:gd name="connsiteX226" fmla="*/ 7049770 w 12301267"/>
              <a:gd name="connsiteY226" fmla="*/ 2516592 h 4711822"/>
              <a:gd name="connsiteX227" fmla="*/ 6948170 w 12301267"/>
              <a:gd name="connsiteY227" fmla="*/ 2619462 h 4711822"/>
              <a:gd name="connsiteX228" fmla="*/ 7048501 w 12301267"/>
              <a:gd name="connsiteY228" fmla="*/ 2721062 h 4711822"/>
              <a:gd name="connsiteX229" fmla="*/ 7152640 w 12301267"/>
              <a:gd name="connsiteY229" fmla="*/ 2618192 h 4711822"/>
              <a:gd name="connsiteX230" fmla="*/ 7049770 w 12301267"/>
              <a:gd name="connsiteY230" fmla="*/ 2516592 h 4711822"/>
              <a:gd name="connsiteX231" fmla="*/ 6598920 w 12301267"/>
              <a:gd name="connsiteY231" fmla="*/ 2500082 h 4711822"/>
              <a:gd name="connsiteX232" fmla="*/ 6480810 w 12301267"/>
              <a:gd name="connsiteY232" fmla="*/ 2620732 h 4711822"/>
              <a:gd name="connsiteX233" fmla="*/ 6598920 w 12301267"/>
              <a:gd name="connsiteY233" fmla="*/ 2738842 h 4711822"/>
              <a:gd name="connsiteX234" fmla="*/ 6719570 w 12301267"/>
              <a:gd name="connsiteY234" fmla="*/ 2619462 h 4711822"/>
              <a:gd name="connsiteX235" fmla="*/ 6598920 w 12301267"/>
              <a:gd name="connsiteY235" fmla="*/ 2500082 h 4711822"/>
              <a:gd name="connsiteX236" fmla="*/ 6144261 w 12301267"/>
              <a:gd name="connsiteY236" fmla="*/ 2483572 h 4711822"/>
              <a:gd name="connsiteX237" fmla="*/ 6009641 w 12301267"/>
              <a:gd name="connsiteY237" fmla="*/ 2620732 h 4711822"/>
              <a:gd name="connsiteX238" fmla="*/ 6145530 w 12301267"/>
              <a:gd name="connsiteY238" fmla="*/ 2756622 h 4711822"/>
              <a:gd name="connsiteX239" fmla="*/ 6282690 w 12301267"/>
              <a:gd name="connsiteY239" fmla="*/ 2620732 h 4711822"/>
              <a:gd name="connsiteX240" fmla="*/ 6144261 w 12301267"/>
              <a:gd name="connsiteY240" fmla="*/ 2483572 h 4711822"/>
              <a:gd name="connsiteX241" fmla="*/ 5697220 w 12301267"/>
              <a:gd name="connsiteY241" fmla="*/ 2468332 h 4711822"/>
              <a:gd name="connsiteX242" fmla="*/ 5544820 w 12301267"/>
              <a:gd name="connsiteY242" fmla="*/ 2620732 h 4711822"/>
              <a:gd name="connsiteX243" fmla="*/ 5695950 w 12301267"/>
              <a:gd name="connsiteY243" fmla="*/ 2771862 h 4711822"/>
              <a:gd name="connsiteX244" fmla="*/ 5847080 w 12301267"/>
              <a:gd name="connsiteY244" fmla="*/ 2619462 h 4711822"/>
              <a:gd name="connsiteX245" fmla="*/ 5697220 w 12301267"/>
              <a:gd name="connsiteY245" fmla="*/ 2468332 h 4711822"/>
              <a:gd name="connsiteX246" fmla="*/ 5242561 w 12301267"/>
              <a:gd name="connsiteY246" fmla="*/ 2453092 h 4711822"/>
              <a:gd name="connsiteX247" fmla="*/ 5076191 w 12301267"/>
              <a:gd name="connsiteY247" fmla="*/ 2619462 h 4711822"/>
              <a:gd name="connsiteX248" fmla="*/ 5241290 w 12301267"/>
              <a:gd name="connsiteY248" fmla="*/ 2785832 h 4711822"/>
              <a:gd name="connsiteX249" fmla="*/ 5408931 w 12301267"/>
              <a:gd name="connsiteY249" fmla="*/ 2620732 h 4711822"/>
              <a:gd name="connsiteX250" fmla="*/ 5242561 w 12301267"/>
              <a:gd name="connsiteY250" fmla="*/ 2453092 h 4711822"/>
              <a:gd name="connsiteX251" fmla="*/ 4795521 w 12301267"/>
              <a:gd name="connsiteY251" fmla="*/ 2439122 h 4711822"/>
              <a:gd name="connsiteX252" fmla="*/ 4610101 w 12301267"/>
              <a:gd name="connsiteY252" fmla="*/ 2615652 h 4711822"/>
              <a:gd name="connsiteX253" fmla="*/ 4784090 w 12301267"/>
              <a:gd name="connsiteY253" fmla="*/ 2799802 h 4711822"/>
              <a:gd name="connsiteX254" fmla="*/ 4969510 w 12301267"/>
              <a:gd name="connsiteY254" fmla="*/ 2623272 h 4711822"/>
              <a:gd name="connsiteX255" fmla="*/ 4795521 w 12301267"/>
              <a:gd name="connsiteY255" fmla="*/ 2439122 h 4711822"/>
              <a:gd name="connsiteX256" fmla="*/ 4335780 w 12301267"/>
              <a:gd name="connsiteY256" fmla="*/ 2426422 h 4711822"/>
              <a:gd name="connsiteX257" fmla="*/ 4142740 w 12301267"/>
              <a:gd name="connsiteY257" fmla="*/ 2619462 h 4711822"/>
              <a:gd name="connsiteX258" fmla="*/ 4335780 w 12301267"/>
              <a:gd name="connsiteY258" fmla="*/ 2812502 h 4711822"/>
              <a:gd name="connsiteX259" fmla="*/ 4528820 w 12301267"/>
              <a:gd name="connsiteY259" fmla="*/ 2619462 h 4711822"/>
              <a:gd name="connsiteX260" fmla="*/ 4335780 w 12301267"/>
              <a:gd name="connsiteY260" fmla="*/ 2426422 h 4711822"/>
              <a:gd name="connsiteX261" fmla="*/ 2311400 w 12301267"/>
              <a:gd name="connsiteY261" fmla="*/ 2365462 h 4711822"/>
              <a:gd name="connsiteX262" fmla="*/ 2386330 w 12301267"/>
              <a:gd name="connsiteY262" fmla="*/ 2425152 h 4711822"/>
              <a:gd name="connsiteX263" fmla="*/ 2310130 w 12301267"/>
              <a:gd name="connsiteY263" fmla="*/ 2521672 h 4711822"/>
              <a:gd name="connsiteX264" fmla="*/ 2241550 w 12301267"/>
              <a:gd name="connsiteY264" fmla="*/ 2426422 h 4711822"/>
              <a:gd name="connsiteX265" fmla="*/ 2311400 w 12301267"/>
              <a:gd name="connsiteY265" fmla="*/ 2365462 h 4711822"/>
              <a:gd name="connsiteX266" fmla="*/ 2766060 w 12301267"/>
              <a:gd name="connsiteY266" fmla="*/ 2348952 h 4711822"/>
              <a:gd name="connsiteX267" fmla="*/ 2866390 w 12301267"/>
              <a:gd name="connsiteY267" fmla="*/ 2426422 h 4711822"/>
              <a:gd name="connsiteX268" fmla="*/ 2763520 w 12301267"/>
              <a:gd name="connsiteY268" fmla="*/ 2561042 h 4711822"/>
              <a:gd name="connsiteX269" fmla="*/ 2726690 w 12301267"/>
              <a:gd name="connsiteY269" fmla="*/ 2488652 h 4711822"/>
              <a:gd name="connsiteX270" fmla="*/ 2673350 w 12301267"/>
              <a:gd name="connsiteY270" fmla="*/ 2426422 h 4711822"/>
              <a:gd name="connsiteX271" fmla="*/ 2721610 w 12301267"/>
              <a:gd name="connsiteY271" fmla="*/ 2389592 h 4711822"/>
              <a:gd name="connsiteX272" fmla="*/ 2766060 w 12301267"/>
              <a:gd name="connsiteY272" fmla="*/ 2348952 h 4711822"/>
              <a:gd name="connsiteX273" fmla="*/ 10666730 w 12301267"/>
              <a:gd name="connsiteY273" fmla="*/ 2144482 h 4711822"/>
              <a:gd name="connsiteX274" fmla="*/ 10640060 w 12301267"/>
              <a:gd name="connsiteY274" fmla="*/ 2171152 h 4711822"/>
              <a:gd name="connsiteX275" fmla="*/ 10668000 w 12301267"/>
              <a:gd name="connsiteY275" fmla="*/ 2199092 h 4711822"/>
              <a:gd name="connsiteX276" fmla="*/ 10694670 w 12301267"/>
              <a:gd name="connsiteY276" fmla="*/ 2172422 h 4711822"/>
              <a:gd name="connsiteX277" fmla="*/ 10666730 w 12301267"/>
              <a:gd name="connsiteY277" fmla="*/ 2144482 h 4711822"/>
              <a:gd name="connsiteX278" fmla="*/ 10222230 w 12301267"/>
              <a:gd name="connsiteY278" fmla="*/ 2130512 h 4711822"/>
              <a:gd name="connsiteX279" fmla="*/ 10175240 w 12301267"/>
              <a:gd name="connsiteY279" fmla="*/ 2167342 h 4711822"/>
              <a:gd name="connsiteX280" fmla="*/ 10212070 w 12301267"/>
              <a:gd name="connsiteY280" fmla="*/ 2214332 h 4711822"/>
              <a:gd name="connsiteX281" fmla="*/ 10259060 w 12301267"/>
              <a:gd name="connsiteY281" fmla="*/ 2174962 h 4711822"/>
              <a:gd name="connsiteX282" fmla="*/ 10222230 w 12301267"/>
              <a:gd name="connsiteY282" fmla="*/ 2130512 h 4711822"/>
              <a:gd name="connsiteX283" fmla="*/ 9762490 w 12301267"/>
              <a:gd name="connsiteY283" fmla="*/ 2112732 h 4711822"/>
              <a:gd name="connsiteX284" fmla="*/ 9702800 w 12301267"/>
              <a:gd name="connsiteY284" fmla="*/ 2171152 h 4711822"/>
              <a:gd name="connsiteX285" fmla="*/ 9759950 w 12301267"/>
              <a:gd name="connsiteY285" fmla="*/ 2232112 h 4711822"/>
              <a:gd name="connsiteX286" fmla="*/ 9822180 w 12301267"/>
              <a:gd name="connsiteY286" fmla="*/ 2171152 h 4711822"/>
              <a:gd name="connsiteX287" fmla="*/ 9762490 w 12301267"/>
              <a:gd name="connsiteY287" fmla="*/ 2112732 h 4711822"/>
              <a:gd name="connsiteX288" fmla="*/ 9312910 w 12301267"/>
              <a:gd name="connsiteY288" fmla="*/ 2091142 h 4711822"/>
              <a:gd name="connsiteX289" fmla="*/ 9234170 w 12301267"/>
              <a:gd name="connsiteY289" fmla="*/ 2166072 h 4711822"/>
              <a:gd name="connsiteX290" fmla="*/ 9310370 w 12301267"/>
              <a:gd name="connsiteY290" fmla="*/ 2247352 h 4711822"/>
              <a:gd name="connsiteX291" fmla="*/ 9390380 w 12301267"/>
              <a:gd name="connsiteY291" fmla="*/ 2171152 h 4711822"/>
              <a:gd name="connsiteX292" fmla="*/ 9312910 w 12301267"/>
              <a:gd name="connsiteY292" fmla="*/ 2091142 h 4711822"/>
              <a:gd name="connsiteX293" fmla="*/ 8860790 w 12301267"/>
              <a:gd name="connsiteY293" fmla="*/ 2068282 h 4711822"/>
              <a:gd name="connsiteX294" fmla="*/ 8760460 w 12301267"/>
              <a:gd name="connsiteY294" fmla="*/ 2167342 h 4711822"/>
              <a:gd name="connsiteX295" fmla="*/ 8859520 w 12301267"/>
              <a:gd name="connsiteY295" fmla="*/ 2267672 h 4711822"/>
              <a:gd name="connsiteX296" fmla="*/ 8958580 w 12301267"/>
              <a:gd name="connsiteY296" fmla="*/ 2169882 h 4711822"/>
              <a:gd name="connsiteX297" fmla="*/ 8860790 w 12301267"/>
              <a:gd name="connsiteY297" fmla="*/ 2068282 h 4711822"/>
              <a:gd name="connsiteX298" fmla="*/ 8406130 w 12301267"/>
              <a:gd name="connsiteY298" fmla="*/ 2050502 h 4711822"/>
              <a:gd name="connsiteX299" fmla="*/ 8289290 w 12301267"/>
              <a:gd name="connsiteY299" fmla="*/ 2169882 h 4711822"/>
              <a:gd name="connsiteX300" fmla="*/ 8406130 w 12301267"/>
              <a:gd name="connsiteY300" fmla="*/ 2285452 h 4711822"/>
              <a:gd name="connsiteX301" fmla="*/ 8522970 w 12301267"/>
              <a:gd name="connsiteY301" fmla="*/ 2168612 h 4711822"/>
              <a:gd name="connsiteX302" fmla="*/ 8406130 w 12301267"/>
              <a:gd name="connsiteY302" fmla="*/ 2050502 h 4711822"/>
              <a:gd name="connsiteX303" fmla="*/ 7956551 w 12301267"/>
              <a:gd name="connsiteY303" fmla="*/ 2035262 h 4711822"/>
              <a:gd name="connsiteX304" fmla="*/ 7821930 w 12301267"/>
              <a:gd name="connsiteY304" fmla="*/ 2168612 h 4711822"/>
              <a:gd name="connsiteX305" fmla="*/ 7956551 w 12301267"/>
              <a:gd name="connsiteY305" fmla="*/ 2303232 h 4711822"/>
              <a:gd name="connsiteX306" fmla="*/ 8088630 w 12301267"/>
              <a:gd name="connsiteY306" fmla="*/ 2169882 h 4711822"/>
              <a:gd name="connsiteX307" fmla="*/ 7956551 w 12301267"/>
              <a:gd name="connsiteY307" fmla="*/ 2035262 h 4711822"/>
              <a:gd name="connsiteX308" fmla="*/ 7503160 w 12301267"/>
              <a:gd name="connsiteY308" fmla="*/ 2020022 h 4711822"/>
              <a:gd name="connsiteX309" fmla="*/ 7353301 w 12301267"/>
              <a:gd name="connsiteY309" fmla="*/ 2166072 h 4711822"/>
              <a:gd name="connsiteX310" fmla="*/ 7498080 w 12301267"/>
              <a:gd name="connsiteY310" fmla="*/ 2317202 h 4711822"/>
              <a:gd name="connsiteX311" fmla="*/ 7650480 w 12301267"/>
              <a:gd name="connsiteY311" fmla="*/ 2169882 h 4711822"/>
              <a:gd name="connsiteX312" fmla="*/ 7503160 w 12301267"/>
              <a:gd name="connsiteY312" fmla="*/ 2020022 h 4711822"/>
              <a:gd name="connsiteX313" fmla="*/ 7048501 w 12301267"/>
              <a:gd name="connsiteY313" fmla="*/ 2004782 h 4711822"/>
              <a:gd name="connsiteX314" fmla="*/ 6885940 w 12301267"/>
              <a:gd name="connsiteY314" fmla="*/ 2168612 h 4711822"/>
              <a:gd name="connsiteX315" fmla="*/ 7051040 w 12301267"/>
              <a:gd name="connsiteY315" fmla="*/ 2331172 h 4711822"/>
              <a:gd name="connsiteX316" fmla="*/ 7213601 w 12301267"/>
              <a:gd name="connsiteY316" fmla="*/ 2168612 h 4711822"/>
              <a:gd name="connsiteX317" fmla="*/ 7048501 w 12301267"/>
              <a:gd name="connsiteY317" fmla="*/ 2004782 h 4711822"/>
              <a:gd name="connsiteX318" fmla="*/ 6601460 w 12301267"/>
              <a:gd name="connsiteY318" fmla="*/ 1989542 h 4711822"/>
              <a:gd name="connsiteX319" fmla="*/ 6422390 w 12301267"/>
              <a:gd name="connsiteY319" fmla="*/ 2167342 h 4711822"/>
              <a:gd name="connsiteX320" fmla="*/ 6598920 w 12301267"/>
              <a:gd name="connsiteY320" fmla="*/ 2345142 h 4711822"/>
              <a:gd name="connsiteX321" fmla="*/ 6777990 w 12301267"/>
              <a:gd name="connsiteY321" fmla="*/ 2167342 h 4711822"/>
              <a:gd name="connsiteX322" fmla="*/ 6601460 w 12301267"/>
              <a:gd name="connsiteY322" fmla="*/ 1989542 h 4711822"/>
              <a:gd name="connsiteX323" fmla="*/ 6145530 w 12301267"/>
              <a:gd name="connsiteY323" fmla="*/ 1978112 h 4711822"/>
              <a:gd name="connsiteX324" fmla="*/ 5955030 w 12301267"/>
              <a:gd name="connsiteY324" fmla="*/ 2169882 h 4711822"/>
              <a:gd name="connsiteX325" fmla="*/ 6144261 w 12301267"/>
              <a:gd name="connsiteY325" fmla="*/ 2359112 h 4711822"/>
              <a:gd name="connsiteX326" fmla="*/ 6336030 w 12301267"/>
              <a:gd name="connsiteY326" fmla="*/ 2168612 h 4711822"/>
              <a:gd name="connsiteX327" fmla="*/ 6145530 w 12301267"/>
              <a:gd name="connsiteY327" fmla="*/ 1978112 h 4711822"/>
              <a:gd name="connsiteX328" fmla="*/ 5693410 w 12301267"/>
              <a:gd name="connsiteY328" fmla="*/ 1965412 h 4711822"/>
              <a:gd name="connsiteX329" fmla="*/ 5492750 w 12301267"/>
              <a:gd name="connsiteY329" fmla="*/ 2171152 h 4711822"/>
              <a:gd name="connsiteX330" fmla="*/ 5695950 w 12301267"/>
              <a:gd name="connsiteY330" fmla="*/ 2370542 h 4711822"/>
              <a:gd name="connsiteX331" fmla="*/ 5897880 w 12301267"/>
              <a:gd name="connsiteY331" fmla="*/ 2167342 h 4711822"/>
              <a:gd name="connsiteX332" fmla="*/ 5693410 w 12301267"/>
              <a:gd name="connsiteY332" fmla="*/ 1965412 h 4711822"/>
              <a:gd name="connsiteX333" fmla="*/ 4122420 w 12301267"/>
              <a:gd name="connsiteY333" fmla="*/ 1912072 h 4711822"/>
              <a:gd name="connsiteX334" fmla="*/ 4199890 w 12301267"/>
              <a:gd name="connsiteY334" fmla="*/ 1971762 h 4711822"/>
              <a:gd name="connsiteX335" fmla="*/ 4117340 w 12301267"/>
              <a:gd name="connsiteY335" fmla="*/ 2072092 h 4711822"/>
              <a:gd name="connsiteX336" fmla="*/ 4048760 w 12301267"/>
              <a:gd name="connsiteY336" fmla="*/ 1975572 h 4711822"/>
              <a:gd name="connsiteX337" fmla="*/ 4122420 w 12301267"/>
              <a:gd name="connsiteY337" fmla="*/ 1912072 h 4711822"/>
              <a:gd name="connsiteX338" fmla="*/ 4572001 w 12301267"/>
              <a:gd name="connsiteY338" fmla="*/ 1889212 h 4711822"/>
              <a:gd name="connsiteX339" fmla="*/ 4682490 w 12301267"/>
              <a:gd name="connsiteY339" fmla="*/ 1973032 h 4711822"/>
              <a:gd name="connsiteX340" fmla="*/ 4569460 w 12301267"/>
              <a:gd name="connsiteY340" fmla="*/ 2131782 h 4711822"/>
              <a:gd name="connsiteX341" fmla="*/ 4470400 w 12301267"/>
              <a:gd name="connsiteY341" fmla="*/ 1976842 h 4711822"/>
              <a:gd name="connsiteX342" fmla="*/ 4572001 w 12301267"/>
              <a:gd name="connsiteY342" fmla="*/ 1889212 h 4711822"/>
              <a:gd name="connsiteX343" fmla="*/ 12024360 w 12301267"/>
              <a:gd name="connsiteY343" fmla="*/ 1675852 h 4711822"/>
              <a:gd name="connsiteX344" fmla="*/ 11979910 w 12301267"/>
              <a:gd name="connsiteY344" fmla="*/ 1716492 h 4711822"/>
              <a:gd name="connsiteX345" fmla="*/ 12021820 w 12301267"/>
              <a:gd name="connsiteY345" fmla="*/ 1759672 h 4711822"/>
              <a:gd name="connsiteX346" fmla="*/ 12063730 w 12301267"/>
              <a:gd name="connsiteY346" fmla="*/ 1720302 h 4711822"/>
              <a:gd name="connsiteX347" fmla="*/ 12024360 w 12301267"/>
              <a:gd name="connsiteY347" fmla="*/ 1675852 h 4711822"/>
              <a:gd name="connsiteX348" fmla="*/ 11572240 w 12301267"/>
              <a:gd name="connsiteY348" fmla="*/ 1659342 h 4711822"/>
              <a:gd name="connsiteX349" fmla="*/ 11513820 w 12301267"/>
              <a:gd name="connsiteY349" fmla="*/ 1719032 h 4711822"/>
              <a:gd name="connsiteX350" fmla="*/ 11572240 w 12301267"/>
              <a:gd name="connsiteY350" fmla="*/ 1773642 h 4711822"/>
              <a:gd name="connsiteX351" fmla="*/ 11629390 w 12301267"/>
              <a:gd name="connsiteY351" fmla="*/ 1716492 h 4711822"/>
              <a:gd name="connsiteX352" fmla="*/ 11572240 w 12301267"/>
              <a:gd name="connsiteY352" fmla="*/ 1659342 h 4711822"/>
              <a:gd name="connsiteX353" fmla="*/ 11122660 w 12301267"/>
              <a:gd name="connsiteY353" fmla="*/ 1642832 h 4711822"/>
              <a:gd name="connsiteX354" fmla="*/ 11047730 w 12301267"/>
              <a:gd name="connsiteY354" fmla="*/ 1717762 h 4711822"/>
              <a:gd name="connsiteX355" fmla="*/ 11123930 w 12301267"/>
              <a:gd name="connsiteY355" fmla="*/ 1792692 h 4711822"/>
              <a:gd name="connsiteX356" fmla="*/ 11196320 w 12301267"/>
              <a:gd name="connsiteY356" fmla="*/ 1715222 h 4711822"/>
              <a:gd name="connsiteX357" fmla="*/ 11122660 w 12301267"/>
              <a:gd name="connsiteY357" fmla="*/ 1642832 h 4711822"/>
              <a:gd name="connsiteX358" fmla="*/ 10666730 w 12301267"/>
              <a:gd name="connsiteY358" fmla="*/ 1623782 h 4711822"/>
              <a:gd name="connsiteX359" fmla="*/ 10572750 w 12301267"/>
              <a:gd name="connsiteY359" fmla="*/ 1716492 h 4711822"/>
              <a:gd name="connsiteX360" fmla="*/ 10668000 w 12301267"/>
              <a:gd name="connsiteY360" fmla="*/ 1809202 h 4711822"/>
              <a:gd name="connsiteX361" fmla="*/ 10759440 w 12301267"/>
              <a:gd name="connsiteY361" fmla="*/ 1717762 h 4711822"/>
              <a:gd name="connsiteX362" fmla="*/ 10666730 w 12301267"/>
              <a:gd name="connsiteY362" fmla="*/ 1623782 h 4711822"/>
              <a:gd name="connsiteX363" fmla="*/ 10215880 w 12301267"/>
              <a:gd name="connsiteY363" fmla="*/ 1606002 h 4711822"/>
              <a:gd name="connsiteX364" fmla="*/ 10106660 w 12301267"/>
              <a:gd name="connsiteY364" fmla="*/ 1715222 h 4711822"/>
              <a:gd name="connsiteX365" fmla="*/ 10218420 w 12301267"/>
              <a:gd name="connsiteY365" fmla="*/ 1826982 h 4711822"/>
              <a:gd name="connsiteX366" fmla="*/ 10327640 w 12301267"/>
              <a:gd name="connsiteY366" fmla="*/ 1717762 h 4711822"/>
              <a:gd name="connsiteX367" fmla="*/ 10215880 w 12301267"/>
              <a:gd name="connsiteY367" fmla="*/ 1606002 h 4711822"/>
              <a:gd name="connsiteX368" fmla="*/ 9763760 w 12301267"/>
              <a:gd name="connsiteY368" fmla="*/ 1588222 h 4711822"/>
              <a:gd name="connsiteX369" fmla="*/ 9634220 w 12301267"/>
              <a:gd name="connsiteY369" fmla="*/ 1715222 h 4711822"/>
              <a:gd name="connsiteX370" fmla="*/ 9761220 w 12301267"/>
              <a:gd name="connsiteY370" fmla="*/ 1843492 h 4711822"/>
              <a:gd name="connsiteX371" fmla="*/ 9889490 w 12301267"/>
              <a:gd name="connsiteY371" fmla="*/ 1717762 h 4711822"/>
              <a:gd name="connsiteX372" fmla="*/ 9763760 w 12301267"/>
              <a:gd name="connsiteY372" fmla="*/ 1588222 h 4711822"/>
              <a:gd name="connsiteX373" fmla="*/ 9311640 w 12301267"/>
              <a:gd name="connsiteY373" fmla="*/ 1574252 h 4711822"/>
              <a:gd name="connsiteX374" fmla="*/ 9168130 w 12301267"/>
              <a:gd name="connsiteY374" fmla="*/ 1719032 h 4711822"/>
              <a:gd name="connsiteX375" fmla="*/ 9310370 w 12301267"/>
              <a:gd name="connsiteY375" fmla="*/ 1862542 h 4711822"/>
              <a:gd name="connsiteX376" fmla="*/ 9455150 w 12301267"/>
              <a:gd name="connsiteY376" fmla="*/ 1717762 h 4711822"/>
              <a:gd name="connsiteX377" fmla="*/ 9311640 w 12301267"/>
              <a:gd name="connsiteY377" fmla="*/ 1574252 h 4711822"/>
              <a:gd name="connsiteX378" fmla="*/ 8856980 w 12301267"/>
              <a:gd name="connsiteY378" fmla="*/ 1555202 h 4711822"/>
              <a:gd name="connsiteX379" fmla="*/ 8698230 w 12301267"/>
              <a:gd name="connsiteY379" fmla="*/ 1717762 h 4711822"/>
              <a:gd name="connsiteX380" fmla="*/ 8859520 w 12301267"/>
              <a:gd name="connsiteY380" fmla="*/ 1877782 h 4711822"/>
              <a:gd name="connsiteX381" fmla="*/ 9020810 w 12301267"/>
              <a:gd name="connsiteY381" fmla="*/ 1713952 h 4711822"/>
              <a:gd name="connsiteX382" fmla="*/ 8856980 w 12301267"/>
              <a:gd name="connsiteY382" fmla="*/ 1555202 h 4711822"/>
              <a:gd name="connsiteX383" fmla="*/ 8409940 w 12301267"/>
              <a:gd name="connsiteY383" fmla="*/ 1541232 h 4711822"/>
              <a:gd name="connsiteX384" fmla="*/ 8230870 w 12301267"/>
              <a:gd name="connsiteY384" fmla="*/ 1715222 h 4711822"/>
              <a:gd name="connsiteX385" fmla="*/ 8403590 w 12301267"/>
              <a:gd name="connsiteY385" fmla="*/ 1893022 h 4711822"/>
              <a:gd name="connsiteX386" fmla="*/ 8581390 w 12301267"/>
              <a:gd name="connsiteY386" fmla="*/ 1721572 h 4711822"/>
              <a:gd name="connsiteX387" fmla="*/ 8409940 w 12301267"/>
              <a:gd name="connsiteY387" fmla="*/ 1541232 h 4711822"/>
              <a:gd name="connsiteX388" fmla="*/ 7956551 w 12301267"/>
              <a:gd name="connsiteY388" fmla="*/ 1528532 h 4711822"/>
              <a:gd name="connsiteX389" fmla="*/ 7767320 w 12301267"/>
              <a:gd name="connsiteY389" fmla="*/ 1716492 h 4711822"/>
              <a:gd name="connsiteX390" fmla="*/ 7955280 w 12301267"/>
              <a:gd name="connsiteY390" fmla="*/ 1905722 h 4711822"/>
              <a:gd name="connsiteX391" fmla="*/ 8144510 w 12301267"/>
              <a:gd name="connsiteY391" fmla="*/ 1719032 h 4711822"/>
              <a:gd name="connsiteX392" fmla="*/ 7956551 w 12301267"/>
              <a:gd name="connsiteY392" fmla="*/ 1528532 h 4711822"/>
              <a:gd name="connsiteX393" fmla="*/ 7501890 w 12301267"/>
              <a:gd name="connsiteY393" fmla="*/ 1512022 h 4711822"/>
              <a:gd name="connsiteX394" fmla="*/ 7301230 w 12301267"/>
              <a:gd name="connsiteY394" fmla="*/ 1713952 h 4711822"/>
              <a:gd name="connsiteX395" fmla="*/ 7503160 w 12301267"/>
              <a:gd name="connsiteY395" fmla="*/ 1914612 h 4711822"/>
              <a:gd name="connsiteX396" fmla="*/ 7702551 w 12301267"/>
              <a:gd name="connsiteY396" fmla="*/ 1715222 h 4711822"/>
              <a:gd name="connsiteX397" fmla="*/ 7501890 w 12301267"/>
              <a:gd name="connsiteY397" fmla="*/ 1512022 h 4711822"/>
              <a:gd name="connsiteX398" fmla="*/ 5929630 w 12301267"/>
              <a:gd name="connsiteY398" fmla="*/ 1454872 h 4711822"/>
              <a:gd name="connsiteX399" fmla="*/ 6010910 w 12301267"/>
              <a:gd name="connsiteY399" fmla="*/ 1518372 h 4711822"/>
              <a:gd name="connsiteX400" fmla="*/ 5927090 w 12301267"/>
              <a:gd name="connsiteY400" fmla="*/ 1621242 h 4711822"/>
              <a:gd name="connsiteX401" fmla="*/ 5854700 w 12301267"/>
              <a:gd name="connsiteY401" fmla="*/ 1520912 h 4711822"/>
              <a:gd name="connsiteX402" fmla="*/ 5929630 w 12301267"/>
              <a:gd name="connsiteY402" fmla="*/ 1454872 h 4711822"/>
              <a:gd name="connsiteX403" fmla="*/ 6386830 w 12301267"/>
              <a:gd name="connsiteY403" fmla="*/ 1435822 h 4711822"/>
              <a:gd name="connsiteX404" fmla="*/ 6493510 w 12301267"/>
              <a:gd name="connsiteY404" fmla="*/ 1518372 h 4711822"/>
              <a:gd name="connsiteX405" fmla="*/ 6380480 w 12301267"/>
              <a:gd name="connsiteY405" fmla="*/ 1675852 h 4711822"/>
              <a:gd name="connsiteX406" fmla="*/ 6341110 w 12301267"/>
              <a:gd name="connsiteY406" fmla="*/ 1590762 h 4711822"/>
              <a:gd name="connsiteX407" fmla="*/ 6280150 w 12301267"/>
              <a:gd name="connsiteY407" fmla="*/ 1518372 h 4711822"/>
              <a:gd name="connsiteX408" fmla="*/ 6332220 w 12301267"/>
              <a:gd name="connsiteY408" fmla="*/ 1479002 h 4711822"/>
              <a:gd name="connsiteX409" fmla="*/ 6386830 w 12301267"/>
              <a:gd name="connsiteY409" fmla="*/ 1435822 h 4711822"/>
              <a:gd name="connsiteX410" fmla="*/ 12024360 w 12301267"/>
              <a:gd name="connsiteY410" fmla="*/ 1157692 h 4711822"/>
              <a:gd name="connsiteX411" fmla="*/ 11916410 w 12301267"/>
              <a:gd name="connsiteY411" fmla="*/ 1264372 h 4711822"/>
              <a:gd name="connsiteX412" fmla="*/ 12021820 w 12301267"/>
              <a:gd name="connsiteY412" fmla="*/ 1374862 h 4711822"/>
              <a:gd name="connsiteX413" fmla="*/ 12132310 w 12301267"/>
              <a:gd name="connsiteY413" fmla="*/ 1265642 h 4711822"/>
              <a:gd name="connsiteX414" fmla="*/ 12024360 w 12301267"/>
              <a:gd name="connsiteY414" fmla="*/ 1157692 h 4711822"/>
              <a:gd name="connsiteX415" fmla="*/ 11573510 w 12301267"/>
              <a:gd name="connsiteY415" fmla="*/ 1139912 h 4711822"/>
              <a:gd name="connsiteX416" fmla="*/ 11446510 w 12301267"/>
              <a:gd name="connsiteY416" fmla="*/ 1264372 h 4711822"/>
              <a:gd name="connsiteX417" fmla="*/ 11570970 w 12301267"/>
              <a:gd name="connsiteY417" fmla="*/ 1391372 h 4711822"/>
              <a:gd name="connsiteX418" fmla="*/ 11697970 w 12301267"/>
              <a:gd name="connsiteY418" fmla="*/ 1266912 h 4711822"/>
              <a:gd name="connsiteX419" fmla="*/ 11573510 w 12301267"/>
              <a:gd name="connsiteY419" fmla="*/ 1139912 h 4711822"/>
              <a:gd name="connsiteX420" fmla="*/ 11122660 w 12301267"/>
              <a:gd name="connsiteY420" fmla="*/ 1124672 h 4711822"/>
              <a:gd name="connsiteX421" fmla="*/ 10980420 w 12301267"/>
              <a:gd name="connsiteY421" fmla="*/ 1265642 h 4711822"/>
              <a:gd name="connsiteX422" fmla="*/ 11118850 w 12301267"/>
              <a:gd name="connsiteY422" fmla="*/ 1406612 h 4711822"/>
              <a:gd name="connsiteX423" fmla="*/ 11262360 w 12301267"/>
              <a:gd name="connsiteY423" fmla="*/ 1265642 h 4711822"/>
              <a:gd name="connsiteX424" fmla="*/ 11122660 w 12301267"/>
              <a:gd name="connsiteY424" fmla="*/ 1124672 h 4711822"/>
              <a:gd name="connsiteX425" fmla="*/ 10668000 w 12301267"/>
              <a:gd name="connsiteY425" fmla="*/ 1109432 h 4711822"/>
              <a:gd name="connsiteX426" fmla="*/ 10510520 w 12301267"/>
              <a:gd name="connsiteY426" fmla="*/ 1265642 h 4711822"/>
              <a:gd name="connsiteX427" fmla="*/ 10666730 w 12301267"/>
              <a:gd name="connsiteY427" fmla="*/ 1423122 h 4711822"/>
              <a:gd name="connsiteX428" fmla="*/ 10822940 w 12301267"/>
              <a:gd name="connsiteY428" fmla="*/ 1266912 h 4711822"/>
              <a:gd name="connsiteX429" fmla="*/ 10668000 w 12301267"/>
              <a:gd name="connsiteY429" fmla="*/ 1109432 h 4711822"/>
              <a:gd name="connsiteX430" fmla="*/ 10214610 w 12301267"/>
              <a:gd name="connsiteY430" fmla="*/ 1095462 h 4711822"/>
              <a:gd name="connsiteX431" fmla="*/ 10045700 w 12301267"/>
              <a:gd name="connsiteY431" fmla="*/ 1268182 h 4711822"/>
              <a:gd name="connsiteX432" fmla="*/ 10218420 w 12301267"/>
              <a:gd name="connsiteY432" fmla="*/ 1437092 h 4711822"/>
              <a:gd name="connsiteX433" fmla="*/ 10387330 w 12301267"/>
              <a:gd name="connsiteY433" fmla="*/ 1264372 h 4711822"/>
              <a:gd name="connsiteX434" fmla="*/ 10214610 w 12301267"/>
              <a:gd name="connsiteY434" fmla="*/ 1095462 h 4711822"/>
              <a:gd name="connsiteX435" fmla="*/ 9763760 w 12301267"/>
              <a:gd name="connsiteY435" fmla="*/ 1081492 h 4711822"/>
              <a:gd name="connsiteX436" fmla="*/ 9578340 w 12301267"/>
              <a:gd name="connsiteY436" fmla="*/ 1265642 h 4711822"/>
              <a:gd name="connsiteX437" fmla="*/ 9763760 w 12301267"/>
              <a:gd name="connsiteY437" fmla="*/ 1451062 h 4711822"/>
              <a:gd name="connsiteX438" fmla="*/ 9946640 w 12301267"/>
              <a:gd name="connsiteY438" fmla="*/ 1266912 h 4711822"/>
              <a:gd name="connsiteX439" fmla="*/ 9763760 w 12301267"/>
              <a:gd name="connsiteY439" fmla="*/ 1081492 h 4711822"/>
              <a:gd name="connsiteX440" fmla="*/ 9312910 w 12301267"/>
              <a:gd name="connsiteY440" fmla="*/ 1068792 h 4711822"/>
              <a:gd name="connsiteX441" fmla="*/ 9116060 w 12301267"/>
              <a:gd name="connsiteY441" fmla="*/ 1265642 h 4711822"/>
              <a:gd name="connsiteX442" fmla="*/ 9312910 w 12301267"/>
              <a:gd name="connsiteY442" fmla="*/ 1463762 h 4711822"/>
              <a:gd name="connsiteX443" fmla="*/ 9509760 w 12301267"/>
              <a:gd name="connsiteY443" fmla="*/ 1265642 h 4711822"/>
              <a:gd name="connsiteX444" fmla="*/ 9312910 w 12301267"/>
              <a:gd name="connsiteY444" fmla="*/ 1068792 h 4711822"/>
              <a:gd name="connsiteX445" fmla="*/ 7739380 w 12301267"/>
              <a:gd name="connsiteY445" fmla="*/ 1000212 h 4711822"/>
              <a:gd name="connsiteX446" fmla="*/ 7829551 w 12301267"/>
              <a:gd name="connsiteY446" fmla="*/ 1070062 h 4711822"/>
              <a:gd name="connsiteX447" fmla="*/ 7735570 w 12301267"/>
              <a:gd name="connsiteY447" fmla="*/ 1186902 h 4711822"/>
              <a:gd name="connsiteX448" fmla="*/ 7654290 w 12301267"/>
              <a:gd name="connsiteY448" fmla="*/ 1073872 h 4711822"/>
              <a:gd name="connsiteX449" fmla="*/ 7739380 w 12301267"/>
              <a:gd name="connsiteY449" fmla="*/ 1000212 h 4711822"/>
              <a:gd name="connsiteX450" fmla="*/ 8188960 w 12301267"/>
              <a:gd name="connsiteY450" fmla="*/ 979892 h 4711822"/>
              <a:gd name="connsiteX451" fmla="*/ 8301990 w 12301267"/>
              <a:gd name="connsiteY451" fmla="*/ 1067522 h 4711822"/>
              <a:gd name="connsiteX452" fmla="*/ 8185151 w 12301267"/>
              <a:gd name="connsiteY452" fmla="*/ 1228812 h 4711822"/>
              <a:gd name="connsiteX453" fmla="*/ 8083551 w 12301267"/>
              <a:gd name="connsiteY453" fmla="*/ 1071332 h 4711822"/>
              <a:gd name="connsiteX454" fmla="*/ 8188960 w 12301267"/>
              <a:gd name="connsiteY454" fmla="*/ 979892 h 4711822"/>
              <a:gd name="connsiteX455" fmla="*/ 12025630 w 12301267"/>
              <a:gd name="connsiteY455" fmla="*/ 640802 h 4711822"/>
              <a:gd name="connsiteX456" fmla="*/ 11857990 w 12301267"/>
              <a:gd name="connsiteY456" fmla="*/ 810982 h 4711822"/>
              <a:gd name="connsiteX457" fmla="*/ 12025630 w 12301267"/>
              <a:gd name="connsiteY457" fmla="*/ 979892 h 4711822"/>
              <a:gd name="connsiteX458" fmla="*/ 12195810 w 12301267"/>
              <a:gd name="connsiteY458" fmla="*/ 812252 h 4711822"/>
              <a:gd name="connsiteX459" fmla="*/ 12025630 w 12301267"/>
              <a:gd name="connsiteY459" fmla="*/ 640802 h 4711822"/>
              <a:gd name="connsiteX460" fmla="*/ 11570970 w 12301267"/>
              <a:gd name="connsiteY460" fmla="*/ 628102 h 4711822"/>
              <a:gd name="connsiteX461" fmla="*/ 11390630 w 12301267"/>
              <a:gd name="connsiteY461" fmla="*/ 810982 h 4711822"/>
              <a:gd name="connsiteX462" fmla="*/ 11570970 w 12301267"/>
              <a:gd name="connsiteY462" fmla="*/ 992592 h 4711822"/>
              <a:gd name="connsiteX463" fmla="*/ 11755120 w 12301267"/>
              <a:gd name="connsiteY463" fmla="*/ 810982 h 4711822"/>
              <a:gd name="connsiteX464" fmla="*/ 11570970 w 12301267"/>
              <a:gd name="connsiteY464" fmla="*/ 628102 h 4711822"/>
              <a:gd name="connsiteX465" fmla="*/ 11122660 w 12301267"/>
              <a:gd name="connsiteY465" fmla="*/ 615402 h 4711822"/>
              <a:gd name="connsiteX466" fmla="*/ 10925810 w 12301267"/>
              <a:gd name="connsiteY466" fmla="*/ 809712 h 4711822"/>
              <a:gd name="connsiteX467" fmla="*/ 11120120 w 12301267"/>
              <a:gd name="connsiteY467" fmla="*/ 1005292 h 4711822"/>
              <a:gd name="connsiteX468" fmla="*/ 11315700 w 12301267"/>
              <a:gd name="connsiteY468" fmla="*/ 812252 h 4711822"/>
              <a:gd name="connsiteX469" fmla="*/ 11122660 w 12301267"/>
              <a:gd name="connsiteY469" fmla="*/ 615402 h 4711822"/>
              <a:gd name="connsiteX470" fmla="*/ 8636000 w 12301267"/>
              <a:gd name="connsiteY470" fmla="*/ 586192 h 4711822"/>
              <a:gd name="connsiteX471" fmla="*/ 8684260 w 12301267"/>
              <a:gd name="connsiteY471" fmla="*/ 625562 h 4711822"/>
              <a:gd name="connsiteX472" fmla="*/ 8642350 w 12301267"/>
              <a:gd name="connsiteY472" fmla="*/ 677632 h 4711822"/>
              <a:gd name="connsiteX473" fmla="*/ 8595360 w 12301267"/>
              <a:gd name="connsiteY473" fmla="*/ 617942 h 4711822"/>
              <a:gd name="connsiteX474" fmla="*/ 8636000 w 12301267"/>
              <a:gd name="connsiteY474" fmla="*/ 586192 h 4711822"/>
              <a:gd name="connsiteX475" fmla="*/ 9097010 w 12301267"/>
              <a:gd name="connsiteY475" fmla="*/ 559522 h 4711822"/>
              <a:gd name="connsiteX476" fmla="*/ 9168130 w 12301267"/>
              <a:gd name="connsiteY476" fmla="*/ 615402 h 4711822"/>
              <a:gd name="connsiteX477" fmla="*/ 9094470 w 12301267"/>
              <a:gd name="connsiteY477" fmla="*/ 705572 h 4711822"/>
              <a:gd name="connsiteX478" fmla="*/ 9091930 w 12301267"/>
              <a:gd name="connsiteY478" fmla="*/ 703032 h 4711822"/>
              <a:gd name="connsiteX479" fmla="*/ 9091930 w 12301267"/>
              <a:gd name="connsiteY479" fmla="*/ 700492 h 4711822"/>
              <a:gd name="connsiteX480" fmla="*/ 9038590 w 12301267"/>
              <a:gd name="connsiteY480" fmla="*/ 625562 h 4711822"/>
              <a:gd name="connsiteX481" fmla="*/ 9091930 w 12301267"/>
              <a:gd name="connsiteY481" fmla="*/ 569682 h 4711822"/>
              <a:gd name="connsiteX482" fmla="*/ 9091930 w 12301267"/>
              <a:gd name="connsiteY482" fmla="*/ 563332 h 4711822"/>
              <a:gd name="connsiteX483" fmla="*/ 9097010 w 12301267"/>
              <a:gd name="connsiteY483" fmla="*/ 559522 h 4711822"/>
              <a:gd name="connsiteX484" fmla="*/ 9546590 w 12301267"/>
              <a:gd name="connsiteY484" fmla="*/ 540472 h 4711822"/>
              <a:gd name="connsiteX485" fmla="*/ 9644380 w 12301267"/>
              <a:gd name="connsiteY485" fmla="*/ 616672 h 4711822"/>
              <a:gd name="connsiteX486" fmla="*/ 9546590 w 12301267"/>
              <a:gd name="connsiteY486" fmla="*/ 744942 h 4711822"/>
              <a:gd name="connsiteX487" fmla="*/ 9505950 w 12301267"/>
              <a:gd name="connsiteY487" fmla="*/ 673822 h 4711822"/>
              <a:gd name="connsiteX488" fmla="*/ 9457690 w 12301267"/>
              <a:gd name="connsiteY488" fmla="*/ 617942 h 4711822"/>
              <a:gd name="connsiteX489" fmla="*/ 9546590 w 12301267"/>
              <a:gd name="connsiteY489" fmla="*/ 540472 h 4711822"/>
              <a:gd name="connsiteX490" fmla="*/ 10902950 w 12301267"/>
              <a:gd name="connsiteY490" fmla="*/ 104862 h 4711822"/>
              <a:gd name="connsiteX491" fmla="*/ 10977880 w 12301267"/>
              <a:gd name="connsiteY491" fmla="*/ 164552 h 4711822"/>
              <a:gd name="connsiteX492" fmla="*/ 10901680 w 12301267"/>
              <a:gd name="connsiteY492" fmla="*/ 261072 h 4711822"/>
              <a:gd name="connsiteX493" fmla="*/ 10833100 w 12301267"/>
              <a:gd name="connsiteY493" fmla="*/ 165822 h 4711822"/>
              <a:gd name="connsiteX494" fmla="*/ 10902950 w 12301267"/>
              <a:gd name="connsiteY494" fmla="*/ 104862 h 4711822"/>
              <a:gd name="connsiteX495" fmla="*/ 11356340 w 12301267"/>
              <a:gd name="connsiteY495" fmla="*/ 89622 h 4711822"/>
              <a:gd name="connsiteX496" fmla="*/ 11456670 w 12301267"/>
              <a:gd name="connsiteY496" fmla="*/ 167092 h 4711822"/>
              <a:gd name="connsiteX497" fmla="*/ 11353800 w 12301267"/>
              <a:gd name="connsiteY497" fmla="*/ 301712 h 4711822"/>
              <a:gd name="connsiteX498" fmla="*/ 11316970 w 12301267"/>
              <a:gd name="connsiteY498" fmla="*/ 229322 h 4711822"/>
              <a:gd name="connsiteX499" fmla="*/ 11263630 w 12301267"/>
              <a:gd name="connsiteY499" fmla="*/ 167092 h 4711822"/>
              <a:gd name="connsiteX500" fmla="*/ 11311890 w 12301267"/>
              <a:gd name="connsiteY500" fmla="*/ 130262 h 4711822"/>
              <a:gd name="connsiteX501" fmla="*/ 11356340 w 12301267"/>
              <a:gd name="connsiteY501" fmla="*/ 89622 h 4711822"/>
              <a:gd name="connsiteX502" fmla="*/ 1910 w 12301267"/>
              <a:gd name="connsiteY502" fmla="*/ 3637318 h 4711822"/>
              <a:gd name="connsiteX503" fmla="*/ 2363 w 12301267"/>
              <a:gd name="connsiteY503" fmla="*/ 3276169 h 4711822"/>
              <a:gd name="connsiteX504" fmla="*/ 1270 w 12301267"/>
              <a:gd name="connsiteY504" fmla="*/ 2879812 h 4711822"/>
              <a:gd name="connsiteX505" fmla="*/ 54610 w 12301267"/>
              <a:gd name="connsiteY505" fmla="*/ 2836632 h 4711822"/>
              <a:gd name="connsiteX506" fmla="*/ 104140 w 12301267"/>
              <a:gd name="connsiteY506" fmla="*/ 2876002 h 4711822"/>
              <a:gd name="connsiteX507" fmla="*/ 48260 w 12301267"/>
              <a:gd name="connsiteY507" fmla="*/ 2945852 h 4711822"/>
              <a:gd name="connsiteX508" fmla="*/ 0 w 12301267"/>
              <a:gd name="connsiteY508" fmla="*/ 2884892 h 4711822"/>
              <a:gd name="connsiteX509" fmla="*/ 0 w 12301267"/>
              <a:gd name="connsiteY509" fmla="*/ 3249382 h 4711822"/>
              <a:gd name="connsiteX510" fmla="*/ 49530 w 12301267"/>
              <a:gd name="connsiteY510" fmla="*/ 3190962 h 4711822"/>
              <a:gd name="connsiteX511" fmla="*/ 224790 w 12301267"/>
              <a:gd name="connsiteY511" fmla="*/ 3316692 h 4711822"/>
              <a:gd name="connsiteX512" fmla="*/ 189230 w 12301267"/>
              <a:gd name="connsiteY512" fmla="*/ 3331932 h 4711822"/>
              <a:gd name="connsiteX513" fmla="*/ 63500 w 12301267"/>
              <a:gd name="connsiteY513" fmla="*/ 3542752 h 4711822"/>
              <a:gd name="connsiteX514" fmla="*/ 215900 w 12301267"/>
              <a:gd name="connsiteY514" fmla="*/ 3724362 h 4711822"/>
              <a:gd name="connsiteX515" fmla="*/ 294640 w 12301267"/>
              <a:gd name="connsiteY515" fmla="*/ 3729442 h 4711822"/>
              <a:gd name="connsiteX516" fmla="*/ 466090 w 12301267"/>
              <a:gd name="connsiteY516" fmla="*/ 3592282 h 4711822"/>
              <a:gd name="connsiteX517" fmla="*/ 351790 w 12301267"/>
              <a:gd name="connsiteY517" fmla="*/ 3331932 h 4711822"/>
              <a:gd name="connsiteX518" fmla="*/ 316230 w 12301267"/>
              <a:gd name="connsiteY518" fmla="*/ 3317962 h 4711822"/>
              <a:gd name="connsiteX519" fmla="*/ 501650 w 12301267"/>
              <a:gd name="connsiteY519" fmla="*/ 3169372 h 4711822"/>
              <a:gd name="connsiteX520" fmla="*/ 953770 w 12301267"/>
              <a:gd name="connsiteY520" fmla="*/ 3135082 h 4711822"/>
              <a:gd name="connsiteX521" fmla="*/ 1201420 w 12301267"/>
              <a:gd name="connsiteY521" fmla="*/ 3292562 h 4711822"/>
              <a:gd name="connsiteX522" fmla="*/ 1386840 w 12301267"/>
              <a:gd name="connsiteY522" fmla="*/ 3141432 h 4711822"/>
              <a:gd name="connsiteX523" fmla="*/ 1289050 w 12301267"/>
              <a:gd name="connsiteY523" fmla="*/ 2870922 h 4711822"/>
              <a:gd name="connsiteX524" fmla="*/ 1408430 w 12301267"/>
              <a:gd name="connsiteY524" fmla="*/ 2766782 h 4711822"/>
              <a:gd name="connsiteX525" fmla="*/ 1541780 w 12301267"/>
              <a:gd name="connsiteY525" fmla="*/ 2867112 h 4711822"/>
              <a:gd name="connsiteX526" fmla="*/ 1418590 w 12301267"/>
              <a:gd name="connsiteY526" fmla="*/ 3010622 h 4711822"/>
              <a:gd name="connsiteX527" fmla="*/ 1423670 w 12301267"/>
              <a:gd name="connsiteY527" fmla="*/ 3142702 h 4711822"/>
              <a:gd name="connsiteX528" fmla="*/ 1630680 w 12301267"/>
              <a:gd name="connsiteY528" fmla="*/ 3284942 h 4711822"/>
              <a:gd name="connsiteX529" fmla="*/ 1833880 w 12301267"/>
              <a:gd name="connsiteY529" fmla="*/ 3131272 h 4711822"/>
              <a:gd name="connsiteX530" fmla="*/ 1715770 w 12301267"/>
              <a:gd name="connsiteY530" fmla="*/ 2865842 h 4711822"/>
              <a:gd name="connsiteX531" fmla="*/ 1859280 w 12301267"/>
              <a:gd name="connsiteY531" fmla="*/ 2742652 h 4711822"/>
              <a:gd name="connsiteX532" fmla="*/ 1905000 w 12301267"/>
              <a:gd name="connsiteY532" fmla="*/ 2794722 h 4711822"/>
              <a:gd name="connsiteX533" fmla="*/ 1958340 w 12301267"/>
              <a:gd name="connsiteY533" fmla="*/ 2834092 h 4711822"/>
              <a:gd name="connsiteX534" fmla="*/ 2024380 w 12301267"/>
              <a:gd name="connsiteY534" fmla="*/ 2862032 h 4711822"/>
              <a:gd name="connsiteX535" fmla="*/ 1996440 w 12301267"/>
              <a:gd name="connsiteY535" fmla="*/ 2877272 h 4711822"/>
              <a:gd name="connsiteX536" fmla="*/ 1870710 w 12301267"/>
              <a:gd name="connsiteY536" fmla="*/ 3069042 h 4711822"/>
              <a:gd name="connsiteX537" fmla="*/ 2002790 w 12301267"/>
              <a:gd name="connsiteY537" fmla="*/ 3259542 h 4711822"/>
              <a:gd name="connsiteX538" fmla="*/ 2268220 w 12301267"/>
              <a:gd name="connsiteY538" fmla="*/ 3145242 h 4711822"/>
              <a:gd name="connsiteX539" fmla="*/ 2157730 w 12301267"/>
              <a:gd name="connsiteY539" fmla="*/ 2876002 h 4711822"/>
              <a:gd name="connsiteX540" fmla="*/ 2123440 w 12301267"/>
              <a:gd name="connsiteY540" fmla="*/ 2862032 h 4711822"/>
              <a:gd name="connsiteX541" fmla="*/ 2311400 w 12301267"/>
              <a:gd name="connsiteY541" fmla="*/ 2707092 h 4711822"/>
              <a:gd name="connsiteX542" fmla="*/ 2764790 w 12301267"/>
              <a:gd name="connsiteY542" fmla="*/ 2676612 h 4711822"/>
              <a:gd name="connsiteX543" fmla="*/ 3014980 w 12301267"/>
              <a:gd name="connsiteY543" fmla="*/ 2836632 h 4711822"/>
              <a:gd name="connsiteX544" fmla="*/ 3196590 w 12301267"/>
              <a:gd name="connsiteY544" fmla="*/ 2685502 h 4711822"/>
              <a:gd name="connsiteX545" fmla="*/ 3192780 w 12301267"/>
              <a:gd name="connsiteY545" fmla="*/ 2535642 h 4711822"/>
              <a:gd name="connsiteX546" fmla="*/ 3092450 w 12301267"/>
              <a:gd name="connsiteY546" fmla="*/ 2418802 h 4711822"/>
              <a:gd name="connsiteX547" fmla="*/ 3218180 w 12301267"/>
              <a:gd name="connsiteY547" fmla="*/ 2309582 h 4711822"/>
              <a:gd name="connsiteX548" fmla="*/ 3356610 w 12301267"/>
              <a:gd name="connsiteY548" fmla="*/ 2413722 h 4711822"/>
              <a:gd name="connsiteX549" fmla="*/ 3221990 w 12301267"/>
              <a:gd name="connsiteY549" fmla="*/ 2606762 h 4711822"/>
              <a:gd name="connsiteX550" fmla="*/ 3284220 w 12301267"/>
              <a:gd name="connsiteY550" fmla="*/ 2769322 h 4711822"/>
              <a:gd name="connsiteX551" fmla="*/ 3599180 w 12301267"/>
              <a:gd name="connsiteY551" fmla="*/ 2755352 h 4711822"/>
              <a:gd name="connsiteX552" fmla="*/ 3644900 w 12301267"/>
              <a:gd name="connsiteY552" fmla="*/ 2566122 h 4711822"/>
              <a:gd name="connsiteX553" fmla="*/ 3515360 w 12301267"/>
              <a:gd name="connsiteY553" fmla="*/ 2413722 h 4711822"/>
              <a:gd name="connsiteX554" fmla="*/ 3669030 w 12301267"/>
              <a:gd name="connsiteY554" fmla="*/ 2282912 h 4711822"/>
              <a:gd name="connsiteX555" fmla="*/ 3848100 w 12301267"/>
              <a:gd name="connsiteY555" fmla="*/ 2412452 h 4711822"/>
              <a:gd name="connsiteX556" fmla="*/ 3717290 w 12301267"/>
              <a:gd name="connsiteY556" fmla="*/ 2501352 h 4711822"/>
              <a:gd name="connsiteX557" fmla="*/ 3685540 w 12301267"/>
              <a:gd name="connsiteY557" fmla="*/ 2657562 h 4711822"/>
              <a:gd name="connsiteX558" fmla="*/ 3890010 w 12301267"/>
              <a:gd name="connsiteY558" fmla="*/ 2821392 h 4711822"/>
              <a:gd name="connsiteX559" fmla="*/ 4086860 w 12301267"/>
              <a:gd name="connsiteY559" fmla="*/ 2656292 h 4711822"/>
              <a:gd name="connsiteX560" fmla="*/ 3926840 w 12301267"/>
              <a:gd name="connsiteY560" fmla="*/ 2413722 h 4711822"/>
              <a:gd name="connsiteX561" fmla="*/ 4119880 w 12301267"/>
              <a:gd name="connsiteY561" fmla="*/ 2257512 h 4711822"/>
              <a:gd name="connsiteX562" fmla="*/ 4372610 w 12301267"/>
              <a:gd name="connsiteY562" fmla="*/ 2395942 h 4711822"/>
              <a:gd name="connsiteX563" fmla="*/ 4569460 w 12301267"/>
              <a:gd name="connsiteY563" fmla="*/ 2204172 h 4711822"/>
              <a:gd name="connsiteX564" fmla="*/ 4673601 w 12301267"/>
              <a:gd name="connsiteY564" fmla="*/ 2355302 h 4711822"/>
              <a:gd name="connsiteX565" fmla="*/ 4798060 w 12301267"/>
              <a:gd name="connsiteY565" fmla="*/ 2388322 h 4711822"/>
              <a:gd name="connsiteX566" fmla="*/ 5002530 w 12301267"/>
              <a:gd name="connsiteY566" fmla="*/ 2234652 h 4711822"/>
              <a:gd name="connsiteX567" fmla="*/ 4899660 w 12301267"/>
              <a:gd name="connsiteY567" fmla="*/ 1965412 h 4711822"/>
              <a:gd name="connsiteX568" fmla="*/ 4966970 w 12301267"/>
              <a:gd name="connsiteY568" fmla="*/ 1919692 h 4711822"/>
              <a:gd name="connsiteX569" fmla="*/ 5025391 w 12301267"/>
              <a:gd name="connsiteY569" fmla="*/ 1860002 h 4711822"/>
              <a:gd name="connsiteX570" fmla="*/ 5088891 w 12301267"/>
              <a:gd name="connsiteY570" fmla="*/ 1918422 h 4711822"/>
              <a:gd name="connsiteX571" fmla="*/ 5166361 w 12301267"/>
              <a:gd name="connsiteY571" fmla="*/ 1962872 h 4711822"/>
              <a:gd name="connsiteX572" fmla="*/ 5029200 w 12301267"/>
              <a:gd name="connsiteY572" fmla="*/ 2157182 h 4711822"/>
              <a:gd name="connsiteX573" fmla="*/ 5091430 w 12301267"/>
              <a:gd name="connsiteY573" fmla="*/ 2315932 h 4711822"/>
              <a:gd name="connsiteX574" fmla="*/ 5403850 w 12301267"/>
              <a:gd name="connsiteY574" fmla="*/ 2303232 h 4711822"/>
              <a:gd name="connsiteX575" fmla="*/ 5448300 w 12301267"/>
              <a:gd name="connsiteY575" fmla="*/ 2111462 h 4711822"/>
              <a:gd name="connsiteX576" fmla="*/ 5312410 w 12301267"/>
              <a:gd name="connsiteY576" fmla="*/ 1960332 h 4711822"/>
              <a:gd name="connsiteX577" fmla="*/ 5474970 w 12301267"/>
              <a:gd name="connsiteY577" fmla="*/ 1821902 h 4711822"/>
              <a:gd name="connsiteX578" fmla="*/ 5708650 w 12301267"/>
              <a:gd name="connsiteY578" fmla="*/ 1953982 h 4711822"/>
              <a:gd name="connsiteX579" fmla="*/ 5925820 w 12301267"/>
              <a:gd name="connsiteY579" fmla="*/ 1793962 h 4711822"/>
              <a:gd name="connsiteX580" fmla="*/ 6186170 w 12301267"/>
              <a:gd name="connsiteY580" fmla="*/ 1937472 h 4711822"/>
              <a:gd name="connsiteX581" fmla="*/ 6377940 w 12301267"/>
              <a:gd name="connsiteY581" fmla="*/ 1739352 h 4711822"/>
              <a:gd name="connsiteX582" fmla="*/ 6475730 w 12301267"/>
              <a:gd name="connsiteY582" fmla="*/ 1894292 h 4711822"/>
              <a:gd name="connsiteX583" fmla="*/ 6602730 w 12301267"/>
              <a:gd name="connsiteY583" fmla="*/ 1932392 h 4711822"/>
              <a:gd name="connsiteX584" fmla="*/ 6807201 w 12301267"/>
              <a:gd name="connsiteY584" fmla="*/ 1790152 h 4711822"/>
              <a:gd name="connsiteX585" fmla="*/ 6807201 w 12301267"/>
              <a:gd name="connsiteY585" fmla="*/ 1630132 h 4711822"/>
              <a:gd name="connsiteX586" fmla="*/ 6700520 w 12301267"/>
              <a:gd name="connsiteY586" fmla="*/ 1510752 h 4711822"/>
              <a:gd name="connsiteX587" fmla="*/ 6833870 w 12301267"/>
              <a:gd name="connsiteY587" fmla="*/ 1395182 h 4711822"/>
              <a:gd name="connsiteX588" fmla="*/ 6983730 w 12301267"/>
              <a:gd name="connsiteY588" fmla="*/ 1506942 h 4711822"/>
              <a:gd name="connsiteX589" fmla="*/ 6852920 w 12301267"/>
              <a:gd name="connsiteY589" fmla="*/ 1637752 h 4711822"/>
              <a:gd name="connsiteX590" fmla="*/ 6849110 w 12301267"/>
              <a:gd name="connsiteY590" fmla="*/ 1772372 h 4711822"/>
              <a:gd name="connsiteX591" fmla="*/ 7057390 w 12301267"/>
              <a:gd name="connsiteY591" fmla="*/ 1922232 h 4711822"/>
              <a:gd name="connsiteX592" fmla="*/ 7256780 w 12301267"/>
              <a:gd name="connsiteY592" fmla="*/ 1762212 h 4711822"/>
              <a:gd name="connsiteX593" fmla="*/ 7122160 w 12301267"/>
              <a:gd name="connsiteY593" fmla="*/ 1506942 h 4711822"/>
              <a:gd name="connsiteX594" fmla="*/ 7283451 w 12301267"/>
              <a:gd name="connsiteY594" fmla="*/ 1369782 h 4711822"/>
              <a:gd name="connsiteX595" fmla="*/ 7734301 w 12301267"/>
              <a:gd name="connsiteY595" fmla="*/ 1334222 h 4711822"/>
              <a:gd name="connsiteX596" fmla="*/ 7745730 w 12301267"/>
              <a:gd name="connsiteY596" fmla="*/ 1353272 h 4711822"/>
              <a:gd name="connsiteX597" fmla="*/ 7981951 w 12301267"/>
              <a:gd name="connsiteY597" fmla="*/ 1487892 h 4711822"/>
              <a:gd name="connsiteX598" fmla="*/ 8180070 w 12301267"/>
              <a:gd name="connsiteY598" fmla="*/ 1312632 h 4711822"/>
              <a:gd name="connsiteX599" fmla="*/ 8187690 w 12301267"/>
              <a:gd name="connsiteY599" fmla="*/ 1293582 h 4711822"/>
              <a:gd name="connsiteX600" fmla="*/ 8403590 w 12301267"/>
              <a:gd name="connsiteY600" fmla="*/ 1480272 h 4711822"/>
              <a:gd name="connsiteX601" fmla="*/ 8614410 w 12301267"/>
              <a:gd name="connsiteY601" fmla="*/ 1332952 h 4711822"/>
              <a:gd name="connsiteX602" fmla="*/ 8506460 w 12301267"/>
              <a:gd name="connsiteY602" fmla="*/ 1058632 h 4711822"/>
              <a:gd name="connsiteX603" fmla="*/ 8642350 w 12301267"/>
              <a:gd name="connsiteY603" fmla="*/ 937982 h 4711822"/>
              <a:gd name="connsiteX604" fmla="*/ 8801100 w 12301267"/>
              <a:gd name="connsiteY604" fmla="*/ 1056092 h 4711822"/>
              <a:gd name="connsiteX605" fmla="*/ 8665210 w 12301267"/>
              <a:gd name="connsiteY605" fmla="*/ 1183092 h 4711822"/>
              <a:gd name="connsiteX606" fmla="*/ 8658860 w 12301267"/>
              <a:gd name="connsiteY606" fmla="*/ 1317712 h 4711822"/>
              <a:gd name="connsiteX607" fmla="*/ 8808720 w 12301267"/>
              <a:gd name="connsiteY607" fmla="*/ 1462492 h 4711822"/>
              <a:gd name="connsiteX608" fmla="*/ 9057640 w 12301267"/>
              <a:gd name="connsiteY608" fmla="*/ 1331682 h 4711822"/>
              <a:gd name="connsiteX609" fmla="*/ 9061450 w 12301267"/>
              <a:gd name="connsiteY609" fmla="*/ 1320252 h 4711822"/>
              <a:gd name="connsiteX610" fmla="*/ 9061450 w 12301267"/>
              <a:gd name="connsiteY610" fmla="*/ 1318982 h 4711822"/>
              <a:gd name="connsiteX611" fmla="*/ 9061450 w 12301267"/>
              <a:gd name="connsiteY611" fmla="*/ 1317712 h 4711822"/>
              <a:gd name="connsiteX612" fmla="*/ 9063990 w 12301267"/>
              <a:gd name="connsiteY612" fmla="*/ 1306282 h 4711822"/>
              <a:gd name="connsiteX613" fmla="*/ 9044940 w 12301267"/>
              <a:gd name="connsiteY613" fmla="*/ 1161502 h 4711822"/>
              <a:gd name="connsiteX614" fmla="*/ 8917940 w 12301267"/>
              <a:gd name="connsiteY614" fmla="*/ 1057362 h 4711822"/>
              <a:gd name="connsiteX615" fmla="*/ 9090660 w 12301267"/>
              <a:gd name="connsiteY615" fmla="*/ 915122 h 4711822"/>
              <a:gd name="connsiteX616" fmla="*/ 9090660 w 12301267"/>
              <a:gd name="connsiteY616" fmla="*/ 911312 h 4711822"/>
              <a:gd name="connsiteX617" fmla="*/ 9091930 w 12301267"/>
              <a:gd name="connsiteY617" fmla="*/ 910042 h 4711822"/>
              <a:gd name="connsiteX618" fmla="*/ 9544050 w 12301267"/>
              <a:gd name="connsiteY618" fmla="*/ 875752 h 4711822"/>
              <a:gd name="connsiteX619" fmla="*/ 9791700 w 12301267"/>
              <a:gd name="connsiteY619" fmla="*/ 1033232 h 4711822"/>
              <a:gd name="connsiteX620" fmla="*/ 9977120 w 12301267"/>
              <a:gd name="connsiteY620" fmla="*/ 882102 h 4711822"/>
              <a:gd name="connsiteX621" fmla="*/ 9879330 w 12301267"/>
              <a:gd name="connsiteY621" fmla="*/ 611592 h 4711822"/>
              <a:gd name="connsiteX622" fmla="*/ 9998710 w 12301267"/>
              <a:gd name="connsiteY622" fmla="*/ 507452 h 4711822"/>
              <a:gd name="connsiteX623" fmla="*/ 10132060 w 12301267"/>
              <a:gd name="connsiteY623" fmla="*/ 607782 h 4711822"/>
              <a:gd name="connsiteX624" fmla="*/ 10008870 w 12301267"/>
              <a:gd name="connsiteY624" fmla="*/ 751292 h 4711822"/>
              <a:gd name="connsiteX625" fmla="*/ 10013950 w 12301267"/>
              <a:gd name="connsiteY625" fmla="*/ 883372 h 4711822"/>
              <a:gd name="connsiteX626" fmla="*/ 10220960 w 12301267"/>
              <a:gd name="connsiteY626" fmla="*/ 1025612 h 4711822"/>
              <a:gd name="connsiteX627" fmla="*/ 10424160 w 12301267"/>
              <a:gd name="connsiteY627" fmla="*/ 871942 h 4711822"/>
              <a:gd name="connsiteX628" fmla="*/ 10306050 w 12301267"/>
              <a:gd name="connsiteY628" fmla="*/ 606512 h 4711822"/>
              <a:gd name="connsiteX629" fmla="*/ 10449560 w 12301267"/>
              <a:gd name="connsiteY629" fmla="*/ 483322 h 4711822"/>
              <a:gd name="connsiteX630" fmla="*/ 10495280 w 12301267"/>
              <a:gd name="connsiteY630" fmla="*/ 535392 h 4711822"/>
              <a:gd name="connsiteX631" fmla="*/ 10548620 w 12301267"/>
              <a:gd name="connsiteY631" fmla="*/ 574762 h 4711822"/>
              <a:gd name="connsiteX632" fmla="*/ 10614660 w 12301267"/>
              <a:gd name="connsiteY632" fmla="*/ 602702 h 4711822"/>
              <a:gd name="connsiteX633" fmla="*/ 10586720 w 12301267"/>
              <a:gd name="connsiteY633" fmla="*/ 617942 h 4711822"/>
              <a:gd name="connsiteX634" fmla="*/ 10460990 w 12301267"/>
              <a:gd name="connsiteY634" fmla="*/ 809712 h 4711822"/>
              <a:gd name="connsiteX635" fmla="*/ 10593070 w 12301267"/>
              <a:gd name="connsiteY635" fmla="*/ 1000212 h 4711822"/>
              <a:gd name="connsiteX636" fmla="*/ 10858500 w 12301267"/>
              <a:gd name="connsiteY636" fmla="*/ 885912 h 4711822"/>
              <a:gd name="connsiteX637" fmla="*/ 10748010 w 12301267"/>
              <a:gd name="connsiteY637" fmla="*/ 616672 h 4711822"/>
              <a:gd name="connsiteX638" fmla="*/ 10713720 w 12301267"/>
              <a:gd name="connsiteY638" fmla="*/ 602702 h 4711822"/>
              <a:gd name="connsiteX639" fmla="*/ 10901680 w 12301267"/>
              <a:gd name="connsiteY639" fmla="*/ 447762 h 4711822"/>
              <a:gd name="connsiteX640" fmla="*/ 11355070 w 12301267"/>
              <a:gd name="connsiteY640" fmla="*/ 417282 h 4711822"/>
              <a:gd name="connsiteX641" fmla="*/ 11605260 w 12301267"/>
              <a:gd name="connsiteY641" fmla="*/ 577302 h 4711822"/>
              <a:gd name="connsiteX642" fmla="*/ 11786870 w 12301267"/>
              <a:gd name="connsiteY642" fmla="*/ 426172 h 4711822"/>
              <a:gd name="connsiteX643" fmla="*/ 11783060 w 12301267"/>
              <a:gd name="connsiteY643" fmla="*/ 276312 h 4711822"/>
              <a:gd name="connsiteX644" fmla="*/ 11682730 w 12301267"/>
              <a:gd name="connsiteY644" fmla="*/ 159472 h 4711822"/>
              <a:gd name="connsiteX645" fmla="*/ 11808460 w 12301267"/>
              <a:gd name="connsiteY645" fmla="*/ 50252 h 4711822"/>
              <a:gd name="connsiteX646" fmla="*/ 11946890 w 12301267"/>
              <a:gd name="connsiteY646" fmla="*/ 154392 h 4711822"/>
              <a:gd name="connsiteX647" fmla="*/ 11812270 w 12301267"/>
              <a:gd name="connsiteY647" fmla="*/ 347432 h 4711822"/>
              <a:gd name="connsiteX648" fmla="*/ 11874500 w 12301267"/>
              <a:gd name="connsiteY648" fmla="*/ 509992 h 4711822"/>
              <a:gd name="connsiteX649" fmla="*/ 12189460 w 12301267"/>
              <a:gd name="connsiteY649" fmla="*/ 496022 h 4711822"/>
              <a:gd name="connsiteX650" fmla="*/ 12235180 w 12301267"/>
              <a:gd name="connsiteY650" fmla="*/ 306792 h 4711822"/>
              <a:gd name="connsiteX651" fmla="*/ 12105640 w 12301267"/>
              <a:gd name="connsiteY651" fmla="*/ 154392 h 4711822"/>
              <a:gd name="connsiteX652" fmla="*/ 12259310 w 12301267"/>
              <a:gd name="connsiteY652" fmla="*/ 23582 h 4711822"/>
              <a:gd name="connsiteX653" fmla="*/ 12273956 w 12301267"/>
              <a:gd name="connsiteY653" fmla="*/ 809594 h 4711822"/>
              <a:gd name="connsiteX654" fmla="*/ 12293582 w 12301267"/>
              <a:gd name="connsiteY654" fmla="*/ 2707550 h 4711822"/>
              <a:gd name="connsiteX655" fmla="*/ 12301267 w 12301267"/>
              <a:gd name="connsiteY655" fmla="*/ 4711822 h 4711822"/>
              <a:gd name="connsiteX656" fmla="*/ 1910 w 12301267"/>
              <a:gd name="connsiteY656" fmla="*/ 4704138 h 4711822"/>
              <a:gd name="connsiteX657" fmla="*/ 1910 w 12301267"/>
              <a:gd name="connsiteY657" fmla="*/ 3637318 h 471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Lst>
            <a:rect l="l" t="t" r="r" b="b"/>
            <a:pathLst>
              <a:path w="12301267" h="4711822">
                <a:moveTo>
                  <a:pt x="2076450" y="4403812"/>
                </a:moveTo>
                <a:cubicBezTo>
                  <a:pt x="2062480" y="4403812"/>
                  <a:pt x="2051050" y="4416512"/>
                  <a:pt x="2049780" y="4430482"/>
                </a:cubicBezTo>
                <a:cubicBezTo>
                  <a:pt x="2049780" y="4445722"/>
                  <a:pt x="2062480" y="4458422"/>
                  <a:pt x="2077720" y="4458422"/>
                </a:cubicBezTo>
                <a:cubicBezTo>
                  <a:pt x="2091690" y="4457152"/>
                  <a:pt x="2103120" y="4445722"/>
                  <a:pt x="2104390" y="4431752"/>
                </a:cubicBezTo>
                <a:cubicBezTo>
                  <a:pt x="2104390" y="4416512"/>
                  <a:pt x="2091690" y="4403812"/>
                  <a:pt x="2076450" y="4403812"/>
                </a:cubicBezTo>
                <a:close/>
                <a:moveTo>
                  <a:pt x="1630680" y="4389842"/>
                </a:moveTo>
                <a:cubicBezTo>
                  <a:pt x="1606550" y="4387302"/>
                  <a:pt x="1586230" y="4402542"/>
                  <a:pt x="1583690" y="4426672"/>
                </a:cubicBezTo>
                <a:cubicBezTo>
                  <a:pt x="1581150" y="4450802"/>
                  <a:pt x="1597660" y="4471122"/>
                  <a:pt x="1620520" y="4473662"/>
                </a:cubicBezTo>
                <a:cubicBezTo>
                  <a:pt x="1644650" y="4474932"/>
                  <a:pt x="1666240" y="4457152"/>
                  <a:pt x="1667510" y="4434293"/>
                </a:cubicBezTo>
                <a:cubicBezTo>
                  <a:pt x="1670050" y="4412702"/>
                  <a:pt x="1653540" y="4392382"/>
                  <a:pt x="1630680" y="4389842"/>
                </a:cubicBezTo>
                <a:close/>
                <a:moveTo>
                  <a:pt x="1172210" y="4372062"/>
                </a:moveTo>
                <a:cubicBezTo>
                  <a:pt x="1139190" y="4372062"/>
                  <a:pt x="1113790" y="4397462"/>
                  <a:pt x="1112520" y="4430482"/>
                </a:cubicBezTo>
                <a:cubicBezTo>
                  <a:pt x="1112520" y="4463502"/>
                  <a:pt x="1137920" y="4490172"/>
                  <a:pt x="1169670" y="4491443"/>
                </a:cubicBezTo>
                <a:cubicBezTo>
                  <a:pt x="1203960" y="4491443"/>
                  <a:pt x="1231900" y="4463502"/>
                  <a:pt x="1231900" y="4430482"/>
                </a:cubicBezTo>
                <a:cubicBezTo>
                  <a:pt x="1231900" y="4398732"/>
                  <a:pt x="1205230" y="4372062"/>
                  <a:pt x="1172210" y="4372062"/>
                </a:cubicBezTo>
                <a:close/>
                <a:moveTo>
                  <a:pt x="721360" y="4350472"/>
                </a:moveTo>
                <a:cubicBezTo>
                  <a:pt x="678180" y="4350472"/>
                  <a:pt x="643890" y="4382222"/>
                  <a:pt x="642620" y="4425402"/>
                </a:cubicBezTo>
                <a:cubicBezTo>
                  <a:pt x="641350" y="4469852"/>
                  <a:pt x="675640" y="4505412"/>
                  <a:pt x="718820" y="4506682"/>
                </a:cubicBezTo>
                <a:cubicBezTo>
                  <a:pt x="762000" y="4506682"/>
                  <a:pt x="797560" y="4472393"/>
                  <a:pt x="798830" y="4430482"/>
                </a:cubicBezTo>
                <a:cubicBezTo>
                  <a:pt x="800100" y="4387302"/>
                  <a:pt x="765810" y="4350472"/>
                  <a:pt x="721360" y="4350472"/>
                </a:cubicBezTo>
                <a:close/>
                <a:moveTo>
                  <a:pt x="266700" y="4332692"/>
                </a:moveTo>
                <a:cubicBezTo>
                  <a:pt x="213360" y="4332692"/>
                  <a:pt x="172720" y="4374602"/>
                  <a:pt x="172720" y="4427943"/>
                </a:cubicBezTo>
                <a:cubicBezTo>
                  <a:pt x="172720" y="4481282"/>
                  <a:pt x="214630" y="4523193"/>
                  <a:pt x="267970" y="4524462"/>
                </a:cubicBezTo>
                <a:cubicBezTo>
                  <a:pt x="318770" y="4524462"/>
                  <a:pt x="363220" y="4481282"/>
                  <a:pt x="363220" y="4429212"/>
                </a:cubicBezTo>
                <a:cubicBezTo>
                  <a:pt x="364490" y="4375872"/>
                  <a:pt x="320040" y="4331422"/>
                  <a:pt x="266700" y="4332692"/>
                </a:cubicBezTo>
                <a:close/>
                <a:moveTo>
                  <a:pt x="3890010" y="3950422"/>
                </a:moveTo>
                <a:cubicBezTo>
                  <a:pt x="3874770" y="3947882"/>
                  <a:pt x="3860800" y="3959312"/>
                  <a:pt x="3859530" y="3974552"/>
                </a:cubicBezTo>
                <a:cubicBezTo>
                  <a:pt x="3858260" y="3988522"/>
                  <a:pt x="3868420" y="4001222"/>
                  <a:pt x="3882390" y="4003762"/>
                </a:cubicBezTo>
                <a:cubicBezTo>
                  <a:pt x="3897630" y="4005032"/>
                  <a:pt x="3911600" y="3994872"/>
                  <a:pt x="3912870" y="3979632"/>
                </a:cubicBezTo>
                <a:cubicBezTo>
                  <a:pt x="3914140" y="3965662"/>
                  <a:pt x="3903980" y="3951692"/>
                  <a:pt x="3890010" y="3950422"/>
                </a:cubicBezTo>
                <a:close/>
                <a:moveTo>
                  <a:pt x="3434080" y="3935182"/>
                </a:moveTo>
                <a:cubicBezTo>
                  <a:pt x="3409950" y="3933912"/>
                  <a:pt x="3390900" y="3951692"/>
                  <a:pt x="3389630" y="3975822"/>
                </a:cubicBezTo>
                <a:cubicBezTo>
                  <a:pt x="3388360" y="3998682"/>
                  <a:pt x="3408680" y="4019002"/>
                  <a:pt x="3431540" y="4019002"/>
                </a:cubicBezTo>
                <a:cubicBezTo>
                  <a:pt x="3453130" y="4019002"/>
                  <a:pt x="3472180" y="4001222"/>
                  <a:pt x="3473450" y="3979632"/>
                </a:cubicBezTo>
                <a:cubicBezTo>
                  <a:pt x="3474720" y="3955502"/>
                  <a:pt x="3458210" y="3936452"/>
                  <a:pt x="3434080" y="3935182"/>
                </a:cubicBezTo>
                <a:close/>
                <a:moveTo>
                  <a:pt x="2980690" y="3918672"/>
                </a:moveTo>
                <a:cubicBezTo>
                  <a:pt x="2948940" y="3918672"/>
                  <a:pt x="2921000" y="3946612"/>
                  <a:pt x="2922270" y="3978362"/>
                </a:cubicBezTo>
                <a:cubicBezTo>
                  <a:pt x="2923540" y="4010112"/>
                  <a:pt x="2950210" y="4034242"/>
                  <a:pt x="2980690" y="4032972"/>
                </a:cubicBezTo>
                <a:cubicBezTo>
                  <a:pt x="3014980" y="4032972"/>
                  <a:pt x="3037840" y="4007572"/>
                  <a:pt x="3037840" y="3975822"/>
                </a:cubicBezTo>
                <a:cubicBezTo>
                  <a:pt x="3037840" y="3944072"/>
                  <a:pt x="3012440" y="3918672"/>
                  <a:pt x="2980690" y="3918672"/>
                </a:cubicBezTo>
                <a:close/>
                <a:moveTo>
                  <a:pt x="2531110" y="3902162"/>
                </a:moveTo>
                <a:cubicBezTo>
                  <a:pt x="2489200" y="3902162"/>
                  <a:pt x="2456180" y="3935182"/>
                  <a:pt x="2456180" y="3977092"/>
                </a:cubicBezTo>
                <a:cubicBezTo>
                  <a:pt x="2456180" y="4019002"/>
                  <a:pt x="2490470" y="4052022"/>
                  <a:pt x="2532380" y="4052022"/>
                </a:cubicBezTo>
                <a:cubicBezTo>
                  <a:pt x="2573020" y="4050752"/>
                  <a:pt x="2606040" y="4016462"/>
                  <a:pt x="2604770" y="3974552"/>
                </a:cubicBezTo>
                <a:cubicBezTo>
                  <a:pt x="2603500" y="3933912"/>
                  <a:pt x="2571750" y="3902162"/>
                  <a:pt x="2531110" y="3902162"/>
                </a:cubicBezTo>
                <a:close/>
                <a:moveTo>
                  <a:pt x="2076450" y="3883112"/>
                </a:moveTo>
                <a:cubicBezTo>
                  <a:pt x="2024380" y="3883112"/>
                  <a:pt x="1982470" y="3925022"/>
                  <a:pt x="1982470" y="3975822"/>
                </a:cubicBezTo>
                <a:cubicBezTo>
                  <a:pt x="1982470" y="4026622"/>
                  <a:pt x="2026920" y="4069802"/>
                  <a:pt x="2077720" y="4068532"/>
                </a:cubicBezTo>
                <a:cubicBezTo>
                  <a:pt x="2128520" y="4068532"/>
                  <a:pt x="2169160" y="4027892"/>
                  <a:pt x="2169160" y="3977092"/>
                </a:cubicBezTo>
                <a:cubicBezTo>
                  <a:pt x="2169160" y="3925022"/>
                  <a:pt x="2129790" y="3883112"/>
                  <a:pt x="2076450" y="3883112"/>
                </a:cubicBezTo>
                <a:close/>
                <a:moveTo>
                  <a:pt x="1624330" y="3865332"/>
                </a:moveTo>
                <a:cubicBezTo>
                  <a:pt x="1564640" y="3865332"/>
                  <a:pt x="1515110" y="3914862"/>
                  <a:pt x="1515110" y="3974552"/>
                </a:cubicBezTo>
                <a:cubicBezTo>
                  <a:pt x="1515110" y="4036782"/>
                  <a:pt x="1564640" y="4086312"/>
                  <a:pt x="1626870" y="4086312"/>
                </a:cubicBezTo>
                <a:cubicBezTo>
                  <a:pt x="1686560" y="4086312"/>
                  <a:pt x="1736090" y="4038052"/>
                  <a:pt x="1736090" y="3977092"/>
                </a:cubicBezTo>
                <a:cubicBezTo>
                  <a:pt x="1736090" y="3916132"/>
                  <a:pt x="1686560" y="3865332"/>
                  <a:pt x="1624330" y="3865332"/>
                </a:cubicBezTo>
                <a:close/>
                <a:moveTo>
                  <a:pt x="1173480" y="3848822"/>
                </a:moveTo>
                <a:cubicBezTo>
                  <a:pt x="1104900" y="3847552"/>
                  <a:pt x="1045210" y="3905972"/>
                  <a:pt x="1043940" y="3975822"/>
                </a:cubicBezTo>
                <a:cubicBezTo>
                  <a:pt x="1042670" y="4045672"/>
                  <a:pt x="1099820" y="4104092"/>
                  <a:pt x="1170940" y="4104092"/>
                </a:cubicBezTo>
                <a:cubicBezTo>
                  <a:pt x="1242060" y="4104092"/>
                  <a:pt x="1299210" y="4049482"/>
                  <a:pt x="1299210" y="3978362"/>
                </a:cubicBezTo>
                <a:cubicBezTo>
                  <a:pt x="1299210" y="3907242"/>
                  <a:pt x="1243330" y="3850092"/>
                  <a:pt x="1173480" y="3848822"/>
                </a:cubicBezTo>
                <a:close/>
                <a:moveTo>
                  <a:pt x="721360" y="3833582"/>
                </a:moveTo>
                <a:cubicBezTo>
                  <a:pt x="641350" y="3833582"/>
                  <a:pt x="576580" y="3899622"/>
                  <a:pt x="577850" y="3978362"/>
                </a:cubicBezTo>
                <a:cubicBezTo>
                  <a:pt x="579120" y="4055832"/>
                  <a:pt x="642620" y="4120602"/>
                  <a:pt x="720090" y="4121872"/>
                </a:cubicBezTo>
                <a:cubicBezTo>
                  <a:pt x="798830" y="4121872"/>
                  <a:pt x="864870" y="4057102"/>
                  <a:pt x="864870" y="3977092"/>
                </a:cubicBezTo>
                <a:cubicBezTo>
                  <a:pt x="864870" y="3897082"/>
                  <a:pt x="801370" y="3833582"/>
                  <a:pt x="721360" y="3833582"/>
                </a:cubicBezTo>
                <a:close/>
                <a:moveTo>
                  <a:pt x="271780" y="3818342"/>
                </a:moveTo>
                <a:cubicBezTo>
                  <a:pt x="184150" y="3818342"/>
                  <a:pt x="113030" y="3888192"/>
                  <a:pt x="113030" y="3977092"/>
                </a:cubicBezTo>
                <a:cubicBezTo>
                  <a:pt x="113030" y="4063452"/>
                  <a:pt x="182880" y="4134572"/>
                  <a:pt x="267970" y="4134572"/>
                </a:cubicBezTo>
                <a:cubicBezTo>
                  <a:pt x="355600" y="4135842"/>
                  <a:pt x="427990" y="4065992"/>
                  <a:pt x="429260" y="3978362"/>
                </a:cubicBezTo>
                <a:cubicBezTo>
                  <a:pt x="430530" y="3890732"/>
                  <a:pt x="359410" y="3819612"/>
                  <a:pt x="271780" y="3818342"/>
                </a:cubicBezTo>
                <a:close/>
                <a:moveTo>
                  <a:pt x="5694680" y="3502112"/>
                </a:moveTo>
                <a:cubicBezTo>
                  <a:pt x="5683251" y="3500842"/>
                  <a:pt x="5671820" y="3513542"/>
                  <a:pt x="5673090" y="3524972"/>
                </a:cubicBezTo>
                <a:cubicBezTo>
                  <a:pt x="5673090" y="3536402"/>
                  <a:pt x="5684520" y="3546562"/>
                  <a:pt x="5697220" y="3545292"/>
                </a:cubicBezTo>
                <a:cubicBezTo>
                  <a:pt x="5709920" y="3545292"/>
                  <a:pt x="5718810" y="3535132"/>
                  <a:pt x="5716270" y="3522432"/>
                </a:cubicBezTo>
                <a:cubicBezTo>
                  <a:pt x="5715000" y="3509732"/>
                  <a:pt x="5707380" y="3503382"/>
                  <a:pt x="5694680" y="3502112"/>
                </a:cubicBezTo>
                <a:close/>
                <a:moveTo>
                  <a:pt x="5242561" y="3486872"/>
                </a:moveTo>
                <a:cubicBezTo>
                  <a:pt x="5220970" y="3486872"/>
                  <a:pt x="5204461" y="3502112"/>
                  <a:pt x="5203190" y="3523702"/>
                </a:cubicBezTo>
                <a:cubicBezTo>
                  <a:pt x="5201920" y="3545292"/>
                  <a:pt x="5218430" y="3563072"/>
                  <a:pt x="5238750" y="3564342"/>
                </a:cubicBezTo>
                <a:cubicBezTo>
                  <a:pt x="5260340" y="3565612"/>
                  <a:pt x="5280661" y="3546562"/>
                  <a:pt x="5280661" y="3524972"/>
                </a:cubicBezTo>
                <a:cubicBezTo>
                  <a:pt x="5280661" y="3504652"/>
                  <a:pt x="5264150" y="3486872"/>
                  <a:pt x="5242561" y="3486872"/>
                </a:cubicBezTo>
                <a:close/>
                <a:moveTo>
                  <a:pt x="4789171" y="3469092"/>
                </a:moveTo>
                <a:cubicBezTo>
                  <a:pt x="4758690" y="3470362"/>
                  <a:pt x="4735830" y="3494492"/>
                  <a:pt x="4735830" y="3524972"/>
                </a:cubicBezTo>
                <a:cubicBezTo>
                  <a:pt x="4735830" y="3555452"/>
                  <a:pt x="4759960" y="3578312"/>
                  <a:pt x="4790440" y="3578312"/>
                </a:cubicBezTo>
                <a:cubicBezTo>
                  <a:pt x="4820921" y="3579582"/>
                  <a:pt x="4846321" y="3555452"/>
                  <a:pt x="4846321" y="3524972"/>
                </a:cubicBezTo>
                <a:cubicBezTo>
                  <a:pt x="4846321" y="3494492"/>
                  <a:pt x="4819650" y="3467822"/>
                  <a:pt x="4789171" y="3469092"/>
                </a:cubicBezTo>
                <a:close/>
                <a:moveTo>
                  <a:pt x="4335780" y="3455122"/>
                </a:moveTo>
                <a:cubicBezTo>
                  <a:pt x="4296411" y="3455122"/>
                  <a:pt x="4264661" y="3486872"/>
                  <a:pt x="4264661" y="3526242"/>
                </a:cubicBezTo>
                <a:cubicBezTo>
                  <a:pt x="4264661" y="3565612"/>
                  <a:pt x="4297680" y="3597362"/>
                  <a:pt x="4337050" y="3597362"/>
                </a:cubicBezTo>
                <a:cubicBezTo>
                  <a:pt x="4376420" y="3596092"/>
                  <a:pt x="4408170" y="3564342"/>
                  <a:pt x="4406900" y="3524972"/>
                </a:cubicBezTo>
                <a:cubicBezTo>
                  <a:pt x="4406900" y="3484332"/>
                  <a:pt x="4375150" y="3453852"/>
                  <a:pt x="4335780" y="3455122"/>
                </a:cubicBezTo>
                <a:close/>
                <a:moveTo>
                  <a:pt x="3887470" y="3434802"/>
                </a:moveTo>
                <a:cubicBezTo>
                  <a:pt x="3836670" y="3433532"/>
                  <a:pt x="3797300" y="3471632"/>
                  <a:pt x="3796030" y="3521162"/>
                </a:cubicBezTo>
                <a:cubicBezTo>
                  <a:pt x="3794760" y="3571962"/>
                  <a:pt x="3834130" y="3613872"/>
                  <a:pt x="3883660" y="3615142"/>
                </a:cubicBezTo>
                <a:cubicBezTo>
                  <a:pt x="3934460" y="3616412"/>
                  <a:pt x="3976370" y="3574502"/>
                  <a:pt x="3976370" y="3524972"/>
                </a:cubicBezTo>
                <a:cubicBezTo>
                  <a:pt x="3976370" y="3475442"/>
                  <a:pt x="3937000" y="3436072"/>
                  <a:pt x="3887470" y="3434802"/>
                </a:cubicBezTo>
                <a:close/>
                <a:moveTo>
                  <a:pt x="3432810" y="3417022"/>
                </a:moveTo>
                <a:cubicBezTo>
                  <a:pt x="3373120" y="3417022"/>
                  <a:pt x="3324860" y="3464012"/>
                  <a:pt x="3324860" y="3523702"/>
                </a:cubicBezTo>
                <a:cubicBezTo>
                  <a:pt x="3324860" y="3583392"/>
                  <a:pt x="3370580" y="3631652"/>
                  <a:pt x="3430270" y="3634192"/>
                </a:cubicBezTo>
                <a:cubicBezTo>
                  <a:pt x="3488690" y="3635462"/>
                  <a:pt x="3540760" y="3584662"/>
                  <a:pt x="3540760" y="3524972"/>
                </a:cubicBezTo>
                <a:cubicBezTo>
                  <a:pt x="3540760" y="3465282"/>
                  <a:pt x="3492500" y="3417022"/>
                  <a:pt x="3432810" y="3417022"/>
                </a:cubicBezTo>
                <a:close/>
                <a:moveTo>
                  <a:pt x="2983230" y="3399242"/>
                </a:moveTo>
                <a:cubicBezTo>
                  <a:pt x="2913380" y="3397972"/>
                  <a:pt x="2857500" y="3453852"/>
                  <a:pt x="2856230" y="3523702"/>
                </a:cubicBezTo>
                <a:cubicBezTo>
                  <a:pt x="2854960" y="3593552"/>
                  <a:pt x="2909570" y="3649432"/>
                  <a:pt x="2980690" y="3650702"/>
                </a:cubicBezTo>
                <a:cubicBezTo>
                  <a:pt x="3049270" y="3650702"/>
                  <a:pt x="3106420" y="3596092"/>
                  <a:pt x="3107690" y="3526242"/>
                </a:cubicBezTo>
                <a:cubicBezTo>
                  <a:pt x="3108960" y="3457662"/>
                  <a:pt x="3051810" y="3399242"/>
                  <a:pt x="2983230" y="3399242"/>
                </a:cubicBezTo>
                <a:close/>
                <a:moveTo>
                  <a:pt x="2532380" y="3384002"/>
                </a:moveTo>
                <a:cubicBezTo>
                  <a:pt x="2452370" y="3382732"/>
                  <a:pt x="2390140" y="3444962"/>
                  <a:pt x="2390140" y="3524972"/>
                </a:cubicBezTo>
                <a:cubicBezTo>
                  <a:pt x="2390140" y="3602442"/>
                  <a:pt x="2452370" y="3665942"/>
                  <a:pt x="2528570" y="3665942"/>
                </a:cubicBezTo>
                <a:cubicBezTo>
                  <a:pt x="2606040" y="3667212"/>
                  <a:pt x="2672080" y="3603712"/>
                  <a:pt x="2672080" y="3524972"/>
                </a:cubicBezTo>
                <a:cubicBezTo>
                  <a:pt x="2672080" y="3447502"/>
                  <a:pt x="2609850" y="3385272"/>
                  <a:pt x="2532380" y="3384002"/>
                </a:cubicBezTo>
                <a:close/>
                <a:moveTo>
                  <a:pt x="2077720" y="3368762"/>
                </a:moveTo>
                <a:cubicBezTo>
                  <a:pt x="1992630" y="3368762"/>
                  <a:pt x="1920240" y="3439882"/>
                  <a:pt x="1920240" y="3524972"/>
                </a:cubicBezTo>
                <a:cubicBezTo>
                  <a:pt x="1918970" y="3611332"/>
                  <a:pt x="1990090" y="3681182"/>
                  <a:pt x="2076450" y="3682452"/>
                </a:cubicBezTo>
                <a:cubicBezTo>
                  <a:pt x="2162810" y="3681182"/>
                  <a:pt x="2232660" y="3612602"/>
                  <a:pt x="2232660" y="3526242"/>
                </a:cubicBezTo>
                <a:cubicBezTo>
                  <a:pt x="2232660" y="3439882"/>
                  <a:pt x="2164080" y="3368762"/>
                  <a:pt x="2077720" y="3368762"/>
                </a:cubicBezTo>
                <a:close/>
                <a:moveTo>
                  <a:pt x="1624330" y="3354792"/>
                </a:moveTo>
                <a:cubicBezTo>
                  <a:pt x="1530350" y="3356062"/>
                  <a:pt x="1454150" y="3432262"/>
                  <a:pt x="1455420" y="3527512"/>
                </a:cubicBezTo>
                <a:cubicBezTo>
                  <a:pt x="1456690" y="3622762"/>
                  <a:pt x="1532890" y="3697692"/>
                  <a:pt x="1628140" y="3696422"/>
                </a:cubicBezTo>
                <a:cubicBezTo>
                  <a:pt x="1722120" y="3695152"/>
                  <a:pt x="1797050" y="3617682"/>
                  <a:pt x="1797050" y="3523702"/>
                </a:cubicBezTo>
                <a:cubicBezTo>
                  <a:pt x="1795780" y="3429722"/>
                  <a:pt x="1718310" y="3353522"/>
                  <a:pt x="1624330" y="3354792"/>
                </a:cubicBezTo>
                <a:close/>
                <a:moveTo>
                  <a:pt x="1173480" y="3342092"/>
                </a:moveTo>
                <a:cubicBezTo>
                  <a:pt x="1071880" y="3342092"/>
                  <a:pt x="988060" y="3423372"/>
                  <a:pt x="988060" y="3526242"/>
                </a:cubicBezTo>
                <a:cubicBezTo>
                  <a:pt x="988060" y="3627842"/>
                  <a:pt x="1071880" y="3711662"/>
                  <a:pt x="1173480" y="3711662"/>
                </a:cubicBezTo>
                <a:cubicBezTo>
                  <a:pt x="1273810" y="3709122"/>
                  <a:pt x="1355090" y="3627842"/>
                  <a:pt x="1356360" y="3527512"/>
                </a:cubicBezTo>
                <a:cubicBezTo>
                  <a:pt x="1357630" y="3424642"/>
                  <a:pt x="1275080" y="3342092"/>
                  <a:pt x="1173480" y="3342092"/>
                </a:cubicBezTo>
                <a:close/>
                <a:moveTo>
                  <a:pt x="721360" y="3329392"/>
                </a:moveTo>
                <a:cubicBezTo>
                  <a:pt x="612140" y="3329392"/>
                  <a:pt x="524510" y="3417022"/>
                  <a:pt x="524510" y="3526242"/>
                </a:cubicBezTo>
                <a:cubicBezTo>
                  <a:pt x="524510" y="3635462"/>
                  <a:pt x="612140" y="3723092"/>
                  <a:pt x="721360" y="3724362"/>
                </a:cubicBezTo>
                <a:cubicBezTo>
                  <a:pt x="829310" y="3723092"/>
                  <a:pt x="918210" y="3634192"/>
                  <a:pt x="918210" y="3526242"/>
                </a:cubicBezTo>
                <a:cubicBezTo>
                  <a:pt x="918210" y="3418292"/>
                  <a:pt x="830580" y="3329392"/>
                  <a:pt x="721360" y="3329392"/>
                </a:cubicBezTo>
                <a:close/>
                <a:moveTo>
                  <a:pt x="7500620" y="3052532"/>
                </a:moveTo>
                <a:cubicBezTo>
                  <a:pt x="7487920" y="3053802"/>
                  <a:pt x="7481570" y="3060152"/>
                  <a:pt x="7480301" y="3072852"/>
                </a:cubicBezTo>
                <a:cubicBezTo>
                  <a:pt x="7479030" y="3085552"/>
                  <a:pt x="7489190" y="3095712"/>
                  <a:pt x="7500620" y="3096982"/>
                </a:cubicBezTo>
                <a:cubicBezTo>
                  <a:pt x="7512051" y="3096982"/>
                  <a:pt x="7523480" y="3085552"/>
                  <a:pt x="7523480" y="3074122"/>
                </a:cubicBezTo>
                <a:cubicBezTo>
                  <a:pt x="7523480" y="3062692"/>
                  <a:pt x="7512051" y="3052532"/>
                  <a:pt x="7500620" y="3052532"/>
                </a:cubicBezTo>
                <a:close/>
                <a:moveTo>
                  <a:pt x="7049770" y="3039832"/>
                </a:moveTo>
                <a:cubicBezTo>
                  <a:pt x="7030720" y="3041102"/>
                  <a:pt x="7015480" y="3056342"/>
                  <a:pt x="7015480" y="3074122"/>
                </a:cubicBezTo>
                <a:cubicBezTo>
                  <a:pt x="7015480" y="3093172"/>
                  <a:pt x="7033260" y="3110952"/>
                  <a:pt x="7052310" y="3109682"/>
                </a:cubicBezTo>
                <a:cubicBezTo>
                  <a:pt x="7071360" y="3108412"/>
                  <a:pt x="7086601" y="3091902"/>
                  <a:pt x="7085330" y="3071582"/>
                </a:cubicBezTo>
                <a:cubicBezTo>
                  <a:pt x="7084060" y="3052532"/>
                  <a:pt x="7068820" y="3038562"/>
                  <a:pt x="7049770" y="3039832"/>
                </a:cubicBezTo>
                <a:close/>
                <a:moveTo>
                  <a:pt x="6598920" y="3023322"/>
                </a:moveTo>
                <a:cubicBezTo>
                  <a:pt x="6570980" y="3022052"/>
                  <a:pt x="6546850" y="3043642"/>
                  <a:pt x="6545580" y="3071582"/>
                </a:cubicBezTo>
                <a:cubicBezTo>
                  <a:pt x="6544310" y="3099522"/>
                  <a:pt x="6565900" y="3122382"/>
                  <a:pt x="6593840" y="3123652"/>
                </a:cubicBezTo>
                <a:cubicBezTo>
                  <a:pt x="6623051" y="3124922"/>
                  <a:pt x="6647180" y="3102062"/>
                  <a:pt x="6647180" y="3074122"/>
                </a:cubicBezTo>
                <a:cubicBezTo>
                  <a:pt x="6647180" y="3047452"/>
                  <a:pt x="6625590" y="3024592"/>
                  <a:pt x="6598920" y="3023322"/>
                </a:cubicBezTo>
                <a:close/>
                <a:moveTo>
                  <a:pt x="6145530" y="3004272"/>
                </a:moveTo>
                <a:cubicBezTo>
                  <a:pt x="6108700" y="3004272"/>
                  <a:pt x="6076950" y="3036022"/>
                  <a:pt x="6076950" y="3074122"/>
                </a:cubicBezTo>
                <a:cubicBezTo>
                  <a:pt x="6076950" y="3113492"/>
                  <a:pt x="6109970" y="3145242"/>
                  <a:pt x="6149340" y="3143972"/>
                </a:cubicBezTo>
                <a:cubicBezTo>
                  <a:pt x="6186170" y="3142702"/>
                  <a:pt x="6215380" y="3110952"/>
                  <a:pt x="6215380" y="3072852"/>
                </a:cubicBezTo>
                <a:cubicBezTo>
                  <a:pt x="6214110" y="3034752"/>
                  <a:pt x="6183630" y="3004272"/>
                  <a:pt x="6145530" y="3004272"/>
                </a:cubicBezTo>
                <a:close/>
                <a:moveTo>
                  <a:pt x="5695950" y="2987762"/>
                </a:moveTo>
                <a:cubicBezTo>
                  <a:pt x="5647690" y="2987762"/>
                  <a:pt x="5608320" y="3027132"/>
                  <a:pt x="5608320" y="3075392"/>
                </a:cubicBezTo>
                <a:cubicBezTo>
                  <a:pt x="5608320" y="3123652"/>
                  <a:pt x="5647690" y="3163022"/>
                  <a:pt x="5695950" y="3163022"/>
                </a:cubicBezTo>
                <a:cubicBezTo>
                  <a:pt x="5742940" y="3161752"/>
                  <a:pt x="5782310" y="3122382"/>
                  <a:pt x="5782310" y="3074122"/>
                </a:cubicBezTo>
                <a:cubicBezTo>
                  <a:pt x="5782310" y="3024592"/>
                  <a:pt x="5744210" y="2986492"/>
                  <a:pt x="5695950" y="2987762"/>
                </a:cubicBezTo>
                <a:close/>
                <a:moveTo>
                  <a:pt x="5240020" y="2969982"/>
                </a:moveTo>
                <a:cubicBezTo>
                  <a:pt x="5182870" y="2969982"/>
                  <a:pt x="5135880" y="3016972"/>
                  <a:pt x="5135880" y="3074122"/>
                </a:cubicBezTo>
                <a:cubicBezTo>
                  <a:pt x="5135880" y="3131272"/>
                  <a:pt x="5184140" y="3180802"/>
                  <a:pt x="5241290" y="3179532"/>
                </a:cubicBezTo>
                <a:cubicBezTo>
                  <a:pt x="5299710" y="3178262"/>
                  <a:pt x="5346700" y="3130002"/>
                  <a:pt x="5345430" y="3071582"/>
                </a:cubicBezTo>
                <a:cubicBezTo>
                  <a:pt x="5344160" y="3014432"/>
                  <a:pt x="5298440" y="2968712"/>
                  <a:pt x="5240020" y="2969982"/>
                </a:cubicBezTo>
                <a:close/>
                <a:moveTo>
                  <a:pt x="4789171" y="2950932"/>
                </a:moveTo>
                <a:cubicBezTo>
                  <a:pt x="4721860" y="2952202"/>
                  <a:pt x="4667251" y="3006812"/>
                  <a:pt x="4668520" y="3074122"/>
                </a:cubicBezTo>
                <a:cubicBezTo>
                  <a:pt x="4668520" y="3142702"/>
                  <a:pt x="4725670" y="3197312"/>
                  <a:pt x="4794250" y="3196042"/>
                </a:cubicBezTo>
                <a:cubicBezTo>
                  <a:pt x="4861560" y="3194772"/>
                  <a:pt x="4913630" y="3140162"/>
                  <a:pt x="4912360" y="3071582"/>
                </a:cubicBezTo>
                <a:cubicBezTo>
                  <a:pt x="4911090" y="3004272"/>
                  <a:pt x="4856480" y="2949662"/>
                  <a:pt x="4789171" y="2950932"/>
                </a:cubicBezTo>
                <a:close/>
                <a:moveTo>
                  <a:pt x="4335780" y="2931882"/>
                </a:moveTo>
                <a:cubicBezTo>
                  <a:pt x="4259580" y="2931882"/>
                  <a:pt x="4198620" y="2994112"/>
                  <a:pt x="4197350" y="3070312"/>
                </a:cubicBezTo>
                <a:cubicBezTo>
                  <a:pt x="4196080" y="3147782"/>
                  <a:pt x="4259580" y="3211282"/>
                  <a:pt x="4337050" y="3210012"/>
                </a:cubicBezTo>
                <a:cubicBezTo>
                  <a:pt x="4413250" y="3210012"/>
                  <a:pt x="4475481" y="3147782"/>
                  <a:pt x="4475481" y="3071582"/>
                </a:cubicBezTo>
                <a:cubicBezTo>
                  <a:pt x="4475481" y="2994112"/>
                  <a:pt x="4413250" y="2931882"/>
                  <a:pt x="4335780" y="2931882"/>
                </a:cubicBezTo>
                <a:close/>
                <a:moveTo>
                  <a:pt x="3886200" y="2916642"/>
                </a:moveTo>
                <a:cubicBezTo>
                  <a:pt x="3801110" y="2916642"/>
                  <a:pt x="3732530" y="2985222"/>
                  <a:pt x="3732530" y="3070312"/>
                </a:cubicBezTo>
                <a:cubicBezTo>
                  <a:pt x="3732530" y="3155402"/>
                  <a:pt x="3801110" y="3225252"/>
                  <a:pt x="3886200" y="3225252"/>
                </a:cubicBezTo>
                <a:cubicBezTo>
                  <a:pt x="3970020" y="3226522"/>
                  <a:pt x="4039870" y="3157942"/>
                  <a:pt x="4041140" y="3072852"/>
                </a:cubicBezTo>
                <a:cubicBezTo>
                  <a:pt x="4042410" y="2986492"/>
                  <a:pt x="3972560" y="2915372"/>
                  <a:pt x="3886200" y="2916642"/>
                </a:cubicBezTo>
                <a:close/>
                <a:moveTo>
                  <a:pt x="3434080" y="2901402"/>
                </a:moveTo>
                <a:cubicBezTo>
                  <a:pt x="3341370" y="2901402"/>
                  <a:pt x="3266440" y="2977602"/>
                  <a:pt x="3266440" y="3071582"/>
                </a:cubicBezTo>
                <a:cubicBezTo>
                  <a:pt x="3266440" y="3165562"/>
                  <a:pt x="3340100" y="3240492"/>
                  <a:pt x="3434080" y="3240492"/>
                </a:cubicBezTo>
                <a:cubicBezTo>
                  <a:pt x="3528060" y="3240492"/>
                  <a:pt x="3602990" y="3165562"/>
                  <a:pt x="3604260" y="3072852"/>
                </a:cubicBezTo>
                <a:cubicBezTo>
                  <a:pt x="3605530" y="2980142"/>
                  <a:pt x="3526790" y="2901402"/>
                  <a:pt x="3434080" y="2901402"/>
                </a:cubicBezTo>
                <a:close/>
                <a:moveTo>
                  <a:pt x="2979420" y="2887432"/>
                </a:moveTo>
                <a:cubicBezTo>
                  <a:pt x="2879090" y="2888702"/>
                  <a:pt x="2799080" y="2969982"/>
                  <a:pt x="2799080" y="3070312"/>
                </a:cubicBezTo>
                <a:cubicBezTo>
                  <a:pt x="2799080" y="3170642"/>
                  <a:pt x="2879090" y="3251922"/>
                  <a:pt x="2979420" y="3251922"/>
                </a:cubicBezTo>
                <a:cubicBezTo>
                  <a:pt x="3081020" y="3253192"/>
                  <a:pt x="3163570" y="3171912"/>
                  <a:pt x="3163570" y="3070312"/>
                </a:cubicBezTo>
                <a:cubicBezTo>
                  <a:pt x="3163570" y="2969982"/>
                  <a:pt x="3079750" y="2886162"/>
                  <a:pt x="2979420" y="2887432"/>
                </a:cubicBezTo>
                <a:close/>
                <a:moveTo>
                  <a:pt x="2532380" y="2874732"/>
                </a:moveTo>
                <a:cubicBezTo>
                  <a:pt x="2425700" y="2873462"/>
                  <a:pt x="2336800" y="2962362"/>
                  <a:pt x="2335530" y="3069042"/>
                </a:cubicBezTo>
                <a:cubicBezTo>
                  <a:pt x="2334260" y="3175722"/>
                  <a:pt x="2421890" y="3264622"/>
                  <a:pt x="2529840" y="3264622"/>
                </a:cubicBezTo>
                <a:cubicBezTo>
                  <a:pt x="2637790" y="3265892"/>
                  <a:pt x="2724150" y="3180802"/>
                  <a:pt x="2725420" y="3071582"/>
                </a:cubicBezTo>
                <a:cubicBezTo>
                  <a:pt x="2725420" y="2963632"/>
                  <a:pt x="2639060" y="2876002"/>
                  <a:pt x="2532380" y="2874732"/>
                </a:cubicBezTo>
                <a:close/>
                <a:moveTo>
                  <a:pt x="504190" y="2818852"/>
                </a:moveTo>
                <a:cubicBezTo>
                  <a:pt x="529590" y="2839172"/>
                  <a:pt x="553720" y="2858222"/>
                  <a:pt x="575310" y="2874732"/>
                </a:cubicBezTo>
                <a:cubicBezTo>
                  <a:pt x="549910" y="2905212"/>
                  <a:pt x="525780" y="2935692"/>
                  <a:pt x="501650" y="2964902"/>
                </a:cubicBezTo>
                <a:cubicBezTo>
                  <a:pt x="482600" y="2936962"/>
                  <a:pt x="461010" y="2907752"/>
                  <a:pt x="438150" y="2877272"/>
                </a:cubicBezTo>
                <a:lnTo>
                  <a:pt x="504190" y="2818852"/>
                </a:lnTo>
                <a:close/>
                <a:moveTo>
                  <a:pt x="955040" y="2799802"/>
                </a:moveTo>
                <a:cubicBezTo>
                  <a:pt x="986790" y="2823932"/>
                  <a:pt x="1018540" y="2849332"/>
                  <a:pt x="1052830" y="2876002"/>
                </a:cubicBezTo>
                <a:cubicBezTo>
                  <a:pt x="1007110" y="2906482"/>
                  <a:pt x="974090" y="2947122"/>
                  <a:pt x="955040" y="3004272"/>
                </a:cubicBezTo>
                <a:cubicBezTo>
                  <a:pt x="939800" y="2978872"/>
                  <a:pt x="929640" y="2954742"/>
                  <a:pt x="914400" y="2933152"/>
                </a:cubicBezTo>
                <a:cubicBezTo>
                  <a:pt x="900430" y="2912832"/>
                  <a:pt x="881380" y="2895052"/>
                  <a:pt x="866140" y="2877272"/>
                </a:cubicBezTo>
                <a:cubicBezTo>
                  <a:pt x="895350" y="2851872"/>
                  <a:pt x="925830" y="2826472"/>
                  <a:pt x="955040" y="2799802"/>
                </a:cubicBezTo>
                <a:close/>
                <a:moveTo>
                  <a:pt x="9312910" y="2608032"/>
                </a:moveTo>
                <a:cubicBezTo>
                  <a:pt x="9306560" y="2609302"/>
                  <a:pt x="9300210" y="2618192"/>
                  <a:pt x="9298940" y="2624542"/>
                </a:cubicBezTo>
                <a:cubicBezTo>
                  <a:pt x="9297670" y="2628352"/>
                  <a:pt x="9306560" y="2634702"/>
                  <a:pt x="9314180" y="2642322"/>
                </a:cubicBezTo>
                <a:cubicBezTo>
                  <a:pt x="9319260" y="2634702"/>
                  <a:pt x="9325610" y="2629622"/>
                  <a:pt x="9326880" y="2623272"/>
                </a:cubicBezTo>
                <a:cubicBezTo>
                  <a:pt x="9329420" y="2613112"/>
                  <a:pt x="9321800" y="2605492"/>
                  <a:pt x="9312910" y="2608032"/>
                </a:cubicBezTo>
                <a:close/>
                <a:moveTo>
                  <a:pt x="8860790" y="2587712"/>
                </a:moveTo>
                <a:cubicBezTo>
                  <a:pt x="8844280" y="2586442"/>
                  <a:pt x="8830310" y="2600412"/>
                  <a:pt x="8829040" y="2616922"/>
                </a:cubicBezTo>
                <a:cubicBezTo>
                  <a:pt x="8827770" y="2635972"/>
                  <a:pt x="8840470" y="2649942"/>
                  <a:pt x="8859520" y="2651212"/>
                </a:cubicBezTo>
                <a:cubicBezTo>
                  <a:pt x="8876030" y="2651212"/>
                  <a:pt x="8890000" y="2638512"/>
                  <a:pt x="8891270" y="2622002"/>
                </a:cubicBezTo>
                <a:cubicBezTo>
                  <a:pt x="8892540" y="2605492"/>
                  <a:pt x="8877300" y="2587712"/>
                  <a:pt x="8860790" y="2587712"/>
                </a:cubicBezTo>
                <a:close/>
                <a:moveTo>
                  <a:pt x="8404860" y="2572472"/>
                </a:moveTo>
                <a:cubicBezTo>
                  <a:pt x="8379460" y="2573742"/>
                  <a:pt x="8357870" y="2594062"/>
                  <a:pt x="8357870" y="2619462"/>
                </a:cubicBezTo>
                <a:cubicBezTo>
                  <a:pt x="8357870" y="2644862"/>
                  <a:pt x="8382001" y="2668992"/>
                  <a:pt x="8407400" y="2667722"/>
                </a:cubicBezTo>
                <a:cubicBezTo>
                  <a:pt x="8434070" y="2666452"/>
                  <a:pt x="8454390" y="2643592"/>
                  <a:pt x="8453120" y="2616922"/>
                </a:cubicBezTo>
                <a:cubicBezTo>
                  <a:pt x="8451850" y="2591522"/>
                  <a:pt x="8430260" y="2572472"/>
                  <a:pt x="8404860" y="2572472"/>
                </a:cubicBezTo>
                <a:close/>
                <a:moveTo>
                  <a:pt x="7954010" y="2553422"/>
                </a:moveTo>
                <a:cubicBezTo>
                  <a:pt x="7918451" y="2553422"/>
                  <a:pt x="7889240" y="2583902"/>
                  <a:pt x="7889240" y="2619462"/>
                </a:cubicBezTo>
                <a:cubicBezTo>
                  <a:pt x="7889240" y="2655022"/>
                  <a:pt x="7918451" y="2684232"/>
                  <a:pt x="7954010" y="2684232"/>
                </a:cubicBezTo>
                <a:cubicBezTo>
                  <a:pt x="7990840" y="2685502"/>
                  <a:pt x="8020051" y="2656292"/>
                  <a:pt x="8021320" y="2620732"/>
                </a:cubicBezTo>
                <a:cubicBezTo>
                  <a:pt x="8022590" y="2583902"/>
                  <a:pt x="7992110" y="2553422"/>
                  <a:pt x="7954010" y="2553422"/>
                </a:cubicBezTo>
                <a:close/>
                <a:moveTo>
                  <a:pt x="7499351" y="2535642"/>
                </a:moveTo>
                <a:cubicBezTo>
                  <a:pt x="7453630" y="2536912"/>
                  <a:pt x="7416801" y="2575012"/>
                  <a:pt x="7416801" y="2620732"/>
                </a:cubicBezTo>
                <a:cubicBezTo>
                  <a:pt x="7416801" y="2666452"/>
                  <a:pt x="7453630" y="2703282"/>
                  <a:pt x="7499351" y="2704552"/>
                </a:cubicBezTo>
                <a:cubicBezTo>
                  <a:pt x="7547610" y="2704552"/>
                  <a:pt x="7585710" y="2666452"/>
                  <a:pt x="7585710" y="2619462"/>
                </a:cubicBezTo>
                <a:cubicBezTo>
                  <a:pt x="7585710" y="2572472"/>
                  <a:pt x="7547610" y="2534372"/>
                  <a:pt x="7499351" y="2535642"/>
                </a:cubicBezTo>
                <a:close/>
                <a:moveTo>
                  <a:pt x="7049770" y="2516592"/>
                </a:moveTo>
                <a:cubicBezTo>
                  <a:pt x="6993890" y="2516592"/>
                  <a:pt x="6948170" y="2562312"/>
                  <a:pt x="6948170" y="2619462"/>
                </a:cubicBezTo>
                <a:cubicBezTo>
                  <a:pt x="6948170" y="2676612"/>
                  <a:pt x="6992620" y="2721062"/>
                  <a:pt x="7048501" y="2721062"/>
                </a:cubicBezTo>
                <a:cubicBezTo>
                  <a:pt x="7106920" y="2722332"/>
                  <a:pt x="7153910" y="2675342"/>
                  <a:pt x="7152640" y="2618192"/>
                </a:cubicBezTo>
                <a:cubicBezTo>
                  <a:pt x="7151370" y="2563582"/>
                  <a:pt x="7104380" y="2516592"/>
                  <a:pt x="7049770" y="2516592"/>
                </a:cubicBezTo>
                <a:close/>
                <a:moveTo>
                  <a:pt x="6598920" y="2500082"/>
                </a:moveTo>
                <a:cubicBezTo>
                  <a:pt x="6531610" y="2500082"/>
                  <a:pt x="6479540" y="2554692"/>
                  <a:pt x="6480810" y="2620732"/>
                </a:cubicBezTo>
                <a:cubicBezTo>
                  <a:pt x="6482080" y="2686772"/>
                  <a:pt x="6534150" y="2737572"/>
                  <a:pt x="6598920" y="2738842"/>
                </a:cubicBezTo>
                <a:cubicBezTo>
                  <a:pt x="6664960" y="2738842"/>
                  <a:pt x="6719570" y="2685502"/>
                  <a:pt x="6719570" y="2619462"/>
                </a:cubicBezTo>
                <a:cubicBezTo>
                  <a:pt x="6719570" y="2553422"/>
                  <a:pt x="6664960" y="2500082"/>
                  <a:pt x="6598920" y="2500082"/>
                </a:cubicBezTo>
                <a:close/>
                <a:moveTo>
                  <a:pt x="6144261" y="2483572"/>
                </a:moveTo>
                <a:cubicBezTo>
                  <a:pt x="6069330" y="2483572"/>
                  <a:pt x="6009641" y="2544532"/>
                  <a:pt x="6009641" y="2620732"/>
                </a:cubicBezTo>
                <a:cubicBezTo>
                  <a:pt x="6009641" y="2695662"/>
                  <a:pt x="6070600" y="2756622"/>
                  <a:pt x="6145530" y="2756622"/>
                </a:cubicBezTo>
                <a:cubicBezTo>
                  <a:pt x="6220460" y="2756622"/>
                  <a:pt x="6281420" y="2695662"/>
                  <a:pt x="6282690" y="2620732"/>
                </a:cubicBezTo>
                <a:cubicBezTo>
                  <a:pt x="6283960" y="2544532"/>
                  <a:pt x="6220460" y="2482302"/>
                  <a:pt x="6144261" y="2483572"/>
                </a:cubicBezTo>
                <a:close/>
                <a:moveTo>
                  <a:pt x="5697220" y="2468332"/>
                </a:moveTo>
                <a:cubicBezTo>
                  <a:pt x="5612130" y="2468332"/>
                  <a:pt x="5544820" y="2535642"/>
                  <a:pt x="5544820" y="2620732"/>
                </a:cubicBezTo>
                <a:cubicBezTo>
                  <a:pt x="5544820" y="2703282"/>
                  <a:pt x="5612130" y="2771862"/>
                  <a:pt x="5695950" y="2771862"/>
                </a:cubicBezTo>
                <a:cubicBezTo>
                  <a:pt x="5778500" y="2771862"/>
                  <a:pt x="5847080" y="2703282"/>
                  <a:pt x="5847080" y="2619462"/>
                </a:cubicBezTo>
                <a:cubicBezTo>
                  <a:pt x="5847080" y="2535642"/>
                  <a:pt x="5781040" y="2469602"/>
                  <a:pt x="5697220" y="2468332"/>
                </a:cubicBezTo>
                <a:close/>
                <a:moveTo>
                  <a:pt x="5242561" y="2453092"/>
                </a:moveTo>
                <a:cubicBezTo>
                  <a:pt x="5151120" y="2453092"/>
                  <a:pt x="5076191" y="2526752"/>
                  <a:pt x="5076191" y="2619462"/>
                </a:cubicBezTo>
                <a:cubicBezTo>
                  <a:pt x="5076191" y="2712172"/>
                  <a:pt x="5148580" y="2785832"/>
                  <a:pt x="5241290" y="2785832"/>
                </a:cubicBezTo>
                <a:cubicBezTo>
                  <a:pt x="5332730" y="2785832"/>
                  <a:pt x="5407660" y="2712172"/>
                  <a:pt x="5408931" y="2620732"/>
                </a:cubicBezTo>
                <a:cubicBezTo>
                  <a:pt x="5408931" y="2529292"/>
                  <a:pt x="5334000" y="2453092"/>
                  <a:pt x="5242561" y="2453092"/>
                </a:cubicBezTo>
                <a:close/>
                <a:moveTo>
                  <a:pt x="4795521" y="2439122"/>
                </a:moveTo>
                <a:cubicBezTo>
                  <a:pt x="4695190" y="2436582"/>
                  <a:pt x="4611370" y="2515322"/>
                  <a:pt x="4610101" y="2615652"/>
                </a:cubicBezTo>
                <a:cubicBezTo>
                  <a:pt x="4607560" y="2714712"/>
                  <a:pt x="4686301" y="2795992"/>
                  <a:pt x="4784090" y="2799802"/>
                </a:cubicBezTo>
                <a:cubicBezTo>
                  <a:pt x="4885690" y="2802342"/>
                  <a:pt x="4968241" y="2724872"/>
                  <a:pt x="4969510" y="2623272"/>
                </a:cubicBezTo>
                <a:cubicBezTo>
                  <a:pt x="4972050" y="2524212"/>
                  <a:pt x="4893310" y="2441662"/>
                  <a:pt x="4795521" y="2439122"/>
                </a:cubicBezTo>
                <a:close/>
                <a:moveTo>
                  <a:pt x="4335780" y="2426422"/>
                </a:moveTo>
                <a:cubicBezTo>
                  <a:pt x="4229100" y="2426422"/>
                  <a:pt x="4142740" y="2514052"/>
                  <a:pt x="4142740" y="2619462"/>
                </a:cubicBezTo>
                <a:cubicBezTo>
                  <a:pt x="4142740" y="2726142"/>
                  <a:pt x="4229100" y="2812502"/>
                  <a:pt x="4335780" y="2812502"/>
                </a:cubicBezTo>
                <a:cubicBezTo>
                  <a:pt x="4443731" y="2812502"/>
                  <a:pt x="4528820" y="2726142"/>
                  <a:pt x="4528820" y="2619462"/>
                </a:cubicBezTo>
                <a:cubicBezTo>
                  <a:pt x="4528820" y="2512782"/>
                  <a:pt x="4442460" y="2426422"/>
                  <a:pt x="4335780" y="2426422"/>
                </a:cubicBezTo>
                <a:close/>
                <a:moveTo>
                  <a:pt x="2311400" y="2365462"/>
                </a:moveTo>
                <a:lnTo>
                  <a:pt x="2386330" y="2425152"/>
                </a:lnTo>
                <a:cubicBezTo>
                  <a:pt x="2360930" y="2458172"/>
                  <a:pt x="2334260" y="2491192"/>
                  <a:pt x="2310130" y="2521672"/>
                </a:cubicBezTo>
                <a:cubicBezTo>
                  <a:pt x="2288540" y="2491192"/>
                  <a:pt x="2265680" y="2459442"/>
                  <a:pt x="2241550" y="2426422"/>
                </a:cubicBezTo>
                <a:cubicBezTo>
                  <a:pt x="2263140" y="2407372"/>
                  <a:pt x="2287270" y="2385782"/>
                  <a:pt x="2311400" y="2365462"/>
                </a:cubicBezTo>
                <a:close/>
                <a:moveTo>
                  <a:pt x="2766060" y="2348952"/>
                </a:moveTo>
                <a:lnTo>
                  <a:pt x="2866390" y="2426422"/>
                </a:lnTo>
                <a:cubicBezTo>
                  <a:pt x="2818130" y="2456902"/>
                  <a:pt x="2783840" y="2500082"/>
                  <a:pt x="2763520" y="2561042"/>
                </a:cubicBezTo>
                <a:cubicBezTo>
                  <a:pt x="2750820" y="2533102"/>
                  <a:pt x="2740660" y="2508972"/>
                  <a:pt x="2726690" y="2488652"/>
                </a:cubicBezTo>
                <a:cubicBezTo>
                  <a:pt x="2711450" y="2467062"/>
                  <a:pt x="2692400" y="2448012"/>
                  <a:pt x="2673350" y="2426422"/>
                </a:cubicBezTo>
                <a:cubicBezTo>
                  <a:pt x="2688590" y="2414992"/>
                  <a:pt x="2705100" y="2402292"/>
                  <a:pt x="2721610" y="2389592"/>
                </a:cubicBezTo>
                <a:cubicBezTo>
                  <a:pt x="2736850" y="2376892"/>
                  <a:pt x="2750820" y="2361652"/>
                  <a:pt x="2766060" y="2348952"/>
                </a:cubicBezTo>
                <a:close/>
                <a:moveTo>
                  <a:pt x="10666730" y="2144482"/>
                </a:moveTo>
                <a:cubicBezTo>
                  <a:pt x="10652760" y="2144482"/>
                  <a:pt x="10641330" y="2157182"/>
                  <a:pt x="10640060" y="2171152"/>
                </a:cubicBezTo>
                <a:cubicBezTo>
                  <a:pt x="10640060" y="2186392"/>
                  <a:pt x="10652760" y="2199092"/>
                  <a:pt x="10668000" y="2199092"/>
                </a:cubicBezTo>
                <a:cubicBezTo>
                  <a:pt x="10683240" y="2197822"/>
                  <a:pt x="10694670" y="2186392"/>
                  <a:pt x="10694670" y="2172422"/>
                </a:cubicBezTo>
                <a:cubicBezTo>
                  <a:pt x="10694670" y="2157182"/>
                  <a:pt x="10681970" y="2144482"/>
                  <a:pt x="10666730" y="2144482"/>
                </a:cubicBezTo>
                <a:close/>
                <a:moveTo>
                  <a:pt x="10222230" y="2130512"/>
                </a:moveTo>
                <a:cubicBezTo>
                  <a:pt x="10198100" y="2127972"/>
                  <a:pt x="10177780" y="2143212"/>
                  <a:pt x="10175240" y="2167342"/>
                </a:cubicBezTo>
                <a:cubicBezTo>
                  <a:pt x="10172700" y="2191472"/>
                  <a:pt x="10189210" y="2211792"/>
                  <a:pt x="10212070" y="2214332"/>
                </a:cubicBezTo>
                <a:cubicBezTo>
                  <a:pt x="10234930" y="2215602"/>
                  <a:pt x="10256520" y="2197822"/>
                  <a:pt x="10259060" y="2174962"/>
                </a:cubicBezTo>
                <a:cubicBezTo>
                  <a:pt x="10261600" y="2153372"/>
                  <a:pt x="10245090" y="2133052"/>
                  <a:pt x="10222230" y="2130512"/>
                </a:cubicBezTo>
                <a:close/>
                <a:moveTo>
                  <a:pt x="9762490" y="2112732"/>
                </a:moveTo>
                <a:cubicBezTo>
                  <a:pt x="9729470" y="2112732"/>
                  <a:pt x="9704070" y="2138132"/>
                  <a:pt x="9702800" y="2171152"/>
                </a:cubicBezTo>
                <a:cubicBezTo>
                  <a:pt x="9702800" y="2204172"/>
                  <a:pt x="9728200" y="2230842"/>
                  <a:pt x="9759950" y="2232112"/>
                </a:cubicBezTo>
                <a:cubicBezTo>
                  <a:pt x="9794240" y="2232112"/>
                  <a:pt x="9823450" y="2204172"/>
                  <a:pt x="9822180" y="2171152"/>
                </a:cubicBezTo>
                <a:cubicBezTo>
                  <a:pt x="9822180" y="2139402"/>
                  <a:pt x="9795510" y="2112732"/>
                  <a:pt x="9762490" y="2112732"/>
                </a:cubicBezTo>
                <a:close/>
                <a:moveTo>
                  <a:pt x="9312910" y="2091142"/>
                </a:moveTo>
                <a:cubicBezTo>
                  <a:pt x="9269730" y="2091142"/>
                  <a:pt x="9235440" y="2122892"/>
                  <a:pt x="9234170" y="2166072"/>
                </a:cubicBezTo>
                <a:cubicBezTo>
                  <a:pt x="9232900" y="2210522"/>
                  <a:pt x="9267190" y="2246082"/>
                  <a:pt x="9310370" y="2247352"/>
                </a:cubicBezTo>
                <a:cubicBezTo>
                  <a:pt x="9353550" y="2247352"/>
                  <a:pt x="9389110" y="2213062"/>
                  <a:pt x="9390380" y="2171152"/>
                </a:cubicBezTo>
                <a:cubicBezTo>
                  <a:pt x="9391650" y="2126702"/>
                  <a:pt x="9357360" y="2091142"/>
                  <a:pt x="9312910" y="2091142"/>
                </a:cubicBezTo>
                <a:close/>
                <a:moveTo>
                  <a:pt x="8860790" y="2068282"/>
                </a:moveTo>
                <a:cubicBezTo>
                  <a:pt x="8806180" y="2068282"/>
                  <a:pt x="8760460" y="2112732"/>
                  <a:pt x="8760460" y="2167342"/>
                </a:cubicBezTo>
                <a:cubicBezTo>
                  <a:pt x="8760460" y="2221952"/>
                  <a:pt x="8803640" y="2266402"/>
                  <a:pt x="8859520" y="2267672"/>
                </a:cubicBezTo>
                <a:cubicBezTo>
                  <a:pt x="8915400" y="2267672"/>
                  <a:pt x="8958580" y="2225762"/>
                  <a:pt x="8958580" y="2169882"/>
                </a:cubicBezTo>
                <a:cubicBezTo>
                  <a:pt x="8958580" y="2114002"/>
                  <a:pt x="8915400" y="2069552"/>
                  <a:pt x="8860790" y="2068282"/>
                </a:cubicBezTo>
                <a:close/>
                <a:moveTo>
                  <a:pt x="8406130" y="2050502"/>
                </a:moveTo>
                <a:cubicBezTo>
                  <a:pt x="8341360" y="2050502"/>
                  <a:pt x="8288020" y="2105112"/>
                  <a:pt x="8289290" y="2169882"/>
                </a:cubicBezTo>
                <a:cubicBezTo>
                  <a:pt x="8290560" y="2233382"/>
                  <a:pt x="8342630" y="2285452"/>
                  <a:pt x="8406130" y="2285452"/>
                </a:cubicBezTo>
                <a:cubicBezTo>
                  <a:pt x="8470900" y="2286722"/>
                  <a:pt x="8522970" y="2234652"/>
                  <a:pt x="8522970" y="2168612"/>
                </a:cubicBezTo>
                <a:cubicBezTo>
                  <a:pt x="8522970" y="2103842"/>
                  <a:pt x="8469630" y="2050502"/>
                  <a:pt x="8406130" y="2050502"/>
                </a:cubicBezTo>
                <a:close/>
                <a:moveTo>
                  <a:pt x="7956551" y="2035262"/>
                </a:moveTo>
                <a:cubicBezTo>
                  <a:pt x="7881620" y="2035262"/>
                  <a:pt x="7821930" y="2094952"/>
                  <a:pt x="7821930" y="2168612"/>
                </a:cubicBezTo>
                <a:cubicBezTo>
                  <a:pt x="7821930" y="2242272"/>
                  <a:pt x="7884160" y="2303232"/>
                  <a:pt x="7956551" y="2303232"/>
                </a:cubicBezTo>
                <a:cubicBezTo>
                  <a:pt x="8028940" y="2301962"/>
                  <a:pt x="8087360" y="2242272"/>
                  <a:pt x="8088630" y="2169882"/>
                </a:cubicBezTo>
                <a:cubicBezTo>
                  <a:pt x="8089901" y="2094952"/>
                  <a:pt x="8030210" y="2035262"/>
                  <a:pt x="7956551" y="2035262"/>
                </a:cubicBezTo>
                <a:close/>
                <a:moveTo>
                  <a:pt x="7503160" y="2020022"/>
                </a:moveTo>
                <a:cubicBezTo>
                  <a:pt x="7421880" y="2018752"/>
                  <a:pt x="7353301" y="2084792"/>
                  <a:pt x="7353301" y="2166072"/>
                </a:cubicBezTo>
                <a:cubicBezTo>
                  <a:pt x="7352030" y="2248622"/>
                  <a:pt x="7416801" y="2315932"/>
                  <a:pt x="7498080" y="2317202"/>
                </a:cubicBezTo>
                <a:cubicBezTo>
                  <a:pt x="7581901" y="2318472"/>
                  <a:pt x="7649210" y="2252432"/>
                  <a:pt x="7650480" y="2169882"/>
                </a:cubicBezTo>
                <a:cubicBezTo>
                  <a:pt x="7650480" y="2088602"/>
                  <a:pt x="7585710" y="2021292"/>
                  <a:pt x="7503160" y="2020022"/>
                </a:cubicBezTo>
                <a:close/>
                <a:moveTo>
                  <a:pt x="7048501" y="2004782"/>
                </a:moveTo>
                <a:cubicBezTo>
                  <a:pt x="6959601" y="2006052"/>
                  <a:pt x="6885940" y="2079712"/>
                  <a:pt x="6885940" y="2168612"/>
                </a:cubicBezTo>
                <a:cubicBezTo>
                  <a:pt x="6885940" y="2260052"/>
                  <a:pt x="6959601" y="2332442"/>
                  <a:pt x="7051040" y="2331172"/>
                </a:cubicBezTo>
                <a:cubicBezTo>
                  <a:pt x="7142480" y="2331172"/>
                  <a:pt x="7213601" y="2258782"/>
                  <a:pt x="7213601" y="2168612"/>
                </a:cubicBezTo>
                <a:cubicBezTo>
                  <a:pt x="7213601" y="2077172"/>
                  <a:pt x="7139940" y="2003512"/>
                  <a:pt x="7048501" y="2004782"/>
                </a:cubicBezTo>
                <a:close/>
                <a:moveTo>
                  <a:pt x="6601460" y="1989542"/>
                </a:moveTo>
                <a:cubicBezTo>
                  <a:pt x="6502400" y="1989542"/>
                  <a:pt x="6422390" y="2069552"/>
                  <a:pt x="6422390" y="2167342"/>
                </a:cubicBezTo>
                <a:cubicBezTo>
                  <a:pt x="6422390" y="2265132"/>
                  <a:pt x="6502400" y="2343872"/>
                  <a:pt x="6598920" y="2345142"/>
                </a:cubicBezTo>
                <a:cubicBezTo>
                  <a:pt x="6696710" y="2347682"/>
                  <a:pt x="6777990" y="2266402"/>
                  <a:pt x="6777990" y="2167342"/>
                </a:cubicBezTo>
                <a:cubicBezTo>
                  <a:pt x="6777990" y="2069552"/>
                  <a:pt x="6699251" y="1990812"/>
                  <a:pt x="6601460" y="1989542"/>
                </a:cubicBezTo>
                <a:close/>
                <a:moveTo>
                  <a:pt x="6145530" y="1978112"/>
                </a:moveTo>
                <a:cubicBezTo>
                  <a:pt x="6040120" y="1978112"/>
                  <a:pt x="5955030" y="2064472"/>
                  <a:pt x="5955030" y="2169882"/>
                </a:cubicBezTo>
                <a:cubicBezTo>
                  <a:pt x="5955030" y="2274022"/>
                  <a:pt x="6040120" y="2357842"/>
                  <a:pt x="6144261" y="2359112"/>
                </a:cubicBezTo>
                <a:cubicBezTo>
                  <a:pt x="6249670" y="2360382"/>
                  <a:pt x="6336030" y="2274022"/>
                  <a:pt x="6336030" y="2168612"/>
                </a:cubicBezTo>
                <a:cubicBezTo>
                  <a:pt x="6336030" y="2063202"/>
                  <a:pt x="6250940" y="1978112"/>
                  <a:pt x="6145530" y="1978112"/>
                </a:cubicBezTo>
                <a:close/>
                <a:moveTo>
                  <a:pt x="5693410" y="1965412"/>
                </a:moveTo>
                <a:cubicBezTo>
                  <a:pt x="5581651" y="1966682"/>
                  <a:pt x="5491481" y="2059392"/>
                  <a:pt x="5492750" y="2171152"/>
                </a:cubicBezTo>
                <a:cubicBezTo>
                  <a:pt x="5494020" y="2281642"/>
                  <a:pt x="5584190" y="2370542"/>
                  <a:pt x="5695950" y="2370542"/>
                </a:cubicBezTo>
                <a:cubicBezTo>
                  <a:pt x="5807710" y="2370542"/>
                  <a:pt x="5897880" y="2280372"/>
                  <a:pt x="5897880" y="2167342"/>
                </a:cubicBezTo>
                <a:cubicBezTo>
                  <a:pt x="5896610" y="2055582"/>
                  <a:pt x="5805171" y="1964142"/>
                  <a:pt x="5693410" y="1965412"/>
                </a:cubicBezTo>
                <a:close/>
                <a:moveTo>
                  <a:pt x="4122420" y="1912072"/>
                </a:moveTo>
                <a:lnTo>
                  <a:pt x="4199890" y="1971762"/>
                </a:lnTo>
                <a:cubicBezTo>
                  <a:pt x="4171950" y="2006052"/>
                  <a:pt x="4144010" y="2040342"/>
                  <a:pt x="4117340" y="2072092"/>
                </a:cubicBezTo>
                <a:cubicBezTo>
                  <a:pt x="4097020" y="2041612"/>
                  <a:pt x="4072890" y="2009862"/>
                  <a:pt x="4048760" y="1975572"/>
                </a:cubicBezTo>
                <a:cubicBezTo>
                  <a:pt x="4071620" y="1955252"/>
                  <a:pt x="4097020" y="1933662"/>
                  <a:pt x="4122420" y="1912072"/>
                </a:cubicBezTo>
                <a:close/>
                <a:moveTo>
                  <a:pt x="4572001" y="1889212"/>
                </a:moveTo>
                <a:lnTo>
                  <a:pt x="4682490" y="1973032"/>
                </a:lnTo>
                <a:cubicBezTo>
                  <a:pt x="4624070" y="2004782"/>
                  <a:pt x="4587240" y="2058122"/>
                  <a:pt x="4569460" y="2131782"/>
                </a:cubicBezTo>
                <a:cubicBezTo>
                  <a:pt x="4552950" y="2063202"/>
                  <a:pt x="4521200" y="2012402"/>
                  <a:pt x="4470400" y="1976842"/>
                </a:cubicBezTo>
                <a:lnTo>
                  <a:pt x="4572001" y="1889212"/>
                </a:lnTo>
                <a:close/>
                <a:moveTo>
                  <a:pt x="12024360" y="1675852"/>
                </a:moveTo>
                <a:cubicBezTo>
                  <a:pt x="12000230" y="1674582"/>
                  <a:pt x="11981180" y="1692362"/>
                  <a:pt x="11979910" y="1716492"/>
                </a:cubicBezTo>
                <a:cubicBezTo>
                  <a:pt x="11978640" y="1739352"/>
                  <a:pt x="11998960" y="1759672"/>
                  <a:pt x="12021820" y="1759672"/>
                </a:cubicBezTo>
                <a:cubicBezTo>
                  <a:pt x="12044680" y="1759672"/>
                  <a:pt x="12062460" y="1741892"/>
                  <a:pt x="12063730" y="1720302"/>
                </a:cubicBezTo>
                <a:cubicBezTo>
                  <a:pt x="12065000" y="1696172"/>
                  <a:pt x="12048490" y="1677122"/>
                  <a:pt x="12024360" y="1675852"/>
                </a:cubicBezTo>
                <a:close/>
                <a:moveTo>
                  <a:pt x="11572240" y="1659342"/>
                </a:moveTo>
                <a:cubicBezTo>
                  <a:pt x="11540490" y="1659342"/>
                  <a:pt x="11512550" y="1687282"/>
                  <a:pt x="11513820" y="1719032"/>
                </a:cubicBezTo>
                <a:cubicBezTo>
                  <a:pt x="11515090" y="1750782"/>
                  <a:pt x="11541760" y="1774912"/>
                  <a:pt x="11572240" y="1773642"/>
                </a:cubicBezTo>
                <a:cubicBezTo>
                  <a:pt x="11605260" y="1773642"/>
                  <a:pt x="11629390" y="1748242"/>
                  <a:pt x="11629390" y="1716492"/>
                </a:cubicBezTo>
                <a:cubicBezTo>
                  <a:pt x="11629390" y="1684742"/>
                  <a:pt x="11603990" y="1659342"/>
                  <a:pt x="11572240" y="1659342"/>
                </a:cubicBezTo>
                <a:close/>
                <a:moveTo>
                  <a:pt x="11122660" y="1642832"/>
                </a:moveTo>
                <a:cubicBezTo>
                  <a:pt x="11080750" y="1642832"/>
                  <a:pt x="11047730" y="1675852"/>
                  <a:pt x="11047730" y="1717762"/>
                </a:cubicBezTo>
                <a:cubicBezTo>
                  <a:pt x="11047730" y="1759672"/>
                  <a:pt x="11082020" y="1792692"/>
                  <a:pt x="11123930" y="1792692"/>
                </a:cubicBezTo>
                <a:cubicBezTo>
                  <a:pt x="11164570" y="1791422"/>
                  <a:pt x="11196320" y="1757132"/>
                  <a:pt x="11196320" y="1715222"/>
                </a:cubicBezTo>
                <a:cubicBezTo>
                  <a:pt x="11195050" y="1674582"/>
                  <a:pt x="11163300" y="1642832"/>
                  <a:pt x="11122660" y="1642832"/>
                </a:cubicBezTo>
                <a:close/>
                <a:moveTo>
                  <a:pt x="10666730" y="1623782"/>
                </a:moveTo>
                <a:cubicBezTo>
                  <a:pt x="10614660" y="1623782"/>
                  <a:pt x="10572750" y="1665692"/>
                  <a:pt x="10572750" y="1716492"/>
                </a:cubicBezTo>
                <a:cubicBezTo>
                  <a:pt x="10572750" y="1767292"/>
                  <a:pt x="10617200" y="1810472"/>
                  <a:pt x="10668000" y="1809202"/>
                </a:cubicBezTo>
                <a:cubicBezTo>
                  <a:pt x="10718800" y="1809202"/>
                  <a:pt x="10759440" y="1768562"/>
                  <a:pt x="10759440" y="1717762"/>
                </a:cubicBezTo>
                <a:cubicBezTo>
                  <a:pt x="10759440" y="1665692"/>
                  <a:pt x="10720070" y="1623782"/>
                  <a:pt x="10666730" y="1623782"/>
                </a:cubicBezTo>
                <a:close/>
                <a:moveTo>
                  <a:pt x="10215880" y="1606002"/>
                </a:moveTo>
                <a:cubicBezTo>
                  <a:pt x="10156190" y="1606002"/>
                  <a:pt x="10106660" y="1655532"/>
                  <a:pt x="10106660" y="1715222"/>
                </a:cubicBezTo>
                <a:cubicBezTo>
                  <a:pt x="10106660" y="1777452"/>
                  <a:pt x="10156190" y="1826982"/>
                  <a:pt x="10218420" y="1826982"/>
                </a:cubicBezTo>
                <a:cubicBezTo>
                  <a:pt x="10278110" y="1826982"/>
                  <a:pt x="10326370" y="1777452"/>
                  <a:pt x="10327640" y="1717762"/>
                </a:cubicBezTo>
                <a:cubicBezTo>
                  <a:pt x="10327640" y="1656802"/>
                  <a:pt x="10278110" y="1606002"/>
                  <a:pt x="10215880" y="1606002"/>
                </a:cubicBezTo>
                <a:close/>
                <a:moveTo>
                  <a:pt x="9763760" y="1588222"/>
                </a:moveTo>
                <a:cubicBezTo>
                  <a:pt x="9695180" y="1586952"/>
                  <a:pt x="9635490" y="1645372"/>
                  <a:pt x="9634220" y="1715222"/>
                </a:cubicBezTo>
                <a:cubicBezTo>
                  <a:pt x="9632950" y="1785072"/>
                  <a:pt x="9690100" y="1843492"/>
                  <a:pt x="9761220" y="1843492"/>
                </a:cubicBezTo>
                <a:cubicBezTo>
                  <a:pt x="9833610" y="1844762"/>
                  <a:pt x="9889490" y="1788882"/>
                  <a:pt x="9889490" y="1717762"/>
                </a:cubicBezTo>
                <a:cubicBezTo>
                  <a:pt x="9889490" y="1646642"/>
                  <a:pt x="9833610" y="1589492"/>
                  <a:pt x="9763760" y="1588222"/>
                </a:cubicBezTo>
                <a:close/>
                <a:moveTo>
                  <a:pt x="9311640" y="1574252"/>
                </a:moveTo>
                <a:cubicBezTo>
                  <a:pt x="9231630" y="1574252"/>
                  <a:pt x="9166860" y="1640292"/>
                  <a:pt x="9168130" y="1719032"/>
                </a:cubicBezTo>
                <a:cubicBezTo>
                  <a:pt x="9169400" y="1796502"/>
                  <a:pt x="9232900" y="1861272"/>
                  <a:pt x="9310370" y="1862542"/>
                </a:cubicBezTo>
                <a:cubicBezTo>
                  <a:pt x="9390380" y="1862542"/>
                  <a:pt x="9455150" y="1797772"/>
                  <a:pt x="9455150" y="1717762"/>
                </a:cubicBezTo>
                <a:cubicBezTo>
                  <a:pt x="9455150" y="1637752"/>
                  <a:pt x="9391650" y="1574252"/>
                  <a:pt x="9311640" y="1574252"/>
                </a:cubicBezTo>
                <a:close/>
                <a:moveTo>
                  <a:pt x="8856980" y="1555202"/>
                </a:moveTo>
                <a:cubicBezTo>
                  <a:pt x="8768080" y="1556472"/>
                  <a:pt x="8696960" y="1628862"/>
                  <a:pt x="8698230" y="1717762"/>
                </a:cubicBezTo>
                <a:cubicBezTo>
                  <a:pt x="8699500" y="1806662"/>
                  <a:pt x="8770620" y="1877782"/>
                  <a:pt x="8859520" y="1877782"/>
                </a:cubicBezTo>
                <a:cubicBezTo>
                  <a:pt x="8950960" y="1877782"/>
                  <a:pt x="9022080" y="1804122"/>
                  <a:pt x="9020810" y="1713952"/>
                </a:cubicBezTo>
                <a:cubicBezTo>
                  <a:pt x="9019540" y="1625052"/>
                  <a:pt x="8945880" y="1555202"/>
                  <a:pt x="8856980" y="1555202"/>
                </a:cubicBezTo>
                <a:close/>
                <a:moveTo>
                  <a:pt x="8409940" y="1541232"/>
                </a:moveTo>
                <a:cubicBezTo>
                  <a:pt x="8312151" y="1539962"/>
                  <a:pt x="8232140" y="1617432"/>
                  <a:pt x="8230870" y="1715222"/>
                </a:cubicBezTo>
                <a:cubicBezTo>
                  <a:pt x="8229601" y="1810472"/>
                  <a:pt x="8308340" y="1890482"/>
                  <a:pt x="8403590" y="1893022"/>
                </a:cubicBezTo>
                <a:cubicBezTo>
                  <a:pt x="8497570" y="1895562"/>
                  <a:pt x="8578850" y="1818092"/>
                  <a:pt x="8581390" y="1721572"/>
                </a:cubicBezTo>
                <a:cubicBezTo>
                  <a:pt x="8582660" y="1622512"/>
                  <a:pt x="8507730" y="1542502"/>
                  <a:pt x="8409940" y="1541232"/>
                </a:cubicBezTo>
                <a:close/>
                <a:moveTo>
                  <a:pt x="7956551" y="1528532"/>
                </a:moveTo>
                <a:cubicBezTo>
                  <a:pt x="7851140" y="1528532"/>
                  <a:pt x="7767320" y="1611082"/>
                  <a:pt x="7767320" y="1716492"/>
                </a:cubicBezTo>
                <a:cubicBezTo>
                  <a:pt x="7767320" y="1820632"/>
                  <a:pt x="7851140" y="1905722"/>
                  <a:pt x="7955280" y="1905722"/>
                </a:cubicBezTo>
                <a:cubicBezTo>
                  <a:pt x="8058151" y="1905722"/>
                  <a:pt x="8143240" y="1821902"/>
                  <a:pt x="8144510" y="1719032"/>
                </a:cubicBezTo>
                <a:cubicBezTo>
                  <a:pt x="8145780" y="1616162"/>
                  <a:pt x="8060690" y="1529802"/>
                  <a:pt x="7956551" y="1528532"/>
                </a:cubicBezTo>
                <a:close/>
                <a:moveTo>
                  <a:pt x="7501890" y="1512022"/>
                </a:moveTo>
                <a:cubicBezTo>
                  <a:pt x="7392670" y="1509482"/>
                  <a:pt x="7301230" y="1602192"/>
                  <a:pt x="7301230" y="1713952"/>
                </a:cubicBezTo>
                <a:cubicBezTo>
                  <a:pt x="7301230" y="1825712"/>
                  <a:pt x="7391401" y="1914612"/>
                  <a:pt x="7503160" y="1914612"/>
                </a:cubicBezTo>
                <a:cubicBezTo>
                  <a:pt x="7612380" y="1914612"/>
                  <a:pt x="7702551" y="1825712"/>
                  <a:pt x="7702551" y="1715222"/>
                </a:cubicBezTo>
                <a:cubicBezTo>
                  <a:pt x="7702551" y="1608542"/>
                  <a:pt x="7623810" y="1515832"/>
                  <a:pt x="7501890" y="1512022"/>
                </a:cubicBezTo>
                <a:close/>
                <a:moveTo>
                  <a:pt x="5929630" y="1454872"/>
                </a:moveTo>
                <a:cubicBezTo>
                  <a:pt x="5956300" y="1476462"/>
                  <a:pt x="5985510" y="1498052"/>
                  <a:pt x="6010910" y="1518372"/>
                </a:cubicBezTo>
                <a:cubicBezTo>
                  <a:pt x="5982970" y="1552662"/>
                  <a:pt x="5955030" y="1588222"/>
                  <a:pt x="5927090" y="1621242"/>
                </a:cubicBezTo>
                <a:cubicBezTo>
                  <a:pt x="5902960" y="1588222"/>
                  <a:pt x="5878830" y="1553932"/>
                  <a:pt x="5854700" y="1520912"/>
                </a:cubicBezTo>
                <a:cubicBezTo>
                  <a:pt x="5878830" y="1500592"/>
                  <a:pt x="5904230" y="1477732"/>
                  <a:pt x="5929630" y="1454872"/>
                </a:cubicBezTo>
                <a:close/>
                <a:moveTo>
                  <a:pt x="6386830" y="1435822"/>
                </a:moveTo>
                <a:cubicBezTo>
                  <a:pt x="6417310" y="1459952"/>
                  <a:pt x="6454140" y="1487892"/>
                  <a:pt x="6493510" y="1518372"/>
                </a:cubicBezTo>
                <a:cubicBezTo>
                  <a:pt x="6433820" y="1552662"/>
                  <a:pt x="6395720" y="1606002"/>
                  <a:pt x="6380480" y="1675852"/>
                </a:cubicBezTo>
                <a:cubicBezTo>
                  <a:pt x="6367780" y="1646642"/>
                  <a:pt x="6357620" y="1616162"/>
                  <a:pt x="6341110" y="1590762"/>
                </a:cubicBezTo>
                <a:cubicBezTo>
                  <a:pt x="6324600" y="1565362"/>
                  <a:pt x="6301740" y="1543772"/>
                  <a:pt x="6280150" y="1518372"/>
                </a:cubicBezTo>
                <a:cubicBezTo>
                  <a:pt x="6296660" y="1506942"/>
                  <a:pt x="6314440" y="1492972"/>
                  <a:pt x="6332220" y="1479002"/>
                </a:cubicBezTo>
                <a:cubicBezTo>
                  <a:pt x="6351270" y="1465032"/>
                  <a:pt x="6369050" y="1449792"/>
                  <a:pt x="6386830" y="1435822"/>
                </a:cubicBezTo>
                <a:close/>
                <a:moveTo>
                  <a:pt x="12024360" y="1157692"/>
                </a:moveTo>
                <a:cubicBezTo>
                  <a:pt x="11964670" y="1157692"/>
                  <a:pt x="11916410" y="1204682"/>
                  <a:pt x="11916410" y="1264372"/>
                </a:cubicBezTo>
                <a:cubicBezTo>
                  <a:pt x="11916410" y="1324062"/>
                  <a:pt x="11962130" y="1372322"/>
                  <a:pt x="12021820" y="1374862"/>
                </a:cubicBezTo>
                <a:cubicBezTo>
                  <a:pt x="12080240" y="1376132"/>
                  <a:pt x="12132310" y="1325332"/>
                  <a:pt x="12132310" y="1265642"/>
                </a:cubicBezTo>
                <a:cubicBezTo>
                  <a:pt x="12132310" y="1205952"/>
                  <a:pt x="12084050" y="1157692"/>
                  <a:pt x="12024360" y="1157692"/>
                </a:cubicBezTo>
                <a:close/>
                <a:moveTo>
                  <a:pt x="11573510" y="1139912"/>
                </a:moveTo>
                <a:cubicBezTo>
                  <a:pt x="11503660" y="1138642"/>
                  <a:pt x="11447780" y="1194522"/>
                  <a:pt x="11446510" y="1264372"/>
                </a:cubicBezTo>
                <a:cubicBezTo>
                  <a:pt x="11445240" y="1334222"/>
                  <a:pt x="11499850" y="1390102"/>
                  <a:pt x="11570970" y="1391372"/>
                </a:cubicBezTo>
                <a:cubicBezTo>
                  <a:pt x="11640820" y="1391372"/>
                  <a:pt x="11697970" y="1336762"/>
                  <a:pt x="11697970" y="1266912"/>
                </a:cubicBezTo>
                <a:cubicBezTo>
                  <a:pt x="11699240" y="1198332"/>
                  <a:pt x="11642090" y="1139912"/>
                  <a:pt x="11573510" y="1139912"/>
                </a:cubicBezTo>
                <a:close/>
                <a:moveTo>
                  <a:pt x="11122660" y="1124672"/>
                </a:moveTo>
                <a:cubicBezTo>
                  <a:pt x="11042650" y="1123402"/>
                  <a:pt x="10980420" y="1185632"/>
                  <a:pt x="10980420" y="1265642"/>
                </a:cubicBezTo>
                <a:cubicBezTo>
                  <a:pt x="10980420" y="1343112"/>
                  <a:pt x="11042650" y="1406612"/>
                  <a:pt x="11118850" y="1406612"/>
                </a:cubicBezTo>
                <a:cubicBezTo>
                  <a:pt x="11197590" y="1407882"/>
                  <a:pt x="11262360" y="1344382"/>
                  <a:pt x="11262360" y="1265642"/>
                </a:cubicBezTo>
                <a:cubicBezTo>
                  <a:pt x="11262360" y="1188172"/>
                  <a:pt x="11200130" y="1125942"/>
                  <a:pt x="11122660" y="1124672"/>
                </a:cubicBezTo>
                <a:close/>
                <a:moveTo>
                  <a:pt x="10668000" y="1109432"/>
                </a:moveTo>
                <a:cubicBezTo>
                  <a:pt x="10582910" y="1109432"/>
                  <a:pt x="10510520" y="1180552"/>
                  <a:pt x="10510520" y="1265642"/>
                </a:cubicBezTo>
                <a:cubicBezTo>
                  <a:pt x="10509250" y="1352002"/>
                  <a:pt x="10580370" y="1421852"/>
                  <a:pt x="10666730" y="1423122"/>
                </a:cubicBezTo>
                <a:cubicBezTo>
                  <a:pt x="10754360" y="1421852"/>
                  <a:pt x="10822940" y="1353272"/>
                  <a:pt x="10822940" y="1266912"/>
                </a:cubicBezTo>
                <a:cubicBezTo>
                  <a:pt x="10822940" y="1180552"/>
                  <a:pt x="10754360" y="1109432"/>
                  <a:pt x="10668000" y="1109432"/>
                </a:cubicBezTo>
                <a:close/>
                <a:moveTo>
                  <a:pt x="10214610" y="1095462"/>
                </a:moveTo>
                <a:cubicBezTo>
                  <a:pt x="10120630" y="1096732"/>
                  <a:pt x="10044430" y="1172932"/>
                  <a:pt x="10045700" y="1268182"/>
                </a:cubicBezTo>
                <a:cubicBezTo>
                  <a:pt x="10046970" y="1363432"/>
                  <a:pt x="10123170" y="1438362"/>
                  <a:pt x="10218420" y="1437092"/>
                </a:cubicBezTo>
                <a:cubicBezTo>
                  <a:pt x="10313670" y="1435822"/>
                  <a:pt x="10388600" y="1358352"/>
                  <a:pt x="10387330" y="1264372"/>
                </a:cubicBezTo>
                <a:cubicBezTo>
                  <a:pt x="10386060" y="1170392"/>
                  <a:pt x="10308590" y="1094192"/>
                  <a:pt x="10214610" y="1095462"/>
                </a:cubicBezTo>
                <a:close/>
                <a:moveTo>
                  <a:pt x="9763760" y="1081492"/>
                </a:moveTo>
                <a:cubicBezTo>
                  <a:pt x="9662160" y="1081492"/>
                  <a:pt x="9578340" y="1162772"/>
                  <a:pt x="9578340" y="1265642"/>
                </a:cubicBezTo>
                <a:cubicBezTo>
                  <a:pt x="9578340" y="1367242"/>
                  <a:pt x="9662160" y="1451062"/>
                  <a:pt x="9763760" y="1451062"/>
                </a:cubicBezTo>
                <a:cubicBezTo>
                  <a:pt x="9864090" y="1449792"/>
                  <a:pt x="9946640" y="1368512"/>
                  <a:pt x="9946640" y="1266912"/>
                </a:cubicBezTo>
                <a:cubicBezTo>
                  <a:pt x="9947910" y="1164042"/>
                  <a:pt x="9865360" y="1081492"/>
                  <a:pt x="9763760" y="1081492"/>
                </a:cubicBezTo>
                <a:close/>
                <a:moveTo>
                  <a:pt x="9312910" y="1068792"/>
                </a:moveTo>
                <a:cubicBezTo>
                  <a:pt x="9203690" y="1068792"/>
                  <a:pt x="9116060" y="1156422"/>
                  <a:pt x="9116060" y="1265642"/>
                </a:cubicBezTo>
                <a:cubicBezTo>
                  <a:pt x="9116060" y="1374862"/>
                  <a:pt x="9203690" y="1462492"/>
                  <a:pt x="9312910" y="1463762"/>
                </a:cubicBezTo>
                <a:cubicBezTo>
                  <a:pt x="9419590" y="1463762"/>
                  <a:pt x="9508490" y="1374862"/>
                  <a:pt x="9509760" y="1265642"/>
                </a:cubicBezTo>
                <a:cubicBezTo>
                  <a:pt x="9509760" y="1156422"/>
                  <a:pt x="9422130" y="1068792"/>
                  <a:pt x="9312910" y="1068792"/>
                </a:cubicBezTo>
                <a:close/>
                <a:moveTo>
                  <a:pt x="7739380" y="1000212"/>
                </a:moveTo>
                <a:lnTo>
                  <a:pt x="7829551" y="1070062"/>
                </a:lnTo>
                <a:cubicBezTo>
                  <a:pt x="7787640" y="1098002"/>
                  <a:pt x="7755890" y="1138642"/>
                  <a:pt x="7735570" y="1186902"/>
                </a:cubicBezTo>
                <a:cubicBezTo>
                  <a:pt x="7716520" y="1141182"/>
                  <a:pt x="7689851" y="1104352"/>
                  <a:pt x="7654290" y="1073872"/>
                </a:cubicBezTo>
                <a:lnTo>
                  <a:pt x="7739380" y="1000212"/>
                </a:lnTo>
                <a:close/>
                <a:moveTo>
                  <a:pt x="8188960" y="979892"/>
                </a:moveTo>
                <a:cubicBezTo>
                  <a:pt x="8224520" y="1007832"/>
                  <a:pt x="8262620" y="1037042"/>
                  <a:pt x="8301990" y="1067522"/>
                </a:cubicBezTo>
                <a:cubicBezTo>
                  <a:pt x="8241030" y="1103082"/>
                  <a:pt x="8200390" y="1156422"/>
                  <a:pt x="8185151" y="1228812"/>
                </a:cubicBezTo>
                <a:cubicBezTo>
                  <a:pt x="8169910" y="1162772"/>
                  <a:pt x="8138160" y="1108162"/>
                  <a:pt x="8083551" y="1071332"/>
                </a:cubicBezTo>
                <a:lnTo>
                  <a:pt x="8188960" y="979892"/>
                </a:lnTo>
                <a:close/>
                <a:moveTo>
                  <a:pt x="12025630" y="640802"/>
                </a:moveTo>
                <a:cubicBezTo>
                  <a:pt x="11932920" y="640802"/>
                  <a:pt x="11857990" y="717002"/>
                  <a:pt x="11857990" y="810982"/>
                </a:cubicBezTo>
                <a:cubicBezTo>
                  <a:pt x="11857990" y="904962"/>
                  <a:pt x="11931650" y="979892"/>
                  <a:pt x="12025630" y="979892"/>
                </a:cubicBezTo>
                <a:cubicBezTo>
                  <a:pt x="12118340" y="979892"/>
                  <a:pt x="12194540" y="906232"/>
                  <a:pt x="12195810" y="812252"/>
                </a:cubicBezTo>
                <a:cubicBezTo>
                  <a:pt x="12197080" y="719542"/>
                  <a:pt x="12118340" y="640802"/>
                  <a:pt x="12025630" y="640802"/>
                </a:cubicBezTo>
                <a:close/>
                <a:moveTo>
                  <a:pt x="11570970" y="628102"/>
                </a:moveTo>
                <a:cubicBezTo>
                  <a:pt x="11470640" y="629372"/>
                  <a:pt x="11390630" y="710652"/>
                  <a:pt x="11390630" y="810982"/>
                </a:cubicBezTo>
                <a:cubicBezTo>
                  <a:pt x="11390630" y="911312"/>
                  <a:pt x="11470640" y="992592"/>
                  <a:pt x="11570970" y="992592"/>
                </a:cubicBezTo>
                <a:cubicBezTo>
                  <a:pt x="11672570" y="993862"/>
                  <a:pt x="11755120" y="912582"/>
                  <a:pt x="11755120" y="810982"/>
                </a:cubicBezTo>
                <a:cubicBezTo>
                  <a:pt x="11755120" y="710652"/>
                  <a:pt x="11671300" y="626832"/>
                  <a:pt x="11570970" y="628102"/>
                </a:cubicBezTo>
                <a:close/>
                <a:moveTo>
                  <a:pt x="11122660" y="615402"/>
                </a:moveTo>
                <a:cubicBezTo>
                  <a:pt x="11015980" y="614132"/>
                  <a:pt x="10927080" y="703032"/>
                  <a:pt x="10925810" y="809712"/>
                </a:cubicBezTo>
                <a:cubicBezTo>
                  <a:pt x="10924540" y="916392"/>
                  <a:pt x="11012170" y="1005292"/>
                  <a:pt x="11120120" y="1005292"/>
                </a:cubicBezTo>
                <a:cubicBezTo>
                  <a:pt x="11229340" y="1006562"/>
                  <a:pt x="11315700" y="920202"/>
                  <a:pt x="11315700" y="812252"/>
                </a:cubicBezTo>
                <a:cubicBezTo>
                  <a:pt x="11315700" y="704302"/>
                  <a:pt x="11229340" y="616672"/>
                  <a:pt x="11122660" y="615402"/>
                </a:cubicBezTo>
                <a:close/>
                <a:moveTo>
                  <a:pt x="8636000" y="586192"/>
                </a:moveTo>
                <a:cubicBezTo>
                  <a:pt x="8652510" y="600162"/>
                  <a:pt x="8667750" y="612862"/>
                  <a:pt x="8684260" y="625562"/>
                </a:cubicBezTo>
                <a:cubicBezTo>
                  <a:pt x="8670290" y="643342"/>
                  <a:pt x="8656320" y="659852"/>
                  <a:pt x="8642350" y="677632"/>
                </a:cubicBezTo>
                <a:cubicBezTo>
                  <a:pt x="8625840" y="658582"/>
                  <a:pt x="8611870" y="639532"/>
                  <a:pt x="8595360" y="617942"/>
                </a:cubicBezTo>
                <a:cubicBezTo>
                  <a:pt x="8608060" y="607782"/>
                  <a:pt x="8622030" y="597622"/>
                  <a:pt x="8636000" y="586192"/>
                </a:cubicBezTo>
                <a:close/>
                <a:moveTo>
                  <a:pt x="9097010" y="559522"/>
                </a:moveTo>
                <a:cubicBezTo>
                  <a:pt x="9122410" y="579842"/>
                  <a:pt x="9146540" y="598892"/>
                  <a:pt x="9168130" y="615402"/>
                </a:cubicBezTo>
                <a:cubicBezTo>
                  <a:pt x="9142730" y="645882"/>
                  <a:pt x="9118600" y="676362"/>
                  <a:pt x="9094470" y="705572"/>
                </a:cubicBezTo>
                <a:cubicBezTo>
                  <a:pt x="9093200" y="704302"/>
                  <a:pt x="9091930" y="704302"/>
                  <a:pt x="9091930" y="703032"/>
                </a:cubicBezTo>
                <a:lnTo>
                  <a:pt x="9091930" y="700492"/>
                </a:lnTo>
                <a:cubicBezTo>
                  <a:pt x="9074150" y="676362"/>
                  <a:pt x="9056370" y="652232"/>
                  <a:pt x="9038590" y="625562"/>
                </a:cubicBezTo>
                <a:cubicBezTo>
                  <a:pt x="9058910" y="607782"/>
                  <a:pt x="9070340" y="588732"/>
                  <a:pt x="9091930" y="569682"/>
                </a:cubicBezTo>
                <a:lnTo>
                  <a:pt x="9091930" y="563332"/>
                </a:lnTo>
                <a:cubicBezTo>
                  <a:pt x="9093200" y="562062"/>
                  <a:pt x="9094470" y="560792"/>
                  <a:pt x="9097010" y="559522"/>
                </a:cubicBezTo>
                <a:close/>
                <a:moveTo>
                  <a:pt x="9546590" y="540472"/>
                </a:moveTo>
                <a:cubicBezTo>
                  <a:pt x="9578340" y="564602"/>
                  <a:pt x="9610090" y="590002"/>
                  <a:pt x="9644380" y="616672"/>
                </a:cubicBezTo>
                <a:cubicBezTo>
                  <a:pt x="9598660" y="647152"/>
                  <a:pt x="9565640" y="687792"/>
                  <a:pt x="9546590" y="744942"/>
                </a:cubicBezTo>
                <a:cubicBezTo>
                  <a:pt x="9531350" y="718272"/>
                  <a:pt x="9519920" y="695412"/>
                  <a:pt x="9505950" y="673822"/>
                </a:cubicBezTo>
                <a:cubicBezTo>
                  <a:pt x="9491980" y="653502"/>
                  <a:pt x="9472930" y="635722"/>
                  <a:pt x="9457690" y="617942"/>
                </a:cubicBezTo>
                <a:cubicBezTo>
                  <a:pt x="9486900" y="592542"/>
                  <a:pt x="9517380" y="567142"/>
                  <a:pt x="9546590" y="540472"/>
                </a:cubicBezTo>
                <a:close/>
                <a:moveTo>
                  <a:pt x="10902950" y="104862"/>
                </a:moveTo>
                <a:lnTo>
                  <a:pt x="10977880" y="164552"/>
                </a:lnTo>
                <a:cubicBezTo>
                  <a:pt x="10952480" y="197572"/>
                  <a:pt x="10925810" y="230592"/>
                  <a:pt x="10901680" y="261072"/>
                </a:cubicBezTo>
                <a:cubicBezTo>
                  <a:pt x="10878820" y="231862"/>
                  <a:pt x="10855960" y="200112"/>
                  <a:pt x="10833100" y="165822"/>
                </a:cubicBezTo>
                <a:cubicBezTo>
                  <a:pt x="10854690" y="146772"/>
                  <a:pt x="10878820" y="125182"/>
                  <a:pt x="10902950" y="104862"/>
                </a:cubicBezTo>
                <a:close/>
                <a:moveTo>
                  <a:pt x="11356340" y="89622"/>
                </a:moveTo>
                <a:lnTo>
                  <a:pt x="11456670" y="167092"/>
                </a:lnTo>
                <a:cubicBezTo>
                  <a:pt x="11408410" y="197572"/>
                  <a:pt x="11374120" y="240752"/>
                  <a:pt x="11353800" y="301712"/>
                </a:cubicBezTo>
                <a:cubicBezTo>
                  <a:pt x="11341100" y="273772"/>
                  <a:pt x="11330940" y="249642"/>
                  <a:pt x="11316970" y="229322"/>
                </a:cubicBezTo>
                <a:cubicBezTo>
                  <a:pt x="11301730" y="207732"/>
                  <a:pt x="11282680" y="188682"/>
                  <a:pt x="11263630" y="167092"/>
                </a:cubicBezTo>
                <a:cubicBezTo>
                  <a:pt x="11278870" y="155662"/>
                  <a:pt x="11295380" y="142962"/>
                  <a:pt x="11311890" y="130262"/>
                </a:cubicBezTo>
                <a:cubicBezTo>
                  <a:pt x="11327130" y="117562"/>
                  <a:pt x="11341100" y="102322"/>
                  <a:pt x="11356340" y="89622"/>
                </a:cubicBezTo>
                <a:close/>
                <a:moveTo>
                  <a:pt x="1910" y="3637318"/>
                </a:moveTo>
                <a:lnTo>
                  <a:pt x="2363" y="3276169"/>
                </a:lnTo>
                <a:cubicBezTo>
                  <a:pt x="-563" y="4432406"/>
                  <a:pt x="4196" y="1723575"/>
                  <a:pt x="1270" y="2879812"/>
                </a:cubicBezTo>
                <a:cubicBezTo>
                  <a:pt x="19050" y="2865842"/>
                  <a:pt x="35560" y="2851872"/>
                  <a:pt x="54610" y="2836632"/>
                </a:cubicBezTo>
                <a:cubicBezTo>
                  <a:pt x="69850" y="2849332"/>
                  <a:pt x="86360" y="2862032"/>
                  <a:pt x="104140" y="2876002"/>
                </a:cubicBezTo>
                <a:cubicBezTo>
                  <a:pt x="85090" y="2898862"/>
                  <a:pt x="67310" y="2921722"/>
                  <a:pt x="48260" y="2945852"/>
                </a:cubicBezTo>
                <a:cubicBezTo>
                  <a:pt x="31750" y="2925532"/>
                  <a:pt x="16510" y="2905212"/>
                  <a:pt x="0" y="2884892"/>
                </a:cubicBezTo>
                <a:lnTo>
                  <a:pt x="0" y="3249382"/>
                </a:lnTo>
                <a:cubicBezTo>
                  <a:pt x="15240" y="3230332"/>
                  <a:pt x="31750" y="3212552"/>
                  <a:pt x="49530" y="3190962"/>
                </a:cubicBezTo>
                <a:cubicBezTo>
                  <a:pt x="88900" y="3254462"/>
                  <a:pt x="143510" y="3297642"/>
                  <a:pt x="224790" y="3316692"/>
                </a:cubicBezTo>
                <a:cubicBezTo>
                  <a:pt x="208280" y="3323042"/>
                  <a:pt x="199390" y="3328122"/>
                  <a:pt x="189230" y="3331932"/>
                </a:cubicBezTo>
                <a:cubicBezTo>
                  <a:pt x="105410" y="3367492"/>
                  <a:pt x="57150" y="3448772"/>
                  <a:pt x="63500" y="3542752"/>
                </a:cubicBezTo>
                <a:cubicBezTo>
                  <a:pt x="69850" y="3627842"/>
                  <a:pt x="132080" y="3701502"/>
                  <a:pt x="215900" y="3724362"/>
                </a:cubicBezTo>
                <a:cubicBezTo>
                  <a:pt x="242570" y="3731982"/>
                  <a:pt x="267970" y="3733252"/>
                  <a:pt x="294640" y="3729442"/>
                </a:cubicBezTo>
                <a:cubicBezTo>
                  <a:pt x="370840" y="3720552"/>
                  <a:pt x="439420" y="3668482"/>
                  <a:pt x="466090" y="3592282"/>
                </a:cubicBezTo>
                <a:cubicBezTo>
                  <a:pt x="502920" y="3488142"/>
                  <a:pt x="452120" y="3375112"/>
                  <a:pt x="351790" y="3331932"/>
                </a:cubicBezTo>
                <a:cubicBezTo>
                  <a:pt x="341630" y="3328122"/>
                  <a:pt x="332740" y="3324312"/>
                  <a:pt x="316230" y="3317962"/>
                </a:cubicBezTo>
                <a:cubicBezTo>
                  <a:pt x="403860" y="3296372"/>
                  <a:pt x="464820" y="3248112"/>
                  <a:pt x="501650" y="3169372"/>
                </a:cubicBezTo>
                <a:cubicBezTo>
                  <a:pt x="603250" y="3363682"/>
                  <a:pt x="875030" y="3349712"/>
                  <a:pt x="953770" y="3135082"/>
                </a:cubicBezTo>
                <a:cubicBezTo>
                  <a:pt x="1000760" y="3245572"/>
                  <a:pt x="1080770" y="3305262"/>
                  <a:pt x="1201420" y="3292562"/>
                </a:cubicBezTo>
                <a:cubicBezTo>
                  <a:pt x="1292860" y="3282402"/>
                  <a:pt x="1357630" y="3229062"/>
                  <a:pt x="1386840" y="3141432"/>
                </a:cubicBezTo>
                <a:cubicBezTo>
                  <a:pt x="1423670" y="3030942"/>
                  <a:pt x="1384300" y="2942042"/>
                  <a:pt x="1289050" y="2870922"/>
                </a:cubicBezTo>
                <a:cubicBezTo>
                  <a:pt x="1338580" y="2846792"/>
                  <a:pt x="1376680" y="2813772"/>
                  <a:pt x="1408430" y="2766782"/>
                </a:cubicBezTo>
                <a:cubicBezTo>
                  <a:pt x="1442720" y="2812502"/>
                  <a:pt x="1484630" y="2846792"/>
                  <a:pt x="1541780" y="2867112"/>
                </a:cubicBezTo>
                <a:cubicBezTo>
                  <a:pt x="1478280" y="2900132"/>
                  <a:pt x="1436370" y="2945852"/>
                  <a:pt x="1418590" y="3010622"/>
                </a:cubicBezTo>
                <a:cubicBezTo>
                  <a:pt x="1405890" y="3055072"/>
                  <a:pt x="1408430" y="3099522"/>
                  <a:pt x="1423670" y="3142702"/>
                </a:cubicBezTo>
                <a:cubicBezTo>
                  <a:pt x="1455420" y="3229062"/>
                  <a:pt x="1540510" y="3287482"/>
                  <a:pt x="1630680" y="3284942"/>
                </a:cubicBezTo>
                <a:cubicBezTo>
                  <a:pt x="1724660" y="3282402"/>
                  <a:pt x="1805940" y="3220172"/>
                  <a:pt x="1833880" y="3131272"/>
                </a:cubicBezTo>
                <a:cubicBezTo>
                  <a:pt x="1864360" y="3029672"/>
                  <a:pt x="1828800" y="2947122"/>
                  <a:pt x="1715770" y="2865842"/>
                </a:cubicBezTo>
                <a:cubicBezTo>
                  <a:pt x="1778000" y="2841712"/>
                  <a:pt x="1824990" y="2802342"/>
                  <a:pt x="1859280" y="2742652"/>
                </a:cubicBezTo>
                <a:cubicBezTo>
                  <a:pt x="1875790" y="2761702"/>
                  <a:pt x="1888490" y="2779482"/>
                  <a:pt x="1905000" y="2794722"/>
                </a:cubicBezTo>
                <a:cubicBezTo>
                  <a:pt x="1921510" y="2809962"/>
                  <a:pt x="1939290" y="2823932"/>
                  <a:pt x="1958340" y="2834092"/>
                </a:cubicBezTo>
                <a:cubicBezTo>
                  <a:pt x="1978660" y="2845522"/>
                  <a:pt x="2001520" y="2853142"/>
                  <a:pt x="2024380" y="2862032"/>
                </a:cubicBezTo>
                <a:cubicBezTo>
                  <a:pt x="2019300" y="2873462"/>
                  <a:pt x="2006600" y="2872192"/>
                  <a:pt x="1996440" y="2877272"/>
                </a:cubicBezTo>
                <a:cubicBezTo>
                  <a:pt x="1920240" y="2910292"/>
                  <a:pt x="1869440" y="2986492"/>
                  <a:pt x="1870710" y="3069042"/>
                </a:cubicBezTo>
                <a:cubicBezTo>
                  <a:pt x="1871980" y="3154132"/>
                  <a:pt x="1924050" y="3229062"/>
                  <a:pt x="2002790" y="3259542"/>
                </a:cubicBezTo>
                <a:cubicBezTo>
                  <a:pt x="2106930" y="3300182"/>
                  <a:pt x="2225040" y="3249382"/>
                  <a:pt x="2268220" y="3145242"/>
                </a:cubicBezTo>
                <a:cubicBezTo>
                  <a:pt x="2311400" y="3041102"/>
                  <a:pt x="2261870" y="2920452"/>
                  <a:pt x="2157730" y="2876002"/>
                </a:cubicBezTo>
                <a:cubicBezTo>
                  <a:pt x="2148840" y="2872192"/>
                  <a:pt x="2138680" y="2868382"/>
                  <a:pt x="2123440" y="2862032"/>
                </a:cubicBezTo>
                <a:cubicBezTo>
                  <a:pt x="2214880" y="2839172"/>
                  <a:pt x="2274570" y="2788372"/>
                  <a:pt x="2311400" y="2707092"/>
                </a:cubicBezTo>
                <a:cubicBezTo>
                  <a:pt x="2407920" y="2909022"/>
                  <a:pt x="2688590" y="2898862"/>
                  <a:pt x="2764790" y="2676612"/>
                </a:cubicBezTo>
                <a:cubicBezTo>
                  <a:pt x="2810510" y="2790912"/>
                  <a:pt x="2891790" y="2851872"/>
                  <a:pt x="3014980" y="2836632"/>
                </a:cubicBezTo>
                <a:cubicBezTo>
                  <a:pt x="3105150" y="2825202"/>
                  <a:pt x="3166110" y="2770592"/>
                  <a:pt x="3196590" y="2685502"/>
                </a:cubicBezTo>
                <a:cubicBezTo>
                  <a:pt x="3214370" y="2635972"/>
                  <a:pt x="3211830" y="2585172"/>
                  <a:pt x="3192780" y="2535642"/>
                </a:cubicBezTo>
                <a:cubicBezTo>
                  <a:pt x="3173730" y="2486112"/>
                  <a:pt x="3140710" y="2449282"/>
                  <a:pt x="3092450" y="2418802"/>
                </a:cubicBezTo>
                <a:cubicBezTo>
                  <a:pt x="3145790" y="2393402"/>
                  <a:pt x="3185160" y="2359112"/>
                  <a:pt x="3218180" y="2309582"/>
                </a:cubicBezTo>
                <a:cubicBezTo>
                  <a:pt x="3253740" y="2357842"/>
                  <a:pt x="3296920" y="2393402"/>
                  <a:pt x="3356610" y="2413722"/>
                </a:cubicBezTo>
                <a:cubicBezTo>
                  <a:pt x="3275330" y="2456902"/>
                  <a:pt x="3227070" y="2516592"/>
                  <a:pt x="3221990" y="2606762"/>
                </a:cubicBezTo>
                <a:cubicBezTo>
                  <a:pt x="3219450" y="2670262"/>
                  <a:pt x="3239770" y="2723602"/>
                  <a:pt x="3284220" y="2769322"/>
                </a:cubicBezTo>
                <a:cubicBezTo>
                  <a:pt x="3373120" y="2858222"/>
                  <a:pt x="3519170" y="2851872"/>
                  <a:pt x="3599180" y="2755352"/>
                </a:cubicBezTo>
                <a:cubicBezTo>
                  <a:pt x="3644900" y="2700742"/>
                  <a:pt x="3661410" y="2637242"/>
                  <a:pt x="3644900" y="2566122"/>
                </a:cubicBezTo>
                <a:cubicBezTo>
                  <a:pt x="3628390" y="2496272"/>
                  <a:pt x="3583940" y="2448012"/>
                  <a:pt x="3515360" y="2413722"/>
                </a:cubicBezTo>
                <a:cubicBezTo>
                  <a:pt x="3585210" y="2388322"/>
                  <a:pt x="3633470" y="2346412"/>
                  <a:pt x="3669030" y="2282912"/>
                </a:cubicBezTo>
                <a:cubicBezTo>
                  <a:pt x="3710940" y="2354032"/>
                  <a:pt x="3770630" y="2394672"/>
                  <a:pt x="3848100" y="2412452"/>
                </a:cubicBezTo>
                <a:cubicBezTo>
                  <a:pt x="3793490" y="2427692"/>
                  <a:pt x="3749040" y="2454362"/>
                  <a:pt x="3717290" y="2501352"/>
                </a:cubicBezTo>
                <a:cubicBezTo>
                  <a:pt x="3685540" y="2548342"/>
                  <a:pt x="3674110" y="2601682"/>
                  <a:pt x="3685540" y="2657562"/>
                </a:cubicBezTo>
                <a:cubicBezTo>
                  <a:pt x="3704590" y="2755352"/>
                  <a:pt x="3789680" y="2822662"/>
                  <a:pt x="3890010" y="2821392"/>
                </a:cubicBezTo>
                <a:cubicBezTo>
                  <a:pt x="3986530" y="2820122"/>
                  <a:pt x="4069080" y="2750272"/>
                  <a:pt x="4086860" y="2656292"/>
                </a:cubicBezTo>
                <a:cubicBezTo>
                  <a:pt x="4107180" y="2545802"/>
                  <a:pt x="4053840" y="2464522"/>
                  <a:pt x="3926840" y="2413722"/>
                </a:cubicBezTo>
                <a:cubicBezTo>
                  <a:pt x="4039870" y="2374352"/>
                  <a:pt x="4060190" y="2356572"/>
                  <a:pt x="4119880" y="2257512"/>
                </a:cubicBezTo>
                <a:cubicBezTo>
                  <a:pt x="4173220" y="2360382"/>
                  <a:pt x="4257040" y="2412452"/>
                  <a:pt x="4372610" y="2395942"/>
                </a:cubicBezTo>
                <a:cubicBezTo>
                  <a:pt x="4478020" y="2380702"/>
                  <a:pt x="4540250" y="2312122"/>
                  <a:pt x="4569460" y="2204172"/>
                </a:cubicBezTo>
                <a:cubicBezTo>
                  <a:pt x="4587240" y="2271482"/>
                  <a:pt x="4618990" y="2322282"/>
                  <a:pt x="4673601" y="2355302"/>
                </a:cubicBezTo>
                <a:cubicBezTo>
                  <a:pt x="4711700" y="2379432"/>
                  <a:pt x="4753610" y="2390862"/>
                  <a:pt x="4798060" y="2388322"/>
                </a:cubicBezTo>
                <a:cubicBezTo>
                  <a:pt x="4893310" y="2384512"/>
                  <a:pt x="4972050" y="2323552"/>
                  <a:pt x="5002530" y="2234652"/>
                </a:cubicBezTo>
                <a:cubicBezTo>
                  <a:pt x="5035550" y="2135592"/>
                  <a:pt x="5003800" y="2053042"/>
                  <a:pt x="4899660" y="1965412"/>
                </a:cubicBezTo>
                <a:cubicBezTo>
                  <a:pt x="4922520" y="1950172"/>
                  <a:pt x="4946650" y="1937472"/>
                  <a:pt x="4966970" y="1919692"/>
                </a:cubicBezTo>
                <a:cubicBezTo>
                  <a:pt x="4987291" y="1901912"/>
                  <a:pt x="5005070" y="1880322"/>
                  <a:pt x="5025391" y="1860002"/>
                </a:cubicBezTo>
                <a:cubicBezTo>
                  <a:pt x="5045710" y="1879052"/>
                  <a:pt x="5066030" y="1900642"/>
                  <a:pt x="5088891" y="1918422"/>
                </a:cubicBezTo>
                <a:cubicBezTo>
                  <a:pt x="5111750" y="1934932"/>
                  <a:pt x="5138420" y="1947632"/>
                  <a:pt x="5166361" y="1962872"/>
                </a:cubicBezTo>
                <a:cubicBezTo>
                  <a:pt x="5083810" y="2002242"/>
                  <a:pt x="5034280" y="2064472"/>
                  <a:pt x="5029200" y="2157182"/>
                </a:cubicBezTo>
                <a:cubicBezTo>
                  <a:pt x="5026660" y="2218142"/>
                  <a:pt x="5048250" y="2272752"/>
                  <a:pt x="5091430" y="2315932"/>
                </a:cubicBezTo>
                <a:cubicBezTo>
                  <a:pt x="5179061" y="2403562"/>
                  <a:pt x="5323840" y="2398482"/>
                  <a:pt x="5403850" y="2303232"/>
                </a:cubicBezTo>
                <a:cubicBezTo>
                  <a:pt x="5450840" y="2247352"/>
                  <a:pt x="5466081" y="2182582"/>
                  <a:pt x="5448300" y="2111462"/>
                </a:cubicBezTo>
                <a:cubicBezTo>
                  <a:pt x="5430520" y="2040342"/>
                  <a:pt x="5384800" y="1993352"/>
                  <a:pt x="5312410" y="1960332"/>
                </a:cubicBezTo>
                <a:cubicBezTo>
                  <a:pt x="5387340" y="1933662"/>
                  <a:pt x="5440681" y="1889212"/>
                  <a:pt x="5474970" y="1821902"/>
                </a:cubicBezTo>
                <a:cubicBezTo>
                  <a:pt x="5529580" y="1910802"/>
                  <a:pt x="5605780" y="1960332"/>
                  <a:pt x="5708650" y="1953982"/>
                </a:cubicBezTo>
                <a:cubicBezTo>
                  <a:pt x="5811521" y="1947632"/>
                  <a:pt x="5882640" y="1890482"/>
                  <a:pt x="5925820" y="1793962"/>
                </a:cubicBezTo>
                <a:cubicBezTo>
                  <a:pt x="5981700" y="1901912"/>
                  <a:pt x="6065520" y="1957792"/>
                  <a:pt x="6186170" y="1937472"/>
                </a:cubicBezTo>
                <a:cubicBezTo>
                  <a:pt x="6291580" y="1919692"/>
                  <a:pt x="6352540" y="1848572"/>
                  <a:pt x="6377940" y="1739352"/>
                </a:cubicBezTo>
                <a:cubicBezTo>
                  <a:pt x="6393180" y="1806662"/>
                  <a:pt x="6422390" y="1858732"/>
                  <a:pt x="6475730" y="1894292"/>
                </a:cubicBezTo>
                <a:cubicBezTo>
                  <a:pt x="6513830" y="1919692"/>
                  <a:pt x="6555740" y="1932392"/>
                  <a:pt x="6602730" y="1932392"/>
                </a:cubicBezTo>
                <a:cubicBezTo>
                  <a:pt x="6694170" y="1931122"/>
                  <a:pt x="6775451" y="1875242"/>
                  <a:pt x="6807201" y="1790152"/>
                </a:cubicBezTo>
                <a:cubicBezTo>
                  <a:pt x="6827520" y="1736812"/>
                  <a:pt x="6827520" y="1683472"/>
                  <a:pt x="6807201" y="1630132"/>
                </a:cubicBezTo>
                <a:cubicBezTo>
                  <a:pt x="6786880" y="1578062"/>
                  <a:pt x="6751320" y="1539962"/>
                  <a:pt x="6700520" y="1510752"/>
                </a:cubicBezTo>
                <a:cubicBezTo>
                  <a:pt x="6757670" y="1485352"/>
                  <a:pt x="6800851" y="1448522"/>
                  <a:pt x="6833870" y="1395182"/>
                </a:cubicBezTo>
                <a:cubicBezTo>
                  <a:pt x="6870701" y="1449792"/>
                  <a:pt x="6917690" y="1485352"/>
                  <a:pt x="6983730" y="1506942"/>
                </a:cubicBezTo>
                <a:cubicBezTo>
                  <a:pt x="6918960" y="1534882"/>
                  <a:pt x="6874510" y="1575522"/>
                  <a:pt x="6852920" y="1637752"/>
                </a:cubicBezTo>
                <a:cubicBezTo>
                  <a:pt x="6836410" y="1682202"/>
                  <a:pt x="6836410" y="1727922"/>
                  <a:pt x="6849110" y="1772372"/>
                </a:cubicBezTo>
                <a:cubicBezTo>
                  <a:pt x="6875780" y="1862542"/>
                  <a:pt x="6962140" y="1923502"/>
                  <a:pt x="7057390" y="1922232"/>
                </a:cubicBezTo>
                <a:cubicBezTo>
                  <a:pt x="7151370" y="1919692"/>
                  <a:pt x="7235190" y="1852382"/>
                  <a:pt x="7256780" y="1762212"/>
                </a:cubicBezTo>
                <a:cubicBezTo>
                  <a:pt x="7282180" y="1659342"/>
                  <a:pt x="7239001" y="1574252"/>
                  <a:pt x="7122160" y="1506942"/>
                </a:cubicBezTo>
                <a:cubicBezTo>
                  <a:pt x="7194551" y="1482812"/>
                  <a:pt x="7247890" y="1438362"/>
                  <a:pt x="7283451" y="1369782"/>
                </a:cubicBezTo>
                <a:cubicBezTo>
                  <a:pt x="7397751" y="1562822"/>
                  <a:pt x="7659370" y="1536152"/>
                  <a:pt x="7734301" y="1334222"/>
                </a:cubicBezTo>
                <a:cubicBezTo>
                  <a:pt x="7739380" y="1341842"/>
                  <a:pt x="7743190" y="1346922"/>
                  <a:pt x="7745730" y="1353272"/>
                </a:cubicBezTo>
                <a:cubicBezTo>
                  <a:pt x="7791451" y="1448522"/>
                  <a:pt x="7879080" y="1499322"/>
                  <a:pt x="7981951" y="1487892"/>
                </a:cubicBezTo>
                <a:cubicBezTo>
                  <a:pt x="8091170" y="1476462"/>
                  <a:pt x="8162290" y="1393912"/>
                  <a:pt x="8180070" y="1312632"/>
                </a:cubicBezTo>
                <a:cubicBezTo>
                  <a:pt x="8181340" y="1306282"/>
                  <a:pt x="8183880" y="1301202"/>
                  <a:pt x="8187690" y="1293582"/>
                </a:cubicBezTo>
                <a:cubicBezTo>
                  <a:pt x="8225790" y="1415502"/>
                  <a:pt x="8299451" y="1477732"/>
                  <a:pt x="8403590" y="1480272"/>
                </a:cubicBezTo>
                <a:cubicBezTo>
                  <a:pt x="8496300" y="1482812"/>
                  <a:pt x="8582660" y="1421852"/>
                  <a:pt x="8614410" y="1332952"/>
                </a:cubicBezTo>
                <a:cubicBezTo>
                  <a:pt x="8649970" y="1231352"/>
                  <a:pt x="8616950" y="1144992"/>
                  <a:pt x="8506460" y="1058632"/>
                </a:cubicBezTo>
                <a:cubicBezTo>
                  <a:pt x="8563610" y="1033232"/>
                  <a:pt x="8608060" y="995132"/>
                  <a:pt x="8642350" y="937982"/>
                </a:cubicBezTo>
                <a:cubicBezTo>
                  <a:pt x="8679180" y="997672"/>
                  <a:pt x="8731250" y="1034502"/>
                  <a:pt x="8801100" y="1056092"/>
                </a:cubicBezTo>
                <a:cubicBezTo>
                  <a:pt x="8735060" y="1081492"/>
                  <a:pt x="8689340" y="1122132"/>
                  <a:pt x="8665210" y="1183092"/>
                </a:cubicBezTo>
                <a:cubicBezTo>
                  <a:pt x="8647430" y="1227542"/>
                  <a:pt x="8646160" y="1271992"/>
                  <a:pt x="8658860" y="1317712"/>
                </a:cubicBezTo>
                <a:cubicBezTo>
                  <a:pt x="8679180" y="1390102"/>
                  <a:pt x="8737600" y="1444712"/>
                  <a:pt x="8808720" y="1462492"/>
                </a:cubicBezTo>
                <a:cubicBezTo>
                  <a:pt x="8912860" y="1490432"/>
                  <a:pt x="9022080" y="1433282"/>
                  <a:pt x="9057640" y="1331682"/>
                </a:cubicBezTo>
                <a:lnTo>
                  <a:pt x="9061450" y="1320252"/>
                </a:lnTo>
                <a:lnTo>
                  <a:pt x="9061450" y="1318982"/>
                </a:lnTo>
                <a:lnTo>
                  <a:pt x="9061450" y="1317712"/>
                </a:lnTo>
                <a:cubicBezTo>
                  <a:pt x="9062720" y="1313902"/>
                  <a:pt x="9063990" y="1310092"/>
                  <a:pt x="9063990" y="1306282"/>
                </a:cubicBezTo>
                <a:cubicBezTo>
                  <a:pt x="9075420" y="1255482"/>
                  <a:pt x="9069070" y="1207222"/>
                  <a:pt x="9044940" y="1161502"/>
                </a:cubicBezTo>
                <a:cubicBezTo>
                  <a:pt x="9018270" y="1110702"/>
                  <a:pt x="8976360" y="1077682"/>
                  <a:pt x="8917940" y="1057362"/>
                </a:cubicBezTo>
                <a:cubicBezTo>
                  <a:pt x="8997950" y="1033232"/>
                  <a:pt x="9053830" y="987512"/>
                  <a:pt x="9090660" y="915122"/>
                </a:cubicBezTo>
                <a:lnTo>
                  <a:pt x="9090660" y="911312"/>
                </a:lnTo>
                <a:lnTo>
                  <a:pt x="9091930" y="910042"/>
                </a:lnTo>
                <a:cubicBezTo>
                  <a:pt x="9193530" y="1104352"/>
                  <a:pt x="9465310" y="1090382"/>
                  <a:pt x="9544050" y="875752"/>
                </a:cubicBezTo>
                <a:cubicBezTo>
                  <a:pt x="9591040" y="986242"/>
                  <a:pt x="9671050" y="1045932"/>
                  <a:pt x="9791700" y="1033232"/>
                </a:cubicBezTo>
                <a:cubicBezTo>
                  <a:pt x="9883140" y="1023072"/>
                  <a:pt x="9947910" y="969732"/>
                  <a:pt x="9977120" y="882102"/>
                </a:cubicBezTo>
                <a:cubicBezTo>
                  <a:pt x="10013950" y="771612"/>
                  <a:pt x="9974580" y="682712"/>
                  <a:pt x="9879330" y="611592"/>
                </a:cubicBezTo>
                <a:cubicBezTo>
                  <a:pt x="9928860" y="587462"/>
                  <a:pt x="9966960" y="554442"/>
                  <a:pt x="9998710" y="507452"/>
                </a:cubicBezTo>
                <a:cubicBezTo>
                  <a:pt x="10033000" y="553172"/>
                  <a:pt x="10074910" y="587462"/>
                  <a:pt x="10132060" y="607782"/>
                </a:cubicBezTo>
                <a:cubicBezTo>
                  <a:pt x="10068560" y="640802"/>
                  <a:pt x="10026650" y="686522"/>
                  <a:pt x="10008870" y="751292"/>
                </a:cubicBezTo>
                <a:cubicBezTo>
                  <a:pt x="9996170" y="795742"/>
                  <a:pt x="9998710" y="840192"/>
                  <a:pt x="10013950" y="883372"/>
                </a:cubicBezTo>
                <a:cubicBezTo>
                  <a:pt x="10045700" y="969732"/>
                  <a:pt x="10130790" y="1028152"/>
                  <a:pt x="10220960" y="1025612"/>
                </a:cubicBezTo>
                <a:cubicBezTo>
                  <a:pt x="10314940" y="1023072"/>
                  <a:pt x="10396220" y="960842"/>
                  <a:pt x="10424160" y="871942"/>
                </a:cubicBezTo>
                <a:cubicBezTo>
                  <a:pt x="10454640" y="770342"/>
                  <a:pt x="10419080" y="687792"/>
                  <a:pt x="10306050" y="606512"/>
                </a:cubicBezTo>
                <a:cubicBezTo>
                  <a:pt x="10368280" y="582382"/>
                  <a:pt x="10415270" y="543012"/>
                  <a:pt x="10449560" y="483322"/>
                </a:cubicBezTo>
                <a:cubicBezTo>
                  <a:pt x="10466070" y="502372"/>
                  <a:pt x="10478770" y="520152"/>
                  <a:pt x="10495280" y="535392"/>
                </a:cubicBezTo>
                <a:cubicBezTo>
                  <a:pt x="10511790" y="550632"/>
                  <a:pt x="10529570" y="564602"/>
                  <a:pt x="10548620" y="574762"/>
                </a:cubicBezTo>
                <a:cubicBezTo>
                  <a:pt x="10568940" y="586192"/>
                  <a:pt x="10591800" y="593812"/>
                  <a:pt x="10614660" y="602702"/>
                </a:cubicBezTo>
                <a:cubicBezTo>
                  <a:pt x="10609580" y="614132"/>
                  <a:pt x="10596880" y="612862"/>
                  <a:pt x="10586720" y="617942"/>
                </a:cubicBezTo>
                <a:cubicBezTo>
                  <a:pt x="10510520" y="650962"/>
                  <a:pt x="10459720" y="727162"/>
                  <a:pt x="10460990" y="809712"/>
                </a:cubicBezTo>
                <a:cubicBezTo>
                  <a:pt x="10462260" y="894802"/>
                  <a:pt x="10514330" y="969732"/>
                  <a:pt x="10593070" y="1000212"/>
                </a:cubicBezTo>
                <a:cubicBezTo>
                  <a:pt x="10697210" y="1040852"/>
                  <a:pt x="10815320" y="990052"/>
                  <a:pt x="10858500" y="885912"/>
                </a:cubicBezTo>
                <a:cubicBezTo>
                  <a:pt x="10901680" y="781772"/>
                  <a:pt x="10852150" y="661122"/>
                  <a:pt x="10748010" y="616672"/>
                </a:cubicBezTo>
                <a:cubicBezTo>
                  <a:pt x="10739120" y="612862"/>
                  <a:pt x="10728960" y="609052"/>
                  <a:pt x="10713720" y="602702"/>
                </a:cubicBezTo>
                <a:cubicBezTo>
                  <a:pt x="10805160" y="579842"/>
                  <a:pt x="10864850" y="529042"/>
                  <a:pt x="10901680" y="447762"/>
                </a:cubicBezTo>
                <a:cubicBezTo>
                  <a:pt x="10998200" y="649692"/>
                  <a:pt x="11278870" y="639532"/>
                  <a:pt x="11355070" y="417282"/>
                </a:cubicBezTo>
                <a:cubicBezTo>
                  <a:pt x="11400790" y="531582"/>
                  <a:pt x="11482070" y="592542"/>
                  <a:pt x="11605260" y="577302"/>
                </a:cubicBezTo>
                <a:cubicBezTo>
                  <a:pt x="11695430" y="565872"/>
                  <a:pt x="11756390" y="512532"/>
                  <a:pt x="11786870" y="426172"/>
                </a:cubicBezTo>
                <a:cubicBezTo>
                  <a:pt x="11804650" y="376642"/>
                  <a:pt x="11802110" y="325842"/>
                  <a:pt x="11783060" y="276312"/>
                </a:cubicBezTo>
                <a:cubicBezTo>
                  <a:pt x="11764010" y="226782"/>
                  <a:pt x="11730990" y="189952"/>
                  <a:pt x="11682730" y="159472"/>
                </a:cubicBezTo>
                <a:cubicBezTo>
                  <a:pt x="11736070" y="134072"/>
                  <a:pt x="11775440" y="99782"/>
                  <a:pt x="11808460" y="50252"/>
                </a:cubicBezTo>
                <a:cubicBezTo>
                  <a:pt x="11844020" y="98512"/>
                  <a:pt x="11887200" y="134072"/>
                  <a:pt x="11946890" y="154392"/>
                </a:cubicBezTo>
                <a:cubicBezTo>
                  <a:pt x="11865610" y="197572"/>
                  <a:pt x="11817350" y="257262"/>
                  <a:pt x="11812270" y="347432"/>
                </a:cubicBezTo>
                <a:cubicBezTo>
                  <a:pt x="11809730" y="410932"/>
                  <a:pt x="11830050" y="464272"/>
                  <a:pt x="11874500" y="509992"/>
                </a:cubicBezTo>
                <a:cubicBezTo>
                  <a:pt x="11963400" y="598892"/>
                  <a:pt x="12109450" y="592542"/>
                  <a:pt x="12189460" y="496022"/>
                </a:cubicBezTo>
                <a:cubicBezTo>
                  <a:pt x="12235180" y="441412"/>
                  <a:pt x="12251690" y="377912"/>
                  <a:pt x="12235180" y="306792"/>
                </a:cubicBezTo>
                <a:cubicBezTo>
                  <a:pt x="12218670" y="236942"/>
                  <a:pt x="12174220" y="188682"/>
                  <a:pt x="12105640" y="154392"/>
                </a:cubicBezTo>
                <a:cubicBezTo>
                  <a:pt x="12175490" y="128992"/>
                  <a:pt x="12223750" y="87082"/>
                  <a:pt x="12259310" y="23582"/>
                </a:cubicBezTo>
                <a:cubicBezTo>
                  <a:pt x="12259069" y="-180579"/>
                  <a:pt x="12274197" y="1013755"/>
                  <a:pt x="12273956" y="809594"/>
                </a:cubicBezTo>
                <a:lnTo>
                  <a:pt x="12293582" y="2707550"/>
                </a:lnTo>
                <a:cubicBezTo>
                  <a:pt x="12296144" y="3375641"/>
                  <a:pt x="12298705" y="4043731"/>
                  <a:pt x="12301267" y="4711822"/>
                </a:cubicBezTo>
                <a:lnTo>
                  <a:pt x="1910" y="4704138"/>
                </a:lnTo>
                <a:lnTo>
                  <a:pt x="1910" y="3637318"/>
                </a:lnTo>
                <a:close/>
              </a:path>
            </a:pathLst>
          </a:custGeom>
          <a:noFill/>
        </p:spPr>
        <p:txBody>
          <a:bodyPr wrap="square" anchor="ctr">
            <a:noAutofit/>
          </a:bodyPr>
          <a:lstStyle>
            <a:lvl1pPr algn="ctr">
              <a:defRPr/>
            </a:lvl1pPr>
          </a:lstStyle>
          <a:p>
            <a:r>
              <a:rPr lang="en-US"/>
              <a:t>Click icon to add picture</a:t>
            </a:r>
            <a:endParaRPr lang="en-US" dirty="0"/>
          </a:p>
        </p:txBody>
      </p:sp>
      <p:sp>
        <p:nvSpPr>
          <p:cNvPr id="8" name="Title Placeholder 4">
            <a:extLst>
              <a:ext uri="{FF2B5EF4-FFF2-40B4-BE49-F238E27FC236}">
                <a16:creationId xmlns:a16="http://schemas.microsoft.com/office/drawing/2014/main" id="{593E51A4-2771-FF45-A8A7-D53020C8818C}"/>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bg1"/>
                </a:solidFill>
              </a:defRPr>
            </a:lvl1pPr>
          </a:lstStyle>
          <a:p>
            <a:r>
              <a:rPr lang="en-US" dirty="0"/>
              <a:t>One Line Header</a:t>
            </a:r>
          </a:p>
        </p:txBody>
      </p:sp>
      <p:cxnSp>
        <p:nvCxnSpPr>
          <p:cNvPr id="9" name="Straight Connector 8">
            <a:extLst>
              <a:ext uri="{FF2B5EF4-FFF2-40B4-BE49-F238E27FC236}">
                <a16:creationId xmlns:a16="http://schemas.microsoft.com/office/drawing/2014/main" id="{98F79FEA-B1EA-9546-BBCD-4E9045FB501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87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 Halftone 3">
    <p:bg>
      <p:bgPr>
        <a:solidFill>
          <a:schemeClr val="tx2"/>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BF00C53-F75D-A448-8977-3F3655BB9E38}"/>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32" name="Picture 31">
            <a:extLst>
              <a:ext uri="{FF2B5EF4-FFF2-40B4-BE49-F238E27FC236}">
                <a16:creationId xmlns:a16="http://schemas.microsoft.com/office/drawing/2014/main" id="{B9A971D1-504F-2C4A-ABCE-14AEB66B0E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
        <p:nvSpPr>
          <p:cNvPr id="8" name="Subtitle 8">
            <a:extLst>
              <a:ext uri="{FF2B5EF4-FFF2-40B4-BE49-F238E27FC236}">
                <a16:creationId xmlns:a16="http://schemas.microsoft.com/office/drawing/2014/main" id="{C9AF27C0-14B1-5D4A-B21B-9DA6A62A43CB}"/>
              </a:ext>
            </a:extLst>
          </p:cNvPr>
          <p:cNvSpPr>
            <a:spLocks noGrp="1"/>
          </p:cNvSpPr>
          <p:nvPr>
            <p:ph type="subTitle" idx="1"/>
          </p:nvPr>
        </p:nvSpPr>
        <p:spPr>
          <a:xfrm>
            <a:off x="1354736" y="4385996"/>
            <a:ext cx="4647877" cy="368522"/>
          </a:xfrm>
        </p:spPr>
        <p:txBody>
          <a:bodyPr/>
          <a:lstStyle>
            <a:lvl1pPr>
              <a:defRPr sz="2400" b="1">
                <a:solidFill>
                  <a:schemeClr val="bg2"/>
                </a:solidFill>
              </a:defRPr>
            </a:lvl1pPr>
          </a:lstStyle>
          <a:p>
            <a:r>
              <a:rPr lang="en-US"/>
              <a:t>Click to edit Master subtitle style</a:t>
            </a:r>
            <a:endParaRPr lang="en-US" dirty="0"/>
          </a:p>
        </p:txBody>
      </p:sp>
      <p:sp>
        <p:nvSpPr>
          <p:cNvPr id="9" name="Picture Placeholder 454">
            <a:extLst>
              <a:ext uri="{FF2B5EF4-FFF2-40B4-BE49-F238E27FC236}">
                <a16:creationId xmlns:a16="http://schemas.microsoft.com/office/drawing/2014/main" id="{CD48B11E-4C4B-8148-B5B9-A3E2B44B609D}"/>
              </a:ext>
            </a:extLst>
          </p:cNvPr>
          <p:cNvSpPr>
            <a:spLocks noGrp="1"/>
          </p:cNvSpPr>
          <p:nvPr>
            <p:ph type="pic" sz="quarter" idx="10"/>
          </p:nvPr>
        </p:nvSpPr>
        <p:spPr>
          <a:xfrm>
            <a:off x="6882937" y="11331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tx1"/>
          </a:solidFill>
        </p:spPr>
        <p:txBody>
          <a:bodyPr wrap="square" anchor="ctr">
            <a:noAutofit/>
          </a:bodyP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54292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 Line Whit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4">
            <a:extLst>
              <a:ext uri="{FF2B5EF4-FFF2-40B4-BE49-F238E27FC236}">
                <a16:creationId xmlns:a16="http://schemas.microsoft.com/office/drawing/2014/main" id="{042DFAE9-6E3F-7E4C-B711-0DAF6D841EB9}"/>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76890D62-2DC1-CD4F-AA6D-3A92C8E9E2A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54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 Line White 2">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11" name="Subtitle 2">
            <a:extLst>
              <a:ext uri="{FF2B5EF4-FFF2-40B4-BE49-F238E27FC236}">
                <a16:creationId xmlns:a16="http://schemas.microsoft.com/office/drawing/2014/main" id="{988EA061-9C31-1145-9DE2-6F81398D02A1}"/>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4" name="Text Placeholder 3">
            <a:extLst>
              <a:ext uri="{FF2B5EF4-FFF2-40B4-BE49-F238E27FC236}">
                <a16:creationId xmlns:a16="http://schemas.microsoft.com/office/drawing/2014/main" id="{B091DC6E-381A-AD43-A785-A9D8357E368E}"/>
              </a:ext>
            </a:extLst>
          </p:cNvPr>
          <p:cNvSpPr>
            <a:spLocks noGrp="1"/>
          </p:cNvSpPr>
          <p:nvPr>
            <p:ph type="body" sz="quarter" idx="11"/>
          </p:nvPr>
        </p:nvSpPr>
        <p:spPr>
          <a:xfrm>
            <a:off x="838200" y="1819860"/>
            <a:ext cx="11353800" cy="3984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4">
            <a:extLst>
              <a:ext uri="{FF2B5EF4-FFF2-40B4-BE49-F238E27FC236}">
                <a16:creationId xmlns:a16="http://schemas.microsoft.com/office/drawing/2014/main" id="{56676D5D-F948-864C-A056-8678DEDF55E0}"/>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9" name="Straight Connector 8">
            <a:extLst>
              <a:ext uri="{FF2B5EF4-FFF2-40B4-BE49-F238E27FC236}">
                <a16:creationId xmlns:a16="http://schemas.microsoft.com/office/drawing/2014/main" id="{5F01C72E-2F8C-2349-8C25-723AED84EEE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 LIne White_2 text boxes">
    <p:bg>
      <p:bgPr>
        <a:solidFill>
          <a:schemeClr val="bg1"/>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D49C9E4E-B7CA-7048-8DB2-113182C203C6}"/>
              </a:ext>
            </a:extLst>
          </p:cNvPr>
          <p:cNvSpPr>
            <a:spLocks noGrp="1"/>
          </p:cNvSpPr>
          <p:nvPr>
            <p:ph type="body" sz="quarter" idx="10"/>
          </p:nvPr>
        </p:nvSpPr>
        <p:spPr>
          <a:xfrm>
            <a:off x="838200" y="1790700"/>
            <a:ext cx="5066665" cy="37036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9384DE8E-7782-6247-9216-9090331880E9}"/>
              </a:ext>
            </a:extLst>
          </p:cNvPr>
          <p:cNvSpPr>
            <a:spLocks noGrp="1"/>
          </p:cNvSpPr>
          <p:nvPr>
            <p:ph type="body" sz="quarter" idx="11"/>
          </p:nvPr>
        </p:nvSpPr>
        <p:spPr>
          <a:xfrm>
            <a:off x="6431598" y="1790700"/>
            <a:ext cx="5066666" cy="37036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7CAEB3EE-B23F-0F46-B732-3317F3D4435E}"/>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3" name="Title Placeholder 4">
            <a:extLst>
              <a:ext uri="{FF2B5EF4-FFF2-40B4-BE49-F238E27FC236}">
                <a16:creationId xmlns:a16="http://schemas.microsoft.com/office/drawing/2014/main" id="{368AD142-AFD5-5749-B7FB-13A6F7DEE2D2}"/>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4" name="Straight Connector 13">
            <a:extLst>
              <a:ext uri="{FF2B5EF4-FFF2-40B4-BE49-F238E27FC236}">
                <a16:creationId xmlns:a16="http://schemas.microsoft.com/office/drawing/2014/main" id="{F75D5E69-17F3-BD46-8BA8-313E31FF191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78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 Line White_five text boxes">
    <p:bg>
      <p:bgPr>
        <a:solidFill>
          <a:schemeClr val="bg1"/>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47A271D-89BE-8546-809B-3514A29E6DEE}"/>
              </a:ext>
            </a:extLst>
          </p:cNvPr>
          <p:cNvSpPr>
            <a:spLocks noGrp="1"/>
          </p:cNvSpPr>
          <p:nvPr>
            <p:ph type="body" idx="14" hasCustomPrompt="1"/>
          </p:nvPr>
        </p:nvSpPr>
        <p:spPr>
          <a:xfrm>
            <a:off x="874643"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14" name="Text Placeholder 2">
            <a:extLst>
              <a:ext uri="{FF2B5EF4-FFF2-40B4-BE49-F238E27FC236}">
                <a16:creationId xmlns:a16="http://schemas.microsoft.com/office/drawing/2014/main" id="{538B2AD0-13CA-1E44-88A2-E178AF78E549}"/>
              </a:ext>
            </a:extLst>
          </p:cNvPr>
          <p:cNvSpPr>
            <a:spLocks noGrp="1"/>
          </p:cNvSpPr>
          <p:nvPr>
            <p:ph type="body" idx="16" hasCustomPrompt="1"/>
          </p:nvPr>
        </p:nvSpPr>
        <p:spPr>
          <a:xfrm>
            <a:off x="3108045"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2" name="Text Placeholder 2">
            <a:extLst>
              <a:ext uri="{FF2B5EF4-FFF2-40B4-BE49-F238E27FC236}">
                <a16:creationId xmlns:a16="http://schemas.microsoft.com/office/drawing/2014/main" id="{902369D6-F49E-6344-A6F2-88D54B50A88F}"/>
              </a:ext>
            </a:extLst>
          </p:cNvPr>
          <p:cNvSpPr>
            <a:spLocks noGrp="1"/>
          </p:cNvSpPr>
          <p:nvPr>
            <p:ph type="body" idx="18" hasCustomPrompt="1"/>
          </p:nvPr>
        </p:nvSpPr>
        <p:spPr>
          <a:xfrm>
            <a:off x="5341447"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3" name="Text Placeholder 2">
            <a:extLst>
              <a:ext uri="{FF2B5EF4-FFF2-40B4-BE49-F238E27FC236}">
                <a16:creationId xmlns:a16="http://schemas.microsoft.com/office/drawing/2014/main" id="{846A0962-1FA2-D540-8C52-C62861EBBE42}"/>
              </a:ext>
            </a:extLst>
          </p:cNvPr>
          <p:cNvSpPr>
            <a:spLocks noGrp="1"/>
          </p:cNvSpPr>
          <p:nvPr>
            <p:ph type="body" idx="20" hasCustomPrompt="1"/>
          </p:nvPr>
        </p:nvSpPr>
        <p:spPr>
          <a:xfrm>
            <a:off x="7574849"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4" name="Text Placeholder 2">
            <a:extLst>
              <a:ext uri="{FF2B5EF4-FFF2-40B4-BE49-F238E27FC236}">
                <a16:creationId xmlns:a16="http://schemas.microsoft.com/office/drawing/2014/main" id="{9198E593-2C24-5948-AD54-9743233632C1}"/>
              </a:ext>
            </a:extLst>
          </p:cNvPr>
          <p:cNvSpPr>
            <a:spLocks noGrp="1"/>
          </p:cNvSpPr>
          <p:nvPr>
            <p:ph type="body" sz="quarter" idx="21" hasCustomPrompt="1"/>
          </p:nvPr>
        </p:nvSpPr>
        <p:spPr>
          <a:xfrm>
            <a:off x="874644"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dirty="0"/>
              <a:t>First level</a:t>
            </a:r>
          </a:p>
          <a:p>
            <a:pPr lvl="1"/>
            <a:r>
              <a:rPr lang="en-US" dirty="0"/>
              <a:t>Second level</a:t>
            </a:r>
          </a:p>
        </p:txBody>
      </p:sp>
      <p:sp>
        <p:nvSpPr>
          <p:cNvPr id="25" name="Text Placeholder 2">
            <a:extLst>
              <a:ext uri="{FF2B5EF4-FFF2-40B4-BE49-F238E27FC236}">
                <a16:creationId xmlns:a16="http://schemas.microsoft.com/office/drawing/2014/main" id="{50F08F39-0EDD-234B-89F1-F38FC094AACD}"/>
              </a:ext>
            </a:extLst>
          </p:cNvPr>
          <p:cNvSpPr>
            <a:spLocks noGrp="1"/>
          </p:cNvSpPr>
          <p:nvPr>
            <p:ph type="body" sz="quarter" idx="22" hasCustomPrompt="1"/>
          </p:nvPr>
        </p:nvSpPr>
        <p:spPr>
          <a:xfrm>
            <a:off x="3108045"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6" name="Text Placeholder 2">
            <a:extLst>
              <a:ext uri="{FF2B5EF4-FFF2-40B4-BE49-F238E27FC236}">
                <a16:creationId xmlns:a16="http://schemas.microsoft.com/office/drawing/2014/main" id="{D6FB6FDC-D8F1-A540-8F6B-B698E9EF24E3}"/>
              </a:ext>
            </a:extLst>
          </p:cNvPr>
          <p:cNvSpPr>
            <a:spLocks noGrp="1"/>
          </p:cNvSpPr>
          <p:nvPr>
            <p:ph type="body" sz="quarter" idx="23" hasCustomPrompt="1"/>
          </p:nvPr>
        </p:nvSpPr>
        <p:spPr>
          <a:xfrm>
            <a:off x="5375372"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7" name="Text Placeholder 2">
            <a:extLst>
              <a:ext uri="{FF2B5EF4-FFF2-40B4-BE49-F238E27FC236}">
                <a16:creationId xmlns:a16="http://schemas.microsoft.com/office/drawing/2014/main" id="{32BCC972-1801-5644-B314-E4EC38CE6894}"/>
              </a:ext>
            </a:extLst>
          </p:cNvPr>
          <p:cNvSpPr>
            <a:spLocks noGrp="1"/>
          </p:cNvSpPr>
          <p:nvPr>
            <p:ph type="body" sz="quarter" idx="24" hasCustomPrompt="1"/>
          </p:nvPr>
        </p:nvSpPr>
        <p:spPr>
          <a:xfrm>
            <a:off x="757484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8" name="Text Placeholder 2">
            <a:extLst>
              <a:ext uri="{FF2B5EF4-FFF2-40B4-BE49-F238E27FC236}">
                <a16:creationId xmlns:a16="http://schemas.microsoft.com/office/drawing/2014/main" id="{78EA077C-8286-C24C-B917-232BFF0C7C1D}"/>
              </a:ext>
            </a:extLst>
          </p:cNvPr>
          <p:cNvSpPr>
            <a:spLocks noGrp="1"/>
          </p:cNvSpPr>
          <p:nvPr>
            <p:ph type="body" idx="25" hasCustomPrompt="1"/>
          </p:nvPr>
        </p:nvSpPr>
        <p:spPr>
          <a:xfrm>
            <a:off x="9808252"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9" name="Text Placeholder 2">
            <a:extLst>
              <a:ext uri="{FF2B5EF4-FFF2-40B4-BE49-F238E27FC236}">
                <a16:creationId xmlns:a16="http://schemas.microsoft.com/office/drawing/2014/main" id="{9159F74C-CE5F-D74D-86FA-E67EC5A44A69}"/>
              </a:ext>
            </a:extLst>
          </p:cNvPr>
          <p:cNvSpPr>
            <a:spLocks noGrp="1"/>
          </p:cNvSpPr>
          <p:nvPr>
            <p:ph type="body" sz="quarter" idx="26" hasCustomPrompt="1"/>
          </p:nvPr>
        </p:nvSpPr>
        <p:spPr>
          <a:xfrm>
            <a:off x="981370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17" name="Title Placeholder 4">
            <a:extLst>
              <a:ext uri="{FF2B5EF4-FFF2-40B4-BE49-F238E27FC236}">
                <a16:creationId xmlns:a16="http://schemas.microsoft.com/office/drawing/2014/main" id="{BE2A3FF9-BEEF-654D-9CEB-5186A0467943}"/>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8" name="Straight Connector 17">
            <a:extLst>
              <a:ext uri="{FF2B5EF4-FFF2-40B4-BE49-F238E27FC236}">
                <a16:creationId xmlns:a16="http://schemas.microsoft.com/office/drawing/2014/main" id="{C233D931-C7A1-5C4C-865B-1C2F544474D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14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Line White">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838200" y="1790700"/>
            <a:ext cx="10744200" cy="41370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4">
            <a:extLst>
              <a:ext uri="{FF2B5EF4-FFF2-40B4-BE49-F238E27FC236}">
                <a16:creationId xmlns:a16="http://schemas.microsoft.com/office/drawing/2014/main" id="{F7234353-303A-5448-8E31-A8C48B4A61F6}"/>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8" name="Straight Connector 7">
            <a:extLst>
              <a:ext uri="{FF2B5EF4-FFF2-40B4-BE49-F238E27FC236}">
                <a16:creationId xmlns:a16="http://schemas.microsoft.com/office/drawing/2014/main" id="{F64BA907-94D6-E849-AE61-E0EA716F8654}"/>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81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Line White_2">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16" name="Subtitle 2">
            <a:extLst>
              <a:ext uri="{FF2B5EF4-FFF2-40B4-BE49-F238E27FC236}">
                <a16:creationId xmlns:a16="http://schemas.microsoft.com/office/drawing/2014/main" id="{58EA6BFD-CE68-BA43-9ED4-E3386D279E99}"/>
              </a:ext>
            </a:extLst>
          </p:cNvPr>
          <p:cNvSpPr>
            <a:spLocks noGrp="1"/>
          </p:cNvSpPr>
          <p:nvPr>
            <p:ph type="subTitle" idx="1" hasCustomPrompt="1"/>
          </p:nvPr>
        </p:nvSpPr>
        <p:spPr>
          <a:xfrm>
            <a:off x="838200" y="1790700"/>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6096000" y="533400"/>
            <a:ext cx="5486400" cy="53943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4">
            <a:extLst>
              <a:ext uri="{FF2B5EF4-FFF2-40B4-BE49-F238E27FC236}">
                <a16:creationId xmlns:a16="http://schemas.microsoft.com/office/drawing/2014/main" id="{80AF8292-6596-6F43-B6FB-C9540AACC8B3}"/>
              </a:ext>
            </a:extLst>
          </p:cNvPr>
          <p:cNvSpPr>
            <a:spLocks noGrp="1"/>
          </p:cNvSpPr>
          <p:nvPr>
            <p:ph type="title" hasCustomPrompt="1"/>
          </p:nvPr>
        </p:nvSpPr>
        <p:spPr>
          <a:xfrm>
            <a:off x="838200" y="530478"/>
            <a:ext cx="4665292"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8" name="Straight Connector 7">
            <a:extLst>
              <a:ext uri="{FF2B5EF4-FFF2-40B4-BE49-F238E27FC236}">
                <a16:creationId xmlns:a16="http://schemas.microsoft.com/office/drawing/2014/main" id="{EC167AF6-A414-8444-8136-317D2DE1A884}"/>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72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mp;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a:t>Edit Master text styles</a:t>
            </a:r>
          </a:p>
        </p:txBody>
      </p:sp>
    </p:spTree>
    <p:extLst>
      <p:ext uri="{BB962C8B-B14F-4D97-AF65-F5344CB8AC3E}">
        <p14:creationId xmlns:p14="http://schemas.microsoft.com/office/powerpoint/2010/main" val="203277514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Line White">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F46E52-E3FF-DE41-8C89-ADF63B82753E}"/>
              </a:ext>
            </a:extLst>
          </p:cNvPr>
          <p:cNvSpPr>
            <a:spLocks noGrp="1"/>
          </p:cNvSpPr>
          <p:nvPr>
            <p:ph type="body" sz="quarter" idx="10"/>
          </p:nvPr>
        </p:nvSpPr>
        <p:spPr>
          <a:xfrm>
            <a:off x="838200" y="2352783"/>
            <a:ext cx="10652125" cy="354593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4">
            <a:extLst>
              <a:ext uri="{FF2B5EF4-FFF2-40B4-BE49-F238E27FC236}">
                <a16:creationId xmlns:a16="http://schemas.microsoft.com/office/drawing/2014/main" id="{CC7652A4-488E-9547-A579-498A832E2972}"/>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6" name="Straight Connector 5">
            <a:extLst>
              <a:ext uri="{FF2B5EF4-FFF2-40B4-BE49-F238E27FC236}">
                <a16:creationId xmlns:a16="http://schemas.microsoft.com/office/drawing/2014/main" id="{A18E1760-08C1-4F4C-B314-CF735602331A}"/>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27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Line White_2">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4CA39-3302-5B40-B686-34A589F93DDF}"/>
              </a:ext>
            </a:extLst>
          </p:cNvPr>
          <p:cNvSpPr>
            <a:spLocks noGrp="1"/>
          </p:cNvSpPr>
          <p:nvPr>
            <p:ph type="body" sz="quarter" idx="10"/>
          </p:nvPr>
        </p:nvSpPr>
        <p:spPr>
          <a:xfrm>
            <a:off x="6096000" y="533400"/>
            <a:ext cx="5494338" cy="5702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4">
            <a:extLst>
              <a:ext uri="{FF2B5EF4-FFF2-40B4-BE49-F238E27FC236}">
                <a16:creationId xmlns:a16="http://schemas.microsoft.com/office/drawing/2014/main" id="{9198954A-9072-6246-A7DA-1FDD2D6973B1}"/>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0" name="Straight Connector 9">
            <a:extLst>
              <a:ext uri="{FF2B5EF4-FFF2-40B4-BE49-F238E27FC236}">
                <a16:creationId xmlns:a16="http://schemas.microsoft.com/office/drawing/2014/main" id="{2B962B56-C94C-C542-8E3C-7ADEF7BE637E}"/>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F9ED2F5B-A5A2-214B-A74E-499BA5B767C8}"/>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7339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Line White_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BA4CF0-0DAF-EE43-BB4F-8B6FE5FDF6CC}"/>
              </a:ext>
            </a:extLst>
          </p:cNvPr>
          <p:cNvSpPr/>
          <p:nvPr userDrawn="1"/>
        </p:nvSpPr>
        <p:spPr>
          <a:xfrm>
            <a:off x="1107583" y="6468920"/>
            <a:ext cx="6651938" cy="3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A373FCF1-F4F8-0443-A144-04D0B755BA2B}"/>
              </a:ext>
            </a:extLst>
          </p:cNvPr>
          <p:cNvSpPr>
            <a:spLocks noGrp="1"/>
          </p:cNvSpPr>
          <p:nvPr>
            <p:ph type="pic" sz="quarter" idx="12" hasCustomPrompt="1"/>
          </p:nvPr>
        </p:nvSpPr>
        <p:spPr>
          <a:xfrm>
            <a:off x="6096000" y="85725"/>
            <a:ext cx="6096000" cy="6772275"/>
          </a:xfrm>
          <a:prstGeom prst="rect">
            <a:avLst/>
          </a:prstGeom>
          <a:noFill/>
        </p:spPr>
        <p:txBody>
          <a:bodyPr anchor="ctr"/>
          <a:lstStyle>
            <a:lvl1pPr marL="0" indent="0" algn="ctr">
              <a:buFontTx/>
              <a:buNone/>
              <a:defRPr/>
            </a:lvl1pPr>
          </a:lstStyle>
          <a:p>
            <a:r>
              <a:rPr lang="en-US"/>
              <a:t>Click to change Picture</a:t>
            </a:r>
          </a:p>
        </p:txBody>
      </p:sp>
      <p:pic>
        <p:nvPicPr>
          <p:cNvPr id="11" name="Picture 10" descr="Graphical user interface&#10;&#10;Description automatically generated with low confidence">
            <a:extLst>
              <a:ext uri="{FF2B5EF4-FFF2-40B4-BE49-F238E27FC236}">
                <a16:creationId xmlns:a16="http://schemas.microsoft.com/office/drawing/2014/main" id="{C4134EB5-235C-8C43-B9AE-FA56571CDA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8460" y="6314916"/>
            <a:ext cx="1485900" cy="404225"/>
          </a:xfrm>
          <a:prstGeom prst="rect">
            <a:avLst/>
          </a:prstGeom>
        </p:spPr>
      </p:pic>
      <p:sp>
        <p:nvSpPr>
          <p:cNvPr id="10" name="Text Placeholder 2">
            <a:extLst>
              <a:ext uri="{FF2B5EF4-FFF2-40B4-BE49-F238E27FC236}">
                <a16:creationId xmlns:a16="http://schemas.microsoft.com/office/drawing/2014/main" id="{ED304134-FDA8-AB4B-8FB2-64D83BF6260B}"/>
              </a:ext>
            </a:extLst>
          </p:cNvPr>
          <p:cNvSpPr>
            <a:spLocks noGrp="1"/>
          </p:cNvSpPr>
          <p:nvPr>
            <p:ph type="body" sz="quarter" idx="10"/>
          </p:nvPr>
        </p:nvSpPr>
        <p:spPr>
          <a:xfrm>
            <a:off x="838200" y="2425700"/>
            <a:ext cx="4860229" cy="35020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81B3E1CE-BDB4-854A-8546-C930A29BD187}"/>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8175C947-509F-BD45-BD6A-A5775011AA43}"/>
              </a:ext>
            </a:extLst>
          </p:cNvPr>
          <p:cNvSpPr>
            <a:spLocks noGrp="1"/>
          </p:cNvSpPr>
          <p:nvPr>
            <p:ph type="subTitle" idx="1" hasCustomPrompt="1"/>
          </p:nvPr>
        </p:nvSpPr>
        <p:spPr>
          <a:xfrm>
            <a:off x="838200" y="1790700"/>
            <a:ext cx="4870391"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3" name="Title Placeholder 4">
            <a:extLst>
              <a:ext uri="{FF2B5EF4-FFF2-40B4-BE49-F238E27FC236}">
                <a16:creationId xmlns:a16="http://schemas.microsoft.com/office/drawing/2014/main" id="{F732D072-5C10-254C-9969-A126B91AF792}"/>
              </a:ext>
            </a:extLst>
          </p:cNvPr>
          <p:cNvSpPr>
            <a:spLocks noGrp="1"/>
          </p:cNvSpPr>
          <p:nvPr>
            <p:ph type="title" hasCustomPrompt="1"/>
          </p:nvPr>
        </p:nvSpPr>
        <p:spPr>
          <a:xfrm>
            <a:off x="838200" y="530478"/>
            <a:ext cx="4896028"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14" name="Straight Connector 13">
            <a:extLst>
              <a:ext uri="{FF2B5EF4-FFF2-40B4-BE49-F238E27FC236}">
                <a16:creationId xmlns:a16="http://schemas.microsoft.com/office/drawing/2014/main" id="{416B57F6-CB7B-F641-8F72-5F84ACC2AAE1}"/>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26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Line Whit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F45D6A-F5D0-1D4B-98C0-5857F8329851}"/>
              </a:ext>
            </a:extLst>
          </p:cNvPr>
          <p:cNvSpPr/>
          <p:nvPr userDrawn="1"/>
        </p:nvSpPr>
        <p:spPr>
          <a:xfrm>
            <a:off x="1107583" y="6468920"/>
            <a:ext cx="6651938" cy="3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24E573D7-E786-EA41-8F13-D2657A659D3C}"/>
              </a:ext>
            </a:extLst>
          </p:cNvPr>
          <p:cNvSpPr>
            <a:spLocks noGrp="1"/>
          </p:cNvSpPr>
          <p:nvPr>
            <p:ph type="pic" sz="quarter" idx="12" hasCustomPrompt="1"/>
          </p:nvPr>
        </p:nvSpPr>
        <p:spPr>
          <a:xfrm>
            <a:off x="6096000" y="85725"/>
            <a:ext cx="6096000" cy="6772275"/>
          </a:xfrm>
          <a:prstGeom prst="rect">
            <a:avLst/>
          </a:prstGeom>
          <a:noFill/>
        </p:spPr>
        <p:txBody>
          <a:bodyPr anchor="ctr"/>
          <a:lstStyle>
            <a:lvl1pPr marL="0" indent="0" algn="ctr">
              <a:buFontTx/>
              <a:buNone/>
              <a:defRPr/>
            </a:lvl1pPr>
          </a:lstStyle>
          <a:p>
            <a:r>
              <a:rPr lang="en-US" dirty="0"/>
              <a:t>Click to change Picture</a:t>
            </a:r>
          </a:p>
        </p:txBody>
      </p:sp>
      <p:pic>
        <p:nvPicPr>
          <p:cNvPr id="15" name="Picture 14" descr="Graphical user interface&#10;&#10;Description automatically generated with low confidence">
            <a:extLst>
              <a:ext uri="{FF2B5EF4-FFF2-40B4-BE49-F238E27FC236}">
                <a16:creationId xmlns:a16="http://schemas.microsoft.com/office/drawing/2014/main" id="{F101B51F-CF3C-7649-B281-FA2948ECE8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8460" y="6314916"/>
            <a:ext cx="1485900" cy="404225"/>
          </a:xfrm>
          <a:prstGeom prst="rect">
            <a:avLst/>
          </a:prstGeom>
        </p:spPr>
      </p:pic>
      <p:sp>
        <p:nvSpPr>
          <p:cNvPr id="17" name="TextBox 16">
            <a:extLst>
              <a:ext uri="{FF2B5EF4-FFF2-40B4-BE49-F238E27FC236}">
                <a16:creationId xmlns:a16="http://schemas.microsoft.com/office/drawing/2014/main" id="{32D00FD1-20B4-6D44-9B85-0845A34F9E69}"/>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8" name="Title Placeholder 4">
            <a:extLst>
              <a:ext uri="{FF2B5EF4-FFF2-40B4-BE49-F238E27FC236}">
                <a16:creationId xmlns:a16="http://schemas.microsoft.com/office/drawing/2014/main" id="{33539AF6-7B28-9F4E-BA3E-9A0D57D980C4}"/>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9" name="Straight Connector 18">
            <a:extLst>
              <a:ext uri="{FF2B5EF4-FFF2-40B4-BE49-F238E27FC236}">
                <a16:creationId xmlns:a16="http://schemas.microsoft.com/office/drawing/2014/main" id="{FAA7235A-6F2A-1F4C-A534-8C1C89FE4B83}"/>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B3667B45-994F-424F-A0DD-B55680C8A941}"/>
              </a:ext>
            </a:extLst>
          </p:cNvPr>
          <p:cNvSpPr>
            <a:spLocks noGrp="1"/>
          </p:cNvSpPr>
          <p:nvPr>
            <p:ph type="body" sz="quarter" idx="10"/>
          </p:nvPr>
        </p:nvSpPr>
        <p:spPr>
          <a:xfrm>
            <a:off x="838200" y="2898312"/>
            <a:ext cx="4860229" cy="35020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a:extLst>
              <a:ext uri="{FF2B5EF4-FFF2-40B4-BE49-F238E27FC236}">
                <a16:creationId xmlns:a16="http://schemas.microsoft.com/office/drawing/2014/main" id="{BC40E598-ED74-8445-8492-FFA3A86DD050}"/>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312032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ull Quote_3">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4DBF6B0-C8C5-074B-A02F-DFD8A7B37EF0}"/>
              </a:ext>
            </a:extLst>
          </p:cNvPr>
          <p:cNvSpPr>
            <a:spLocks noGrp="1"/>
          </p:cNvSpPr>
          <p:nvPr>
            <p:ph type="body" idx="12" hasCustomPrompt="1"/>
          </p:nvPr>
        </p:nvSpPr>
        <p:spPr>
          <a:xfrm>
            <a:off x="838200" y="1790700"/>
            <a:ext cx="10494196" cy="1998875"/>
          </a:xfrm>
          <a:prstGeom prst="rect">
            <a:avLst/>
          </a:prstGeom>
        </p:spPr>
        <p:txBody>
          <a:bodyPr>
            <a:noAutofit/>
          </a:bodyPr>
          <a:lstStyle>
            <a:lvl1pPr marL="0" indent="0">
              <a:lnSpc>
                <a:spcPct val="100000"/>
              </a:lnSpc>
              <a:buNone/>
              <a:defRPr sz="36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Pull quote to be set as example shown here.”</a:t>
            </a:r>
          </a:p>
        </p:txBody>
      </p:sp>
      <p:grpSp>
        <p:nvGrpSpPr>
          <p:cNvPr id="7" name="Group 6">
            <a:extLst>
              <a:ext uri="{FF2B5EF4-FFF2-40B4-BE49-F238E27FC236}">
                <a16:creationId xmlns:a16="http://schemas.microsoft.com/office/drawing/2014/main" id="{0EC38590-D386-5F45-8BF9-8D5ADE451158}"/>
              </a:ext>
            </a:extLst>
          </p:cNvPr>
          <p:cNvGrpSpPr/>
          <p:nvPr userDrawn="1"/>
        </p:nvGrpSpPr>
        <p:grpSpPr>
          <a:xfrm>
            <a:off x="899192" y="680178"/>
            <a:ext cx="952500" cy="822878"/>
            <a:chOff x="5473700" y="2889250"/>
            <a:chExt cx="1247354" cy="1077606"/>
          </a:xfrm>
          <a:solidFill>
            <a:schemeClr val="bg2"/>
          </a:solidFill>
        </p:grpSpPr>
        <p:sp>
          <p:nvSpPr>
            <p:cNvPr id="4" name="Graphic 2">
              <a:extLst>
                <a:ext uri="{FF2B5EF4-FFF2-40B4-BE49-F238E27FC236}">
                  <a16:creationId xmlns:a16="http://schemas.microsoft.com/office/drawing/2014/main" id="{60B1B2F8-D0F6-864E-9A60-71AC98E60DDE}"/>
                </a:ext>
              </a:extLst>
            </p:cNvPr>
            <p:cNvSpPr/>
            <p:nvPr/>
          </p:nvSpPr>
          <p:spPr>
            <a:xfrm>
              <a:off x="5473700" y="2889250"/>
              <a:ext cx="540593" cy="1077606"/>
            </a:xfrm>
            <a:custGeom>
              <a:avLst/>
              <a:gdLst>
                <a:gd name="connsiteX0" fmla="*/ 499638 w 540593"/>
                <a:gd name="connsiteY0" fmla="*/ 1077593 h 1077606"/>
                <a:gd name="connsiteX1" fmla="*/ -7 w 540593"/>
                <a:gd name="connsiteY1" fmla="*/ 1077593 h 1077606"/>
                <a:gd name="connsiteX2" fmla="*/ -7 w 540593"/>
                <a:gd name="connsiteY2" fmla="*/ 721358 h 1077606"/>
                <a:gd name="connsiteX3" fmla="*/ 37996 w 540593"/>
                <a:gd name="connsiteY3" fmla="*/ 380463 h 1077606"/>
                <a:gd name="connsiteX4" fmla="*/ 179558 w 540593"/>
                <a:gd name="connsiteY4" fmla="*/ 155946 h 1077606"/>
                <a:gd name="connsiteX5" fmla="*/ 442729 w 540593"/>
                <a:gd name="connsiteY5" fmla="*/ -13 h 1077606"/>
                <a:gd name="connsiteX6" fmla="*/ 540587 w 540593"/>
                <a:gd name="connsiteY6" fmla="*/ 205565 h 1077606"/>
                <a:gd name="connsiteX7" fmla="*/ 326250 w 540593"/>
                <a:gd name="connsiteY7" fmla="*/ 343817 h 1077606"/>
                <a:gd name="connsiteX8" fmla="*/ 257844 w 540593"/>
                <a:gd name="connsiteY8" fmla="*/ 579508 h 1077606"/>
                <a:gd name="connsiteX9" fmla="*/ 499638 w 540593"/>
                <a:gd name="connsiteY9" fmla="*/ 579508 h 10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593" h="1077606">
                  <a:moveTo>
                    <a:pt x="499638" y="1077593"/>
                  </a:moveTo>
                  <a:lnTo>
                    <a:pt x="-7" y="1077593"/>
                  </a:lnTo>
                  <a:lnTo>
                    <a:pt x="-7" y="721358"/>
                  </a:lnTo>
                  <a:cubicBezTo>
                    <a:pt x="-7" y="577172"/>
                    <a:pt x="12661" y="463540"/>
                    <a:pt x="37996" y="380463"/>
                  </a:cubicBezTo>
                  <a:cubicBezTo>
                    <a:pt x="64958" y="294704"/>
                    <a:pt x="113725" y="217358"/>
                    <a:pt x="179558" y="155946"/>
                  </a:cubicBezTo>
                  <a:cubicBezTo>
                    <a:pt x="248343" y="89724"/>
                    <a:pt x="336067" y="37737"/>
                    <a:pt x="442729" y="-13"/>
                  </a:cubicBezTo>
                  <a:lnTo>
                    <a:pt x="540587" y="205565"/>
                  </a:lnTo>
                  <a:cubicBezTo>
                    <a:pt x="440955" y="238644"/>
                    <a:pt x="369510" y="284728"/>
                    <a:pt x="326250" y="343817"/>
                  </a:cubicBezTo>
                  <a:cubicBezTo>
                    <a:pt x="282989" y="402905"/>
                    <a:pt x="260188" y="481469"/>
                    <a:pt x="257844" y="579508"/>
                  </a:cubicBezTo>
                  <a:lnTo>
                    <a:pt x="499638" y="579508"/>
                  </a:lnTo>
                  <a:close/>
                </a:path>
              </a:pathLst>
            </a:custGeom>
            <a:grpFill/>
            <a:ln w="9452" cap="flat">
              <a:noFill/>
              <a:prstDash val="solid"/>
              <a:miter/>
            </a:ln>
          </p:spPr>
          <p:txBody>
            <a:bodyPr rtlCol="0" anchor="ctr"/>
            <a:lstStyle/>
            <a:p>
              <a:endParaRPr lang="en-US"/>
            </a:p>
          </p:txBody>
        </p:sp>
        <p:sp>
          <p:nvSpPr>
            <p:cNvPr id="6" name="Graphic 2">
              <a:extLst>
                <a:ext uri="{FF2B5EF4-FFF2-40B4-BE49-F238E27FC236}">
                  <a16:creationId xmlns:a16="http://schemas.microsoft.com/office/drawing/2014/main" id="{60B1B2F8-D0F6-864E-9A60-71AC98E60DDE}"/>
                </a:ext>
              </a:extLst>
            </p:cNvPr>
            <p:cNvSpPr/>
            <p:nvPr/>
          </p:nvSpPr>
          <p:spPr>
            <a:xfrm>
              <a:off x="6180461" y="2889250"/>
              <a:ext cx="540593" cy="1077606"/>
            </a:xfrm>
            <a:custGeom>
              <a:avLst/>
              <a:gdLst>
                <a:gd name="connsiteX0" fmla="*/ 499733 w 540593"/>
                <a:gd name="connsiteY0" fmla="*/ 1077593 h 1077606"/>
                <a:gd name="connsiteX1" fmla="*/ -7 w 540593"/>
                <a:gd name="connsiteY1" fmla="*/ 1077593 h 1077606"/>
                <a:gd name="connsiteX2" fmla="*/ -7 w 540593"/>
                <a:gd name="connsiteY2" fmla="*/ 721358 h 1077606"/>
                <a:gd name="connsiteX3" fmla="*/ 37996 w 540593"/>
                <a:gd name="connsiteY3" fmla="*/ 379232 h 1077606"/>
                <a:gd name="connsiteX4" fmla="*/ 180508 w 540593"/>
                <a:gd name="connsiteY4" fmla="*/ 155946 h 1077606"/>
                <a:gd name="connsiteX5" fmla="*/ 442824 w 540593"/>
                <a:gd name="connsiteY5" fmla="*/ -13 h 1077606"/>
                <a:gd name="connsiteX6" fmla="*/ 540587 w 540593"/>
                <a:gd name="connsiteY6" fmla="*/ 205565 h 1077606"/>
                <a:gd name="connsiteX7" fmla="*/ 326345 w 540593"/>
                <a:gd name="connsiteY7" fmla="*/ 343817 h 1077606"/>
                <a:gd name="connsiteX8" fmla="*/ 257844 w 540593"/>
                <a:gd name="connsiteY8" fmla="*/ 579508 h 1077606"/>
                <a:gd name="connsiteX9" fmla="*/ 499733 w 540593"/>
                <a:gd name="connsiteY9" fmla="*/ 579508 h 10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593" h="1077606">
                  <a:moveTo>
                    <a:pt x="499733" y="1077593"/>
                  </a:moveTo>
                  <a:lnTo>
                    <a:pt x="-7" y="1077593"/>
                  </a:lnTo>
                  <a:lnTo>
                    <a:pt x="-7" y="721358"/>
                  </a:lnTo>
                  <a:cubicBezTo>
                    <a:pt x="-7" y="576162"/>
                    <a:pt x="12661" y="462120"/>
                    <a:pt x="37996" y="379232"/>
                  </a:cubicBezTo>
                  <a:cubicBezTo>
                    <a:pt x="65336" y="293777"/>
                    <a:pt x="114438" y="216845"/>
                    <a:pt x="180508" y="155946"/>
                  </a:cubicBezTo>
                  <a:cubicBezTo>
                    <a:pt x="250180" y="89724"/>
                    <a:pt x="337619" y="37737"/>
                    <a:pt x="442824" y="-13"/>
                  </a:cubicBezTo>
                  <a:lnTo>
                    <a:pt x="540587" y="205565"/>
                  </a:lnTo>
                  <a:cubicBezTo>
                    <a:pt x="441019" y="238644"/>
                    <a:pt x="369605" y="284728"/>
                    <a:pt x="326345" y="343817"/>
                  </a:cubicBezTo>
                  <a:cubicBezTo>
                    <a:pt x="283084" y="402905"/>
                    <a:pt x="260251" y="481469"/>
                    <a:pt x="257844" y="579508"/>
                  </a:cubicBezTo>
                  <a:lnTo>
                    <a:pt x="499733" y="579508"/>
                  </a:lnTo>
                  <a:close/>
                </a:path>
              </a:pathLst>
            </a:custGeom>
            <a:grpFill/>
            <a:ln w="9452" cap="flat">
              <a:noFill/>
              <a:prstDash val="solid"/>
              <a:miter/>
            </a:ln>
          </p:spPr>
          <p:txBody>
            <a:bodyPr rtlCol="0" anchor="ctr"/>
            <a:lstStyle/>
            <a:p>
              <a:endParaRPr lang="en-US"/>
            </a:p>
          </p:txBody>
        </p:sp>
      </p:grpSp>
    </p:spTree>
    <p:extLst>
      <p:ext uri="{BB962C8B-B14F-4D97-AF65-F5344CB8AC3E}">
        <p14:creationId xmlns:p14="http://schemas.microsoft.com/office/powerpoint/2010/main" val="266141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ase Study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82F065B-6D7B-3649-9B0A-0CE24828B679}"/>
              </a:ext>
            </a:extLst>
          </p:cNvPr>
          <p:cNvSpPr>
            <a:spLocks noGrp="1"/>
          </p:cNvSpPr>
          <p:nvPr>
            <p:ph type="pic" sz="quarter" idx="13" hasCustomPrompt="1"/>
          </p:nvPr>
        </p:nvSpPr>
        <p:spPr>
          <a:xfrm>
            <a:off x="0" y="89194"/>
            <a:ext cx="12192000" cy="6777037"/>
          </a:xfrm>
          <a:noFill/>
        </p:spPr>
        <p:txBody>
          <a:bodyPr anchor="ctr"/>
          <a:lstStyle>
            <a:lvl1pPr algn="ctr">
              <a:defRPr/>
            </a:lvl1pPr>
          </a:lstStyle>
          <a:p>
            <a:r>
              <a:rPr lang="en-US" dirty="0"/>
              <a:t>Insert Photo</a:t>
            </a:r>
          </a:p>
        </p:txBody>
      </p:sp>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sp>
        <p:nvSpPr>
          <p:cNvPr id="9" name="Title Placeholder 1">
            <a:extLst>
              <a:ext uri="{FF2B5EF4-FFF2-40B4-BE49-F238E27FC236}">
                <a16:creationId xmlns:a16="http://schemas.microsoft.com/office/drawing/2014/main" id="{AC578CAC-997C-4140-942C-7B6BFFDA225F}"/>
              </a:ext>
            </a:extLst>
          </p:cNvPr>
          <p:cNvSpPr>
            <a:spLocks noGrp="1"/>
          </p:cNvSpPr>
          <p:nvPr>
            <p:ph type="title" hasCustomPrompt="1"/>
          </p:nvPr>
        </p:nvSpPr>
        <p:spPr>
          <a:xfrm>
            <a:off x="2432430" y="1638340"/>
            <a:ext cx="5517770" cy="929486"/>
          </a:xfrm>
          <a:prstGeom prst="rect">
            <a:avLst/>
          </a:prstGeom>
        </p:spPr>
        <p:txBody>
          <a:bodyPr vert="horz" lIns="0" tIns="0" rIns="0" bIns="0" rtlCol="0" anchor="ctr">
            <a:noAutofit/>
          </a:bodyPr>
          <a:lstStyle>
            <a:lvl1pPr>
              <a:defRPr>
                <a:solidFill>
                  <a:schemeClr val="bg1"/>
                </a:solidFill>
              </a:defRPr>
            </a:lvl1pPr>
          </a:lstStyle>
          <a:p>
            <a:r>
              <a:rPr lang="en-US" dirty="0"/>
              <a:t>Insert</a:t>
            </a:r>
            <a:br>
              <a:rPr lang="en-US" dirty="0"/>
            </a:br>
            <a:r>
              <a:rPr lang="en-US" dirty="0"/>
              <a:t>Headline</a:t>
            </a:r>
          </a:p>
        </p:txBody>
      </p:sp>
      <p:sp>
        <p:nvSpPr>
          <p:cNvPr id="6" name="Subtitle 2">
            <a:extLst>
              <a:ext uri="{FF2B5EF4-FFF2-40B4-BE49-F238E27FC236}">
                <a16:creationId xmlns:a16="http://schemas.microsoft.com/office/drawing/2014/main" id="{AF3021B3-A8E0-9942-A047-9890EAAFF75C}"/>
              </a:ext>
            </a:extLst>
          </p:cNvPr>
          <p:cNvSpPr>
            <a:spLocks noGrp="1"/>
          </p:cNvSpPr>
          <p:nvPr>
            <p:ph type="subTitle" idx="1" hasCustomPrompt="1"/>
          </p:nvPr>
        </p:nvSpPr>
        <p:spPr>
          <a:xfrm>
            <a:off x="2432432" y="985012"/>
            <a:ext cx="4647876" cy="368522"/>
          </a:xfrm>
          <a:prstGeom prst="rect">
            <a:avLst/>
          </a:prstGeom>
        </p:spPr>
        <p:txBody>
          <a:bodyPr anchor="ctr">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Case Study</a:t>
            </a:r>
          </a:p>
        </p:txBody>
      </p:sp>
      <p:sp>
        <p:nvSpPr>
          <p:cNvPr id="13" name="Text Placeholder 2">
            <a:extLst>
              <a:ext uri="{FF2B5EF4-FFF2-40B4-BE49-F238E27FC236}">
                <a16:creationId xmlns:a16="http://schemas.microsoft.com/office/drawing/2014/main" id="{F0299FF2-3284-2141-B362-5CE5CDB55962}"/>
              </a:ext>
            </a:extLst>
          </p:cNvPr>
          <p:cNvSpPr>
            <a:spLocks noGrp="1"/>
          </p:cNvSpPr>
          <p:nvPr>
            <p:ph type="body" idx="10" hasCustomPrompt="1"/>
          </p:nvPr>
        </p:nvSpPr>
        <p:spPr>
          <a:xfrm>
            <a:off x="2442704" y="2938659"/>
            <a:ext cx="5494796" cy="2281041"/>
          </a:xfrm>
          <a:prstGeom prst="rect">
            <a:avLst/>
          </a:prstGeom>
        </p:spPr>
        <p:txBody>
          <a:bodyPr anchor="t">
            <a:noAutofit/>
          </a:bodyPr>
          <a:lstStyle>
            <a:lvl1pPr marL="0" indent="0">
              <a:lnSpc>
                <a:spcPct val="100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body text</a:t>
            </a:r>
          </a:p>
        </p:txBody>
      </p:sp>
      <p:pic>
        <p:nvPicPr>
          <p:cNvPr id="15" name="Picture 14">
            <a:extLst>
              <a:ext uri="{FF2B5EF4-FFF2-40B4-BE49-F238E27FC236}">
                <a16:creationId xmlns:a16="http://schemas.microsoft.com/office/drawing/2014/main" id="{26A60474-D8A0-C245-A2E4-F668645836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Tree>
    <p:extLst>
      <p:ext uri="{BB962C8B-B14F-4D97-AF65-F5344CB8AC3E}">
        <p14:creationId xmlns:p14="http://schemas.microsoft.com/office/powerpoint/2010/main" val="420128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 Line_halftone_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a:extLst>
              <a:ext uri="{FF2B5EF4-FFF2-40B4-BE49-F238E27FC236}">
                <a16:creationId xmlns:a16="http://schemas.microsoft.com/office/drawing/2014/main" id="{6F686B6A-486E-3A46-B4BA-5F35B8AD226D}"/>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8" name="Straight Connector 7">
            <a:extLst>
              <a:ext uri="{FF2B5EF4-FFF2-40B4-BE49-F238E27FC236}">
                <a16:creationId xmlns:a16="http://schemas.microsoft.com/office/drawing/2014/main" id="{F61B7144-E5B8-FD4E-8F11-257F673189D8}"/>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20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 Line_halftone_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838200" y="1384300"/>
            <a:ext cx="10956925" cy="4371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4">
            <a:extLst>
              <a:ext uri="{FF2B5EF4-FFF2-40B4-BE49-F238E27FC236}">
                <a16:creationId xmlns:a16="http://schemas.microsoft.com/office/drawing/2014/main" id="{BC7C8709-DF69-3042-BDEA-487147565717}"/>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9" name="Straight Connector 8">
            <a:extLst>
              <a:ext uri="{FF2B5EF4-FFF2-40B4-BE49-F238E27FC236}">
                <a16:creationId xmlns:a16="http://schemas.microsoft.com/office/drawing/2014/main" id="{2E3C37CE-AD21-F345-8363-6A89C06A54D6}"/>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04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 Line_halftone_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4" name="Text Placeholder 3">
            <a:extLst>
              <a:ext uri="{FF2B5EF4-FFF2-40B4-BE49-F238E27FC236}">
                <a16:creationId xmlns:a16="http://schemas.microsoft.com/office/drawing/2014/main" id="{B091DC6E-381A-AD43-A785-A9D8357E368E}"/>
              </a:ext>
            </a:extLst>
          </p:cNvPr>
          <p:cNvSpPr>
            <a:spLocks noGrp="1"/>
          </p:cNvSpPr>
          <p:nvPr>
            <p:ph type="body" sz="quarter" idx="11"/>
          </p:nvPr>
        </p:nvSpPr>
        <p:spPr>
          <a:xfrm>
            <a:off x="838200" y="1819860"/>
            <a:ext cx="10758443" cy="3984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EAC4923D-32D2-1E42-A880-28D3F017BACF}"/>
              </a:ext>
            </a:extLst>
          </p:cNvPr>
          <p:cNvSpPr>
            <a:spLocks noGrp="1"/>
          </p:cNvSpPr>
          <p:nvPr>
            <p:ph type="subTitle" idx="1" hasCustomPrompt="1"/>
          </p:nvPr>
        </p:nvSpPr>
        <p:spPr>
          <a:xfrm>
            <a:off x="838199" y="1132533"/>
            <a:ext cx="10766989"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10" name="Title Placeholder 4">
            <a:extLst>
              <a:ext uri="{FF2B5EF4-FFF2-40B4-BE49-F238E27FC236}">
                <a16:creationId xmlns:a16="http://schemas.microsoft.com/office/drawing/2014/main" id="{2FF36E74-94A0-E24A-87BB-DF09643EA283}"/>
              </a:ext>
            </a:extLst>
          </p:cNvPr>
          <p:cNvSpPr>
            <a:spLocks noGrp="1"/>
          </p:cNvSpPr>
          <p:nvPr>
            <p:ph type="title" hasCustomPrompt="1"/>
          </p:nvPr>
        </p:nvSpPr>
        <p:spPr>
          <a:xfrm>
            <a:off x="838199" y="530479"/>
            <a:ext cx="10775535"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2" name="Straight Connector 11">
            <a:extLst>
              <a:ext uri="{FF2B5EF4-FFF2-40B4-BE49-F238E27FC236}">
                <a16:creationId xmlns:a16="http://schemas.microsoft.com/office/drawing/2014/main" id="{3A177A69-3567-B74D-98B0-7AF934DAB5D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30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 Line Halftone_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D49C9E4E-B7CA-7048-8DB2-113182C203C6}"/>
              </a:ext>
            </a:extLst>
          </p:cNvPr>
          <p:cNvSpPr>
            <a:spLocks noGrp="1"/>
          </p:cNvSpPr>
          <p:nvPr>
            <p:ph type="body" sz="quarter" idx="10"/>
          </p:nvPr>
        </p:nvSpPr>
        <p:spPr>
          <a:xfrm>
            <a:off x="838200" y="1790700"/>
            <a:ext cx="5066665" cy="37036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9384DE8E-7782-6247-9216-9090331880E9}"/>
              </a:ext>
            </a:extLst>
          </p:cNvPr>
          <p:cNvSpPr>
            <a:spLocks noGrp="1"/>
          </p:cNvSpPr>
          <p:nvPr>
            <p:ph type="body" sz="quarter" idx="11"/>
          </p:nvPr>
        </p:nvSpPr>
        <p:spPr>
          <a:xfrm>
            <a:off x="6431598" y="1790700"/>
            <a:ext cx="5066666" cy="370363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092AA777-CA46-FB45-878F-DCF22CE686F0}"/>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9" name="Title Placeholder 4">
            <a:extLst>
              <a:ext uri="{FF2B5EF4-FFF2-40B4-BE49-F238E27FC236}">
                <a16:creationId xmlns:a16="http://schemas.microsoft.com/office/drawing/2014/main" id="{7204DDA3-3B55-1848-9988-D0E2F7B83687}"/>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4" name="Straight Connector 13">
            <a:extLst>
              <a:ext uri="{FF2B5EF4-FFF2-40B4-BE49-F238E27FC236}">
                <a16:creationId xmlns:a16="http://schemas.microsoft.com/office/drawing/2014/main" id="{15FE3E4A-C36F-6445-AEA7-0B4AD4B2E7C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1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mp; Sub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a:t>Edit Master text styles</a:t>
            </a:r>
          </a:p>
        </p:txBody>
      </p:sp>
    </p:spTree>
    <p:extLst>
      <p:ext uri="{BB962C8B-B14F-4D97-AF65-F5344CB8AC3E}">
        <p14:creationId xmlns:p14="http://schemas.microsoft.com/office/powerpoint/2010/main" val="1716103676"/>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 Line_halftone_5 text box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47A271D-89BE-8546-809B-3514A29E6DEE}"/>
              </a:ext>
            </a:extLst>
          </p:cNvPr>
          <p:cNvSpPr>
            <a:spLocks noGrp="1"/>
          </p:cNvSpPr>
          <p:nvPr>
            <p:ph type="body" idx="14" hasCustomPrompt="1"/>
          </p:nvPr>
        </p:nvSpPr>
        <p:spPr>
          <a:xfrm>
            <a:off x="874643"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 text</a:t>
            </a:r>
          </a:p>
        </p:txBody>
      </p:sp>
      <p:sp>
        <p:nvSpPr>
          <p:cNvPr id="14" name="Text Placeholder 2">
            <a:extLst>
              <a:ext uri="{FF2B5EF4-FFF2-40B4-BE49-F238E27FC236}">
                <a16:creationId xmlns:a16="http://schemas.microsoft.com/office/drawing/2014/main" id="{538B2AD0-13CA-1E44-88A2-E178AF78E549}"/>
              </a:ext>
            </a:extLst>
          </p:cNvPr>
          <p:cNvSpPr>
            <a:spLocks noGrp="1"/>
          </p:cNvSpPr>
          <p:nvPr>
            <p:ph type="body" idx="16" hasCustomPrompt="1"/>
          </p:nvPr>
        </p:nvSpPr>
        <p:spPr>
          <a:xfrm>
            <a:off x="3108045"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2" name="Text Placeholder 2">
            <a:extLst>
              <a:ext uri="{FF2B5EF4-FFF2-40B4-BE49-F238E27FC236}">
                <a16:creationId xmlns:a16="http://schemas.microsoft.com/office/drawing/2014/main" id="{902369D6-F49E-6344-A6F2-88D54B50A88F}"/>
              </a:ext>
            </a:extLst>
          </p:cNvPr>
          <p:cNvSpPr>
            <a:spLocks noGrp="1"/>
          </p:cNvSpPr>
          <p:nvPr>
            <p:ph type="body" idx="18" hasCustomPrompt="1"/>
          </p:nvPr>
        </p:nvSpPr>
        <p:spPr>
          <a:xfrm>
            <a:off x="5341447"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3" name="Text Placeholder 2">
            <a:extLst>
              <a:ext uri="{FF2B5EF4-FFF2-40B4-BE49-F238E27FC236}">
                <a16:creationId xmlns:a16="http://schemas.microsoft.com/office/drawing/2014/main" id="{846A0962-1FA2-D540-8C52-C62861EBBE42}"/>
              </a:ext>
            </a:extLst>
          </p:cNvPr>
          <p:cNvSpPr>
            <a:spLocks noGrp="1"/>
          </p:cNvSpPr>
          <p:nvPr>
            <p:ph type="body" idx="20" hasCustomPrompt="1"/>
          </p:nvPr>
        </p:nvSpPr>
        <p:spPr>
          <a:xfrm>
            <a:off x="7574849"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4" name="Text Placeholder 2">
            <a:extLst>
              <a:ext uri="{FF2B5EF4-FFF2-40B4-BE49-F238E27FC236}">
                <a16:creationId xmlns:a16="http://schemas.microsoft.com/office/drawing/2014/main" id="{9198E593-2C24-5948-AD54-9743233632C1}"/>
              </a:ext>
            </a:extLst>
          </p:cNvPr>
          <p:cNvSpPr>
            <a:spLocks noGrp="1"/>
          </p:cNvSpPr>
          <p:nvPr>
            <p:ph type="body" sz="quarter" idx="21" hasCustomPrompt="1"/>
          </p:nvPr>
        </p:nvSpPr>
        <p:spPr>
          <a:xfrm>
            <a:off x="874644"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dirty="0"/>
              <a:t>First level</a:t>
            </a:r>
          </a:p>
          <a:p>
            <a:pPr lvl="1"/>
            <a:r>
              <a:rPr lang="en-US" dirty="0"/>
              <a:t>Second level</a:t>
            </a:r>
          </a:p>
        </p:txBody>
      </p:sp>
      <p:sp>
        <p:nvSpPr>
          <p:cNvPr id="25" name="Text Placeholder 2">
            <a:extLst>
              <a:ext uri="{FF2B5EF4-FFF2-40B4-BE49-F238E27FC236}">
                <a16:creationId xmlns:a16="http://schemas.microsoft.com/office/drawing/2014/main" id="{50F08F39-0EDD-234B-89F1-F38FC094AACD}"/>
              </a:ext>
            </a:extLst>
          </p:cNvPr>
          <p:cNvSpPr>
            <a:spLocks noGrp="1"/>
          </p:cNvSpPr>
          <p:nvPr>
            <p:ph type="body" sz="quarter" idx="22" hasCustomPrompt="1"/>
          </p:nvPr>
        </p:nvSpPr>
        <p:spPr>
          <a:xfrm>
            <a:off x="3108045"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6" name="Text Placeholder 2">
            <a:extLst>
              <a:ext uri="{FF2B5EF4-FFF2-40B4-BE49-F238E27FC236}">
                <a16:creationId xmlns:a16="http://schemas.microsoft.com/office/drawing/2014/main" id="{D6FB6FDC-D8F1-A540-8F6B-B698E9EF24E3}"/>
              </a:ext>
            </a:extLst>
          </p:cNvPr>
          <p:cNvSpPr>
            <a:spLocks noGrp="1"/>
          </p:cNvSpPr>
          <p:nvPr>
            <p:ph type="body" sz="quarter" idx="23" hasCustomPrompt="1"/>
          </p:nvPr>
        </p:nvSpPr>
        <p:spPr>
          <a:xfrm>
            <a:off x="5375372"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7" name="Text Placeholder 2">
            <a:extLst>
              <a:ext uri="{FF2B5EF4-FFF2-40B4-BE49-F238E27FC236}">
                <a16:creationId xmlns:a16="http://schemas.microsoft.com/office/drawing/2014/main" id="{32BCC972-1801-5644-B314-E4EC38CE6894}"/>
              </a:ext>
            </a:extLst>
          </p:cNvPr>
          <p:cNvSpPr>
            <a:spLocks noGrp="1"/>
          </p:cNvSpPr>
          <p:nvPr>
            <p:ph type="body" sz="quarter" idx="24" hasCustomPrompt="1"/>
          </p:nvPr>
        </p:nvSpPr>
        <p:spPr>
          <a:xfrm>
            <a:off x="757484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28" name="Text Placeholder 2">
            <a:extLst>
              <a:ext uri="{FF2B5EF4-FFF2-40B4-BE49-F238E27FC236}">
                <a16:creationId xmlns:a16="http://schemas.microsoft.com/office/drawing/2014/main" id="{78EA077C-8286-C24C-B917-232BFF0C7C1D}"/>
              </a:ext>
            </a:extLst>
          </p:cNvPr>
          <p:cNvSpPr>
            <a:spLocks noGrp="1"/>
          </p:cNvSpPr>
          <p:nvPr>
            <p:ph type="body" idx="25" hasCustomPrompt="1"/>
          </p:nvPr>
        </p:nvSpPr>
        <p:spPr>
          <a:xfrm>
            <a:off x="9808252" y="3167372"/>
            <a:ext cx="1812058" cy="523255"/>
          </a:xfrm>
          <a:prstGeom prst="rect">
            <a:avLst/>
          </a:prstGeom>
        </p:spPr>
        <p:txBody>
          <a:bodyPr lIns="0" rIns="0" anchor="b">
            <a:noAutofit/>
          </a:bodyPr>
          <a:lstStyle>
            <a:lvl1pPr marL="0" indent="0" algn="ctr" defTabSz="914400" rtl="0" eaLnBrk="1" latinLnBrk="0" hangingPunct="1">
              <a:lnSpc>
                <a:spcPct val="100000"/>
              </a:lnSpc>
              <a:spcBef>
                <a:spcPts val="1000"/>
              </a:spcBef>
              <a:buFont typeface="Arial" panose="020B0604020202020204" pitchFamily="34" charset="0"/>
              <a:buNone/>
              <a:defRPr lang="en-US" sz="1600" b="1" kern="1200" dirty="0">
                <a:solidFill>
                  <a:schemeClr val="bg2"/>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 text</a:t>
            </a:r>
          </a:p>
        </p:txBody>
      </p:sp>
      <p:sp>
        <p:nvSpPr>
          <p:cNvPr id="29" name="Text Placeholder 2">
            <a:extLst>
              <a:ext uri="{FF2B5EF4-FFF2-40B4-BE49-F238E27FC236}">
                <a16:creationId xmlns:a16="http://schemas.microsoft.com/office/drawing/2014/main" id="{9159F74C-CE5F-D74D-86FA-E67EC5A44A69}"/>
              </a:ext>
            </a:extLst>
          </p:cNvPr>
          <p:cNvSpPr>
            <a:spLocks noGrp="1"/>
          </p:cNvSpPr>
          <p:nvPr>
            <p:ph type="body" sz="quarter" idx="26" hasCustomPrompt="1"/>
          </p:nvPr>
        </p:nvSpPr>
        <p:spPr>
          <a:xfrm>
            <a:off x="9813709" y="3964224"/>
            <a:ext cx="1812058" cy="477054"/>
          </a:xfrm>
          <a:prstGeom prst="rect">
            <a:avLst/>
          </a:prstGeom>
        </p:spPr>
        <p:txBody>
          <a:bodyPr/>
          <a:lstStyle>
            <a:lvl1pPr marL="285750" indent="-285750">
              <a:lnSpc>
                <a:spcPct val="100000"/>
              </a:lnSpc>
              <a:buClr>
                <a:schemeClr val="tx1"/>
              </a:buClr>
              <a:buFont typeface="Arial" panose="020B0604020202020204" pitchFamily="34" charset="0"/>
              <a:buChar char="•"/>
              <a:defRPr sz="1400"/>
            </a:lvl1pPr>
            <a:lvl2pPr>
              <a:lnSpc>
                <a:spcPct val="100000"/>
              </a:lnSpc>
              <a:buClr>
                <a:schemeClr val="tx1"/>
              </a:buClr>
              <a:defRPr sz="1200"/>
            </a:lvl2pPr>
          </a:lstStyle>
          <a:p>
            <a:pPr lvl="0"/>
            <a:r>
              <a:rPr lang="en-US"/>
              <a:t>First level</a:t>
            </a:r>
          </a:p>
          <a:p>
            <a:pPr lvl="1"/>
            <a:r>
              <a:rPr lang="en-US"/>
              <a:t>Second level</a:t>
            </a:r>
          </a:p>
        </p:txBody>
      </p:sp>
      <p:sp>
        <p:nvSpPr>
          <p:cNvPr id="17" name="Title Placeholder 4">
            <a:extLst>
              <a:ext uri="{FF2B5EF4-FFF2-40B4-BE49-F238E27FC236}">
                <a16:creationId xmlns:a16="http://schemas.microsoft.com/office/drawing/2014/main" id="{1CBDAD65-D1F3-E94F-83CC-A9FC3A7EF66F}"/>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18" name="Straight Connector 17">
            <a:extLst>
              <a:ext uri="{FF2B5EF4-FFF2-40B4-BE49-F238E27FC236}">
                <a16:creationId xmlns:a16="http://schemas.microsoft.com/office/drawing/2014/main" id="{AC67AED4-13E9-9D4C-9CFC-0FB89044BF72}"/>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28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line-textured-subhead-right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3" name="Text Placeholder 2">
            <a:extLst>
              <a:ext uri="{FF2B5EF4-FFF2-40B4-BE49-F238E27FC236}">
                <a16:creationId xmlns:a16="http://schemas.microsoft.com/office/drawing/2014/main" id="{6F197310-EA7C-D94C-8DA2-42B17E4C83A1}"/>
              </a:ext>
            </a:extLst>
          </p:cNvPr>
          <p:cNvSpPr>
            <a:spLocks noGrp="1"/>
          </p:cNvSpPr>
          <p:nvPr>
            <p:ph type="body" sz="quarter" idx="10"/>
          </p:nvPr>
        </p:nvSpPr>
        <p:spPr>
          <a:xfrm>
            <a:off x="6096000" y="533400"/>
            <a:ext cx="5486400" cy="53943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DFACDDE3-8BFB-E34E-A3BE-3B7D02AD5B37}"/>
              </a:ext>
            </a:extLst>
          </p:cNvPr>
          <p:cNvSpPr>
            <a:spLocks noGrp="1"/>
          </p:cNvSpPr>
          <p:nvPr>
            <p:ph type="subTitle" idx="1" hasCustomPrompt="1"/>
          </p:nvPr>
        </p:nvSpPr>
        <p:spPr>
          <a:xfrm>
            <a:off x="838200" y="1790700"/>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8" name="Title Placeholder 4">
            <a:extLst>
              <a:ext uri="{FF2B5EF4-FFF2-40B4-BE49-F238E27FC236}">
                <a16:creationId xmlns:a16="http://schemas.microsoft.com/office/drawing/2014/main" id="{6441F72C-6AA2-784F-A9EE-E107882AEEB3}"/>
              </a:ext>
            </a:extLst>
          </p:cNvPr>
          <p:cNvSpPr>
            <a:spLocks noGrp="1"/>
          </p:cNvSpPr>
          <p:nvPr>
            <p:ph type="title" hasCustomPrompt="1"/>
          </p:nvPr>
        </p:nvSpPr>
        <p:spPr>
          <a:xfrm>
            <a:off x="838200" y="530478"/>
            <a:ext cx="4648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12" name="Straight Connector 11">
            <a:extLst>
              <a:ext uri="{FF2B5EF4-FFF2-40B4-BE49-F238E27FC236}">
                <a16:creationId xmlns:a16="http://schemas.microsoft.com/office/drawing/2014/main" id="{F75C45A2-6B41-1349-8469-0ADB86D81FB6}"/>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30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line-textured-left text-right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0AD39790-E356-3C4B-860F-FB3048DCF1EA}"/>
              </a:ext>
            </a:extLst>
          </p:cNvPr>
          <p:cNvSpPr>
            <a:spLocks noGrp="1"/>
          </p:cNvSpPr>
          <p:nvPr>
            <p:ph type="body" sz="quarter" idx="10"/>
          </p:nvPr>
        </p:nvSpPr>
        <p:spPr>
          <a:xfrm>
            <a:off x="838200" y="1790700"/>
            <a:ext cx="10744200" cy="41370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4">
            <a:extLst>
              <a:ext uri="{FF2B5EF4-FFF2-40B4-BE49-F238E27FC236}">
                <a16:creationId xmlns:a16="http://schemas.microsoft.com/office/drawing/2014/main" id="{281AADFE-19ED-8C4F-8F6E-7E9732C04237}"/>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9" name="Straight Connector 8">
            <a:extLst>
              <a:ext uri="{FF2B5EF4-FFF2-40B4-BE49-F238E27FC236}">
                <a16:creationId xmlns:a16="http://schemas.microsoft.com/office/drawing/2014/main" id="{DF634DC7-1DC7-1C42-91C7-09F1067505BA}"/>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1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Line_halftone_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CFBAB1E-27A3-F84D-8F0A-73BA51205BF1}"/>
              </a:ext>
            </a:extLst>
          </p:cNvPr>
          <p:cNvSpPr>
            <a:spLocks noGrp="1"/>
          </p:cNvSpPr>
          <p:nvPr>
            <p:ph type="body" sz="quarter" idx="10"/>
          </p:nvPr>
        </p:nvSpPr>
        <p:spPr>
          <a:xfrm>
            <a:off x="838200" y="2352783"/>
            <a:ext cx="10652125" cy="354593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4">
            <a:extLst>
              <a:ext uri="{FF2B5EF4-FFF2-40B4-BE49-F238E27FC236}">
                <a16:creationId xmlns:a16="http://schemas.microsoft.com/office/drawing/2014/main" id="{66E3BA40-CAD2-8F44-AD58-C0C20FA43405}"/>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DEAE95B4-10D9-DF44-A4DB-3794FC9767CF}"/>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03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Line_halftone_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4CA39-3302-5B40-B686-34A589F93DDF}"/>
              </a:ext>
            </a:extLst>
          </p:cNvPr>
          <p:cNvSpPr>
            <a:spLocks noGrp="1"/>
          </p:cNvSpPr>
          <p:nvPr>
            <p:ph type="body" sz="quarter" idx="10"/>
          </p:nvPr>
        </p:nvSpPr>
        <p:spPr>
          <a:xfrm>
            <a:off x="6096000" y="533400"/>
            <a:ext cx="5494338" cy="57023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4">
            <a:extLst>
              <a:ext uri="{FF2B5EF4-FFF2-40B4-BE49-F238E27FC236}">
                <a16:creationId xmlns:a16="http://schemas.microsoft.com/office/drawing/2014/main" id="{FFDF29F4-BFEA-3244-8209-55278D62AEFF}"/>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F409B4B0-1AF2-234B-8ACB-E9531F3276BD}"/>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90785AB5-93F9-004E-BE18-08DBC84DAA70}"/>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65536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 Line_gray texture_1">
    <p:bg>
      <p:bgPr>
        <a:blipFill dpi="0" rotWithShape="1">
          <a:blip r:embed="rId2" cstate="screen">
            <a:alphaModFix amt="69598"/>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838200" y="1384300"/>
            <a:ext cx="10956925" cy="4371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4">
            <a:extLst>
              <a:ext uri="{FF2B5EF4-FFF2-40B4-BE49-F238E27FC236}">
                <a16:creationId xmlns:a16="http://schemas.microsoft.com/office/drawing/2014/main" id="{11FFAA94-9D18-6948-9344-E9805BF0B32F}"/>
              </a:ext>
            </a:extLst>
          </p:cNvPr>
          <p:cNvSpPr>
            <a:spLocks noGrp="1"/>
          </p:cNvSpPr>
          <p:nvPr>
            <p:ph type="title" hasCustomPrompt="1"/>
          </p:nvPr>
        </p:nvSpPr>
        <p:spPr>
          <a:xfrm>
            <a:off x="838200" y="530479"/>
            <a:ext cx="10515600" cy="368479"/>
          </a:xfrm>
          <a:prstGeom prst="rect">
            <a:avLst/>
          </a:prstGeom>
        </p:spPr>
        <p:txBody>
          <a:bodyPr vert="horz" lIns="0" tIns="0" rIns="0" bIns="0" rtlCol="0" anchor="ctr">
            <a:noAutofit/>
          </a:bodyPr>
          <a:lstStyle>
            <a:lvl1pPr>
              <a:lnSpc>
                <a:spcPct val="100000"/>
              </a:lnSpc>
              <a:defRPr/>
            </a:lvl1pPr>
          </a:lstStyle>
          <a:p>
            <a:r>
              <a:rPr lang="en-US" dirty="0"/>
              <a:t>One Line Header</a:t>
            </a:r>
          </a:p>
        </p:txBody>
      </p:sp>
      <p:cxnSp>
        <p:nvCxnSpPr>
          <p:cNvPr id="6" name="Straight Connector 5">
            <a:extLst>
              <a:ext uri="{FF2B5EF4-FFF2-40B4-BE49-F238E27FC236}">
                <a16:creationId xmlns:a16="http://schemas.microsoft.com/office/drawing/2014/main" id="{53D41EF3-F620-8342-8365-FC6DDAE2662C}"/>
              </a:ext>
            </a:extLst>
          </p:cNvPr>
          <p:cNvCxnSpPr>
            <a:cxnSpLocks/>
          </p:cNvCxnSpPr>
          <p:nvPr userDrawn="1"/>
        </p:nvCxnSpPr>
        <p:spPr>
          <a:xfrm>
            <a:off x="544743" y="533400"/>
            <a:ext cx="0" cy="37490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82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 Line_gray textur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0AD39790-E356-3C4B-860F-FB3048DCF1EA}"/>
              </a:ext>
            </a:extLst>
          </p:cNvPr>
          <p:cNvSpPr>
            <a:spLocks noGrp="1"/>
          </p:cNvSpPr>
          <p:nvPr>
            <p:ph type="body" sz="quarter" idx="10"/>
          </p:nvPr>
        </p:nvSpPr>
        <p:spPr>
          <a:xfrm>
            <a:off x="838200" y="1790700"/>
            <a:ext cx="10744200" cy="413702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4">
            <a:extLst>
              <a:ext uri="{FF2B5EF4-FFF2-40B4-BE49-F238E27FC236}">
                <a16:creationId xmlns:a16="http://schemas.microsoft.com/office/drawing/2014/main" id="{D6EC16E9-43B8-244D-9A38-70858E0AD561}"/>
              </a:ext>
            </a:extLst>
          </p:cNvPr>
          <p:cNvSpPr>
            <a:spLocks noGrp="1"/>
          </p:cNvSpPr>
          <p:nvPr>
            <p:ph type="title" hasCustomPrompt="1"/>
          </p:nvPr>
        </p:nvSpPr>
        <p:spPr>
          <a:xfrm>
            <a:off x="838200" y="530478"/>
            <a:ext cx="10744200" cy="1020919"/>
          </a:xfrm>
          <a:prstGeom prst="rect">
            <a:avLst/>
          </a:prstGeom>
        </p:spPr>
        <p:txBody>
          <a:bodyPr vert="horz" lIns="0" tIns="0" rIns="0" bIns="0" rtlCol="0" anchor="ctr">
            <a:noAutofit/>
          </a:bodyPr>
          <a:lstStyle>
            <a:lvl1pPr>
              <a:lnSpc>
                <a:spcPct val="100000"/>
              </a:lnSpc>
              <a:defRPr/>
            </a:lvl1pPr>
          </a:lstStyle>
          <a:p>
            <a:r>
              <a:rPr lang="en-US" dirty="0"/>
              <a:t>Two Line </a:t>
            </a:r>
            <a:br>
              <a:rPr lang="en-US" dirty="0"/>
            </a:br>
            <a:r>
              <a:rPr lang="en-US" dirty="0"/>
              <a:t>Header</a:t>
            </a:r>
          </a:p>
        </p:txBody>
      </p:sp>
      <p:cxnSp>
        <p:nvCxnSpPr>
          <p:cNvPr id="9" name="Straight Connector 8">
            <a:extLst>
              <a:ext uri="{FF2B5EF4-FFF2-40B4-BE49-F238E27FC236}">
                <a16:creationId xmlns:a16="http://schemas.microsoft.com/office/drawing/2014/main" id="{6D7B52BF-6374-C84F-A749-8772809AF848}"/>
              </a:ext>
            </a:extLst>
          </p:cNvPr>
          <p:cNvCxnSpPr>
            <a:cxnSpLocks/>
          </p:cNvCxnSpPr>
          <p:nvPr userDrawn="1"/>
        </p:nvCxnSpPr>
        <p:spPr>
          <a:xfrm>
            <a:off x="544743" y="533399"/>
            <a:ext cx="0" cy="10058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72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Line_gray textur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C57EA90-7869-4940-8D6D-E2AE5DB41253}"/>
              </a:ext>
            </a:extLst>
          </p:cNvPr>
          <p:cNvSpPr>
            <a:spLocks noGrp="1"/>
          </p:cNvSpPr>
          <p:nvPr>
            <p:ph type="body" sz="quarter" idx="10"/>
          </p:nvPr>
        </p:nvSpPr>
        <p:spPr>
          <a:xfrm>
            <a:off x="838200" y="2352783"/>
            <a:ext cx="10652125" cy="354593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4">
            <a:extLst>
              <a:ext uri="{FF2B5EF4-FFF2-40B4-BE49-F238E27FC236}">
                <a16:creationId xmlns:a16="http://schemas.microsoft.com/office/drawing/2014/main" id="{85A6CD6A-9E3C-184E-AD1C-2171CF5BCBE8}"/>
              </a:ext>
            </a:extLst>
          </p:cNvPr>
          <p:cNvSpPr>
            <a:spLocks noGrp="1"/>
          </p:cNvSpPr>
          <p:nvPr>
            <p:ph type="title" hasCustomPrompt="1"/>
          </p:nvPr>
        </p:nvSpPr>
        <p:spPr>
          <a:xfrm>
            <a:off x="838200" y="530478"/>
            <a:ext cx="10689771"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9" name="Straight Connector 8">
            <a:extLst>
              <a:ext uri="{FF2B5EF4-FFF2-40B4-BE49-F238E27FC236}">
                <a16:creationId xmlns:a16="http://schemas.microsoft.com/office/drawing/2014/main" id="{D8DEDF24-02E8-3742-8F30-558FA53BDFA6}"/>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31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_2">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1181101" y="3429000"/>
            <a:ext cx="2794000" cy="171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4">
            <a:extLst>
              <a:ext uri="{FF2B5EF4-FFF2-40B4-BE49-F238E27FC236}">
                <a16:creationId xmlns:a16="http://schemas.microsoft.com/office/drawing/2014/main" id="{0886D6C5-29C9-A547-82D1-A8DDE2D0C85E}"/>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A013A48A-7E23-6345-BB23-1369D774E8D9}"/>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8">
            <a:extLst>
              <a:ext uri="{FF2B5EF4-FFF2-40B4-BE49-F238E27FC236}">
                <a16:creationId xmlns:a16="http://schemas.microsoft.com/office/drawing/2014/main" id="{646631CA-AB36-FE4E-B707-15E446B6A059}"/>
              </a:ext>
            </a:extLst>
          </p:cNvPr>
          <p:cNvSpPr>
            <a:spLocks noGrp="1"/>
          </p:cNvSpPr>
          <p:nvPr>
            <p:ph type="subTitle" idx="1" hasCustomPrompt="1"/>
          </p:nvPr>
        </p:nvSpPr>
        <p:spPr>
          <a:xfrm>
            <a:off x="927101" y="2806700"/>
            <a:ext cx="3302000" cy="368522"/>
          </a:xfrm>
        </p:spPr>
        <p:txBody>
          <a:bodyPr/>
          <a:lstStyle>
            <a:lvl1pPr algn="ctr">
              <a:defRPr sz="2400" b="1">
                <a:solidFill>
                  <a:schemeClr val="bg2"/>
                </a:solidFill>
              </a:defRPr>
            </a:lvl1pPr>
          </a:lstStyle>
          <a:p>
            <a:r>
              <a:rPr lang="en-US" dirty="0"/>
              <a:t>Click to edit text</a:t>
            </a:r>
          </a:p>
        </p:txBody>
      </p:sp>
      <p:sp>
        <p:nvSpPr>
          <p:cNvPr id="14" name="Text Placeholder 3">
            <a:extLst>
              <a:ext uri="{FF2B5EF4-FFF2-40B4-BE49-F238E27FC236}">
                <a16:creationId xmlns:a16="http://schemas.microsoft.com/office/drawing/2014/main" id="{FCFDA566-3605-934F-8B43-8069B514DA9F}"/>
              </a:ext>
            </a:extLst>
          </p:cNvPr>
          <p:cNvSpPr>
            <a:spLocks noGrp="1"/>
          </p:cNvSpPr>
          <p:nvPr>
            <p:ph type="body" sz="quarter" idx="11"/>
          </p:nvPr>
        </p:nvSpPr>
        <p:spPr>
          <a:xfrm>
            <a:off x="4699001" y="3429000"/>
            <a:ext cx="2794000" cy="171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420298E2-968E-AC43-B61E-0D8A5CFAA462}"/>
              </a:ext>
            </a:extLst>
          </p:cNvPr>
          <p:cNvSpPr>
            <a:spLocks noGrp="1"/>
          </p:cNvSpPr>
          <p:nvPr>
            <p:ph type="body" sz="quarter" idx="12"/>
          </p:nvPr>
        </p:nvSpPr>
        <p:spPr>
          <a:xfrm>
            <a:off x="8242301" y="3429000"/>
            <a:ext cx="2794000" cy="171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66D75412-B0E0-1B4F-A354-272697393404}"/>
              </a:ext>
            </a:extLst>
          </p:cNvPr>
          <p:cNvSpPr>
            <a:spLocks noGrp="1"/>
          </p:cNvSpPr>
          <p:nvPr>
            <p:ph type="body" sz="quarter" idx="13" hasCustomPrompt="1"/>
          </p:nvPr>
        </p:nvSpPr>
        <p:spPr>
          <a:xfrm>
            <a:off x="4508500" y="2806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7" name="Text Placeholder 15">
            <a:extLst>
              <a:ext uri="{FF2B5EF4-FFF2-40B4-BE49-F238E27FC236}">
                <a16:creationId xmlns:a16="http://schemas.microsoft.com/office/drawing/2014/main" id="{662F1C0D-83AE-AC4D-8979-588B5D0FD4F7}"/>
              </a:ext>
            </a:extLst>
          </p:cNvPr>
          <p:cNvSpPr>
            <a:spLocks noGrp="1"/>
          </p:cNvSpPr>
          <p:nvPr>
            <p:ph type="body" sz="quarter" idx="14" hasCustomPrompt="1"/>
          </p:nvPr>
        </p:nvSpPr>
        <p:spPr>
          <a:xfrm>
            <a:off x="8077200" y="2806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pic>
        <p:nvPicPr>
          <p:cNvPr id="8" name="Graphic 7">
            <a:extLst>
              <a:ext uri="{FF2B5EF4-FFF2-40B4-BE49-F238E27FC236}">
                <a16:creationId xmlns:a16="http://schemas.microsoft.com/office/drawing/2014/main" id="{085AF065-761E-394E-B5C4-952F4B2632C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36228" y="-67112"/>
            <a:ext cx="12866848" cy="7237602"/>
          </a:xfrm>
          <a:prstGeom prst="rect">
            <a:avLst/>
          </a:prstGeom>
        </p:spPr>
      </p:pic>
    </p:spTree>
    <p:extLst>
      <p:ext uri="{BB962C8B-B14F-4D97-AF65-F5344CB8AC3E}">
        <p14:creationId xmlns:p14="http://schemas.microsoft.com/office/powerpoint/2010/main" val="52743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ase study_3">
    <p:bg>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FC340D3-3C56-7C40-9962-F77B29A41BD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0" y="-36178"/>
            <a:ext cx="12256316" cy="6894178"/>
          </a:xfrm>
          <a:prstGeom prst="rect">
            <a:avLst/>
          </a:prstGeom>
        </p:spPr>
      </p:pic>
      <p:sp>
        <p:nvSpPr>
          <p:cNvPr id="11" name="Text Placeholder 3">
            <a:extLst>
              <a:ext uri="{FF2B5EF4-FFF2-40B4-BE49-F238E27FC236}">
                <a16:creationId xmlns:a16="http://schemas.microsoft.com/office/drawing/2014/main" id="{B7902D7E-2CB5-F247-B35F-87EC6AD579DD}"/>
              </a:ext>
            </a:extLst>
          </p:cNvPr>
          <p:cNvSpPr>
            <a:spLocks noGrp="1"/>
          </p:cNvSpPr>
          <p:nvPr>
            <p:ph type="body" sz="quarter" idx="10"/>
          </p:nvPr>
        </p:nvSpPr>
        <p:spPr>
          <a:xfrm>
            <a:off x="952500" y="2413000"/>
            <a:ext cx="33274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4">
            <a:extLst>
              <a:ext uri="{FF2B5EF4-FFF2-40B4-BE49-F238E27FC236}">
                <a16:creationId xmlns:a16="http://schemas.microsoft.com/office/drawing/2014/main" id="{0886D6C5-29C9-A547-82D1-A8DDE2D0C85E}"/>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bg1"/>
                </a:solidFill>
              </a:defRPr>
            </a:lvl1pPr>
          </a:lstStyle>
          <a:p>
            <a:r>
              <a:rPr lang="en-US" dirty="0"/>
              <a:t>One Line Header</a:t>
            </a:r>
          </a:p>
        </p:txBody>
      </p:sp>
      <p:cxnSp>
        <p:nvCxnSpPr>
          <p:cNvPr id="7" name="Straight Connector 6">
            <a:extLst>
              <a:ext uri="{FF2B5EF4-FFF2-40B4-BE49-F238E27FC236}">
                <a16:creationId xmlns:a16="http://schemas.microsoft.com/office/drawing/2014/main" id="{A013A48A-7E23-6345-BB23-1369D774E8D9}"/>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ubtitle 8">
            <a:extLst>
              <a:ext uri="{FF2B5EF4-FFF2-40B4-BE49-F238E27FC236}">
                <a16:creationId xmlns:a16="http://schemas.microsoft.com/office/drawing/2014/main" id="{646631CA-AB36-FE4E-B707-15E446B6A059}"/>
              </a:ext>
            </a:extLst>
          </p:cNvPr>
          <p:cNvSpPr>
            <a:spLocks noGrp="1"/>
          </p:cNvSpPr>
          <p:nvPr>
            <p:ph type="subTitle" idx="1" hasCustomPrompt="1"/>
          </p:nvPr>
        </p:nvSpPr>
        <p:spPr>
          <a:xfrm>
            <a:off x="927101" y="1790700"/>
            <a:ext cx="3302000" cy="368522"/>
          </a:xfrm>
        </p:spPr>
        <p:txBody>
          <a:bodyPr/>
          <a:lstStyle>
            <a:lvl1pPr algn="ctr">
              <a:defRPr sz="2400" b="1">
                <a:solidFill>
                  <a:schemeClr val="bg2"/>
                </a:solidFill>
              </a:defRPr>
            </a:lvl1pPr>
          </a:lstStyle>
          <a:p>
            <a:r>
              <a:rPr lang="en-US" dirty="0"/>
              <a:t>Click to edit text</a:t>
            </a:r>
          </a:p>
        </p:txBody>
      </p:sp>
      <p:sp>
        <p:nvSpPr>
          <p:cNvPr id="14" name="Text Placeholder 3">
            <a:extLst>
              <a:ext uri="{FF2B5EF4-FFF2-40B4-BE49-F238E27FC236}">
                <a16:creationId xmlns:a16="http://schemas.microsoft.com/office/drawing/2014/main" id="{FCFDA566-3605-934F-8B43-8069B514DA9F}"/>
              </a:ext>
            </a:extLst>
          </p:cNvPr>
          <p:cNvSpPr>
            <a:spLocks noGrp="1"/>
          </p:cNvSpPr>
          <p:nvPr>
            <p:ph type="body" sz="quarter" idx="11"/>
          </p:nvPr>
        </p:nvSpPr>
        <p:spPr>
          <a:xfrm>
            <a:off x="4851400" y="2413000"/>
            <a:ext cx="30988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a:extLst>
              <a:ext uri="{FF2B5EF4-FFF2-40B4-BE49-F238E27FC236}">
                <a16:creationId xmlns:a16="http://schemas.microsoft.com/office/drawing/2014/main" id="{420298E2-968E-AC43-B61E-0D8A5CFAA462}"/>
              </a:ext>
            </a:extLst>
          </p:cNvPr>
          <p:cNvSpPr>
            <a:spLocks noGrp="1"/>
          </p:cNvSpPr>
          <p:nvPr>
            <p:ph type="body" sz="quarter" idx="12"/>
          </p:nvPr>
        </p:nvSpPr>
        <p:spPr>
          <a:xfrm>
            <a:off x="8623300" y="2413000"/>
            <a:ext cx="3098800" cy="23241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a:extLst>
              <a:ext uri="{FF2B5EF4-FFF2-40B4-BE49-F238E27FC236}">
                <a16:creationId xmlns:a16="http://schemas.microsoft.com/office/drawing/2014/main" id="{66D75412-B0E0-1B4F-A354-272697393404}"/>
              </a:ext>
            </a:extLst>
          </p:cNvPr>
          <p:cNvSpPr>
            <a:spLocks noGrp="1"/>
          </p:cNvSpPr>
          <p:nvPr>
            <p:ph type="body" sz="quarter" idx="13" hasCustomPrompt="1"/>
          </p:nvPr>
        </p:nvSpPr>
        <p:spPr>
          <a:xfrm>
            <a:off x="4826000" y="1790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7" name="Text Placeholder 15">
            <a:extLst>
              <a:ext uri="{FF2B5EF4-FFF2-40B4-BE49-F238E27FC236}">
                <a16:creationId xmlns:a16="http://schemas.microsoft.com/office/drawing/2014/main" id="{662F1C0D-83AE-AC4D-8979-588B5D0FD4F7}"/>
              </a:ext>
            </a:extLst>
          </p:cNvPr>
          <p:cNvSpPr>
            <a:spLocks noGrp="1"/>
          </p:cNvSpPr>
          <p:nvPr>
            <p:ph type="body" sz="quarter" idx="14" hasCustomPrompt="1"/>
          </p:nvPr>
        </p:nvSpPr>
        <p:spPr>
          <a:xfrm>
            <a:off x="8597900" y="1790700"/>
            <a:ext cx="3124200" cy="431800"/>
          </a:xfrm>
        </p:spPr>
        <p:txBody>
          <a:bodyPr/>
          <a:lstStyle>
            <a:lvl1pPr algn="ctr">
              <a:defRPr sz="2400" b="1" i="0">
                <a:solidFill>
                  <a:schemeClr val="bg2"/>
                </a:solidFill>
                <a:latin typeface="Arial" panose="020B0604020202020204" pitchFamily="34" charset="0"/>
                <a:cs typeface="Arial" panose="020B0604020202020204" pitchFamily="34" charset="0"/>
              </a:defRPr>
            </a:lvl1pPr>
            <a:lvl2pPr>
              <a:defRPr b="1" i="0">
                <a:solidFill>
                  <a:schemeClr val="bg2"/>
                </a:solidFill>
                <a:latin typeface="Arial" panose="020B0604020202020204" pitchFamily="34" charset="0"/>
                <a:cs typeface="Arial" panose="020B0604020202020204" pitchFamily="34" charset="0"/>
              </a:defRPr>
            </a:lvl2pPr>
            <a:lvl3pPr>
              <a:defRPr b="1" i="0">
                <a:solidFill>
                  <a:schemeClr val="bg2"/>
                </a:solidFill>
                <a:latin typeface="Arial" panose="020B0604020202020204" pitchFamily="34" charset="0"/>
                <a:cs typeface="Arial" panose="020B0604020202020204" pitchFamily="34" charset="0"/>
              </a:defRPr>
            </a:lvl3pPr>
            <a:lvl4pPr>
              <a:defRPr b="1" i="0">
                <a:solidFill>
                  <a:schemeClr val="bg2"/>
                </a:solidFill>
                <a:latin typeface="Arial" panose="020B0604020202020204" pitchFamily="34" charset="0"/>
                <a:cs typeface="Arial" panose="020B0604020202020204" pitchFamily="34" charset="0"/>
              </a:defRPr>
            </a:lvl4pPr>
            <a:lvl5pPr>
              <a:defRPr b="1" i="0">
                <a:solidFill>
                  <a:schemeClr val="bg2"/>
                </a:solidFill>
                <a:latin typeface="Arial" panose="020B0604020202020204" pitchFamily="34" charset="0"/>
                <a:cs typeface="Arial" panose="020B0604020202020204" pitchFamily="34" charset="0"/>
              </a:defRPr>
            </a:lvl5pPr>
          </a:lstStyle>
          <a:p>
            <a:pPr lvl="0"/>
            <a:r>
              <a:rPr lang="en-US" dirty="0"/>
              <a:t>Click to edit text</a:t>
            </a:r>
          </a:p>
        </p:txBody>
      </p:sp>
      <p:sp>
        <p:nvSpPr>
          <p:cNvPr id="18" name="TextBox 17">
            <a:extLst>
              <a:ext uri="{FF2B5EF4-FFF2-40B4-BE49-F238E27FC236}">
                <a16:creationId xmlns:a16="http://schemas.microsoft.com/office/drawing/2014/main" id="{1D93C250-49AE-5B40-BC57-36BE09565531}"/>
              </a:ext>
            </a:extLst>
          </p:cNvPr>
          <p:cNvSpPr txBox="1"/>
          <p:nvPr userDrawn="1"/>
        </p:nvSpPr>
        <p:spPr>
          <a:xfrm>
            <a:off x="1214836" y="6555994"/>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1D30FDD-FB6A-D540-9510-DDA01FCE3E0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Tree>
    <p:extLst>
      <p:ext uri="{BB962C8B-B14F-4D97-AF65-F5344CB8AC3E}">
        <p14:creationId xmlns:p14="http://schemas.microsoft.com/office/powerpoint/2010/main" val="8621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6449A-5C8A-4CB9-A56E-E57C2A858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81550-1357-403A-97C9-D968A481EA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EA6E5-6A4B-486B-A1A2-285AE68BBD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B96115B-F4AE-48AB-95C1-15B67A8F4AE5}"/>
              </a:ext>
            </a:extLst>
          </p:cNvPr>
          <p:cNvSpPr>
            <a:spLocks noGrp="1"/>
          </p:cNvSpPr>
          <p:nvPr>
            <p:ph type="sldNum" sz="quarter" idx="12"/>
          </p:nvPr>
        </p:nvSpPr>
        <p:spPr/>
        <p:txBody>
          <a:bodyPr/>
          <a:lstStyle/>
          <a:p>
            <a:fld id="{85E2A9E7-423E-4F77-B84A-A22A4A68EF6D}" type="slidenum">
              <a:rPr lang="en-US" smtClean="0"/>
              <a:t>‹#›</a:t>
            </a:fld>
            <a:endParaRPr lang="en-US" dirty="0"/>
          </a:p>
        </p:txBody>
      </p:sp>
    </p:spTree>
    <p:extLst>
      <p:ext uri="{BB962C8B-B14F-4D97-AF65-F5344CB8AC3E}">
        <p14:creationId xmlns:p14="http://schemas.microsoft.com/office/powerpoint/2010/main" val="893816110"/>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D4038-0BDF-9745-BBF6-9C096C59E2EB}"/>
              </a:ext>
            </a:extLst>
          </p:cNvPr>
          <p:cNvSpPr/>
          <p:nvPr userDrawn="1"/>
        </p:nvSpPr>
        <p:spPr>
          <a:xfrm>
            <a:off x="0" y="6337300"/>
            <a:ext cx="12179300"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dots&#10;&#10;Description automatically generated with medium confidence">
            <a:extLst>
              <a:ext uri="{FF2B5EF4-FFF2-40B4-BE49-F238E27FC236}">
                <a16:creationId xmlns:a16="http://schemas.microsoft.com/office/drawing/2014/main" id="{19153141-0E8C-7448-85A4-57AA89E7E77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87B53DC-D5BE-7B4E-83FF-B3A6A800440D}"/>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6D9DBD-DB1F-7641-8B00-AFA1292120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0" y="705916"/>
            <a:ext cx="3374036" cy="917874"/>
          </a:xfrm>
          <a:prstGeom prst="rect">
            <a:avLst/>
          </a:prstGeom>
        </p:spPr>
      </p:pic>
      <p:sp>
        <p:nvSpPr>
          <p:cNvPr id="8" name="Title Placeholder 1">
            <a:extLst>
              <a:ext uri="{FF2B5EF4-FFF2-40B4-BE49-F238E27FC236}">
                <a16:creationId xmlns:a16="http://schemas.microsoft.com/office/drawing/2014/main" id="{87B2D249-D37F-1B4D-9D82-77A5F9B721EF}"/>
              </a:ext>
            </a:extLst>
          </p:cNvPr>
          <p:cNvSpPr>
            <a:spLocks noGrp="1"/>
          </p:cNvSpPr>
          <p:nvPr>
            <p:ph type="title" hasCustomPrompt="1"/>
          </p:nvPr>
        </p:nvSpPr>
        <p:spPr>
          <a:xfrm>
            <a:off x="1404257" y="2727018"/>
            <a:ext cx="3824483" cy="778969"/>
          </a:xfrm>
          <a:prstGeom prst="rect">
            <a:avLst/>
          </a:prstGeom>
        </p:spPr>
        <p:txBody>
          <a:bodyPr vert="horz" lIns="0" tIns="0" rIns="0" bIns="0" rtlCol="0" anchor="ctr">
            <a:noAutofit/>
          </a:bodyPr>
          <a:lstStyle>
            <a:lvl1pPr>
              <a:defRPr sz="4800">
                <a:solidFill>
                  <a:schemeClr val="bg1"/>
                </a:solidFill>
                <a:latin typeface="Arial" panose="020B0604020202020204" pitchFamily="34" charset="0"/>
                <a:cs typeface="Arial" panose="020B0604020202020204" pitchFamily="34" charset="0"/>
              </a:defRPr>
            </a:lvl1pPr>
          </a:lstStyle>
          <a:p>
            <a:r>
              <a:rPr lang="en-US" dirty="0"/>
              <a:t>Thank You</a:t>
            </a:r>
          </a:p>
        </p:txBody>
      </p:sp>
      <p:cxnSp>
        <p:nvCxnSpPr>
          <p:cNvPr id="9" name="Straight Connector 8">
            <a:extLst>
              <a:ext uri="{FF2B5EF4-FFF2-40B4-BE49-F238E27FC236}">
                <a16:creationId xmlns:a16="http://schemas.microsoft.com/office/drawing/2014/main" id="{B2CDE719-78C7-7F40-B33C-472AB7881183}"/>
              </a:ext>
            </a:extLst>
          </p:cNvPr>
          <p:cNvCxnSpPr>
            <a:cxnSpLocks/>
          </p:cNvCxnSpPr>
          <p:nvPr userDrawn="1"/>
        </p:nvCxnSpPr>
        <p:spPr>
          <a:xfrm>
            <a:off x="882200" y="2808161"/>
            <a:ext cx="0" cy="59491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17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pic>
        <p:nvPicPr>
          <p:cNvPr id="19" name="Google Shape;19;p17" descr="photography_03.jpg"/>
          <p:cNvPicPr preferRelativeResize="0"/>
          <p:nvPr/>
        </p:nvPicPr>
        <p:blipFill rotWithShape="1">
          <a:blip r:embed="rId2">
            <a:alphaModFix/>
          </a:blip>
          <a:srcRect/>
          <a:stretch/>
        </p:blipFill>
        <p:spPr>
          <a:xfrm rot="10800000" flipH="1">
            <a:off x="-3155" y="80319"/>
            <a:ext cx="12192000" cy="6805671"/>
          </a:xfrm>
          <a:prstGeom prst="rect">
            <a:avLst/>
          </a:prstGeom>
          <a:noFill/>
          <a:ln>
            <a:noFill/>
          </a:ln>
        </p:spPr>
      </p:pic>
      <p:pic>
        <p:nvPicPr>
          <p:cNvPr id="20" name="Google Shape;20;p17" descr="A picture containing flower&#10;&#10;Description automatically generated"/>
          <p:cNvPicPr preferRelativeResize="0"/>
          <p:nvPr/>
        </p:nvPicPr>
        <p:blipFill rotWithShape="1">
          <a:blip r:embed="rId3">
            <a:alphaModFix amt="95000"/>
          </a:blip>
          <a:srcRect/>
          <a:stretch/>
        </p:blipFill>
        <p:spPr>
          <a:xfrm>
            <a:off x="901602" y="80320"/>
            <a:ext cx="5189935" cy="6805671"/>
          </a:xfrm>
          <a:prstGeom prst="rect">
            <a:avLst/>
          </a:prstGeom>
          <a:noFill/>
          <a:ln>
            <a:noFill/>
          </a:ln>
        </p:spPr>
      </p:pic>
      <p:sp>
        <p:nvSpPr>
          <p:cNvPr id="21" name="Google Shape;21;p17"/>
          <p:cNvSpPr txBox="1">
            <a:spLocks noGrp="1"/>
          </p:cNvSpPr>
          <p:nvPr>
            <p:ph type="title"/>
          </p:nvPr>
        </p:nvSpPr>
        <p:spPr>
          <a:xfrm>
            <a:off x="1546687" y="1270167"/>
            <a:ext cx="3899767" cy="1572437"/>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7"/>
          <p:cNvSpPr txBox="1">
            <a:spLocks noGrp="1"/>
          </p:cNvSpPr>
          <p:nvPr>
            <p:ph type="subTitle" idx="1"/>
          </p:nvPr>
        </p:nvSpPr>
        <p:spPr>
          <a:xfrm>
            <a:off x="1567688" y="4745181"/>
            <a:ext cx="4054534" cy="34474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SzPts val="2000"/>
              <a:buFont typeface="Arial"/>
              <a:buNone/>
              <a:defRPr sz="2000"/>
            </a:lvl2pPr>
            <a:lvl3pPr lvl="2" algn="ctr">
              <a:lnSpc>
                <a:spcPct val="90000"/>
              </a:lnSpc>
              <a:spcBef>
                <a:spcPts val="500"/>
              </a:spcBef>
              <a:spcAft>
                <a:spcPts val="0"/>
              </a:spcAft>
              <a:buSzPts val="1800"/>
              <a:buFont typeface="Arial"/>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Font typeface="Arial"/>
              <a:buNone/>
              <a:defRPr sz="1600"/>
            </a:lvl5pPr>
            <a:lvl6pPr lvl="5" algn="ctr">
              <a:lnSpc>
                <a:spcPct val="90000"/>
              </a:lnSpc>
              <a:spcBef>
                <a:spcPts val="500"/>
              </a:spcBef>
              <a:spcAft>
                <a:spcPts val="0"/>
              </a:spcAft>
              <a:buSzPts val="1600"/>
              <a:buFont typeface="Arial"/>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17"/>
          <p:cNvSpPr txBox="1">
            <a:spLocks noGrp="1"/>
          </p:cNvSpPr>
          <p:nvPr>
            <p:ph type="body" idx="2"/>
          </p:nvPr>
        </p:nvSpPr>
        <p:spPr>
          <a:xfrm>
            <a:off x="1553165" y="5152772"/>
            <a:ext cx="4069057" cy="39918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1"/>
              </a:buClr>
              <a:buSzPts val="1800"/>
              <a:buFont typeface="Arial"/>
              <a:buNone/>
              <a:defRPr sz="180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000"/>
              <a:buFont typeface="Arial"/>
              <a:buNone/>
              <a:defRPr sz="2000">
                <a:solidFill>
                  <a:srgbClr val="8F908F"/>
                </a:solidFill>
              </a:defRPr>
            </a:lvl2pPr>
            <a:lvl3pPr marL="1371600" lvl="2" indent="-228600" algn="l">
              <a:lnSpc>
                <a:spcPct val="90000"/>
              </a:lnSpc>
              <a:spcBef>
                <a:spcPts val="500"/>
              </a:spcBef>
              <a:spcAft>
                <a:spcPts val="0"/>
              </a:spcAft>
              <a:buSzPts val="1800"/>
              <a:buFont typeface="Arial"/>
              <a:buNone/>
              <a:defRPr sz="1800">
                <a:solidFill>
                  <a:srgbClr val="8F908F"/>
                </a:solidFill>
              </a:defRPr>
            </a:lvl3pPr>
            <a:lvl4pPr marL="1828800" lvl="3" indent="-228600" algn="l">
              <a:lnSpc>
                <a:spcPct val="90000"/>
              </a:lnSpc>
              <a:spcBef>
                <a:spcPts val="500"/>
              </a:spcBef>
              <a:spcAft>
                <a:spcPts val="0"/>
              </a:spcAft>
              <a:buSzPts val="1600"/>
              <a:buNone/>
              <a:defRPr sz="1600">
                <a:solidFill>
                  <a:srgbClr val="8F908F"/>
                </a:solidFill>
              </a:defRPr>
            </a:lvl4pPr>
            <a:lvl5pPr marL="2286000" lvl="4" indent="-228600" algn="l">
              <a:lnSpc>
                <a:spcPct val="90000"/>
              </a:lnSpc>
              <a:spcBef>
                <a:spcPts val="500"/>
              </a:spcBef>
              <a:spcAft>
                <a:spcPts val="0"/>
              </a:spcAft>
              <a:buSzPts val="1600"/>
              <a:buFont typeface="Arial"/>
              <a:buNone/>
              <a:defRPr sz="1600">
                <a:solidFill>
                  <a:srgbClr val="8F908F"/>
                </a:solidFill>
              </a:defRPr>
            </a:lvl5pPr>
            <a:lvl6pPr marL="2743200" lvl="5" indent="-228600" algn="l">
              <a:lnSpc>
                <a:spcPct val="90000"/>
              </a:lnSpc>
              <a:spcBef>
                <a:spcPts val="500"/>
              </a:spcBef>
              <a:spcAft>
                <a:spcPts val="0"/>
              </a:spcAft>
              <a:buSzPts val="1600"/>
              <a:buFont typeface="Arial"/>
              <a:buNone/>
              <a:defRPr sz="1600">
                <a:solidFill>
                  <a:srgbClr val="8F908F"/>
                </a:solidFill>
              </a:defRPr>
            </a:lvl6pPr>
            <a:lvl7pPr marL="3200400" lvl="6" indent="-228600" algn="l">
              <a:lnSpc>
                <a:spcPct val="90000"/>
              </a:lnSpc>
              <a:spcBef>
                <a:spcPts val="500"/>
              </a:spcBef>
              <a:spcAft>
                <a:spcPts val="0"/>
              </a:spcAft>
              <a:buClr>
                <a:srgbClr val="8F908F"/>
              </a:buClr>
              <a:buSzPts val="1600"/>
              <a:buNone/>
              <a:defRPr sz="1600">
                <a:solidFill>
                  <a:srgbClr val="8F908F"/>
                </a:solidFill>
              </a:defRPr>
            </a:lvl7pPr>
            <a:lvl8pPr marL="3657600" lvl="7" indent="-228600" algn="l">
              <a:lnSpc>
                <a:spcPct val="90000"/>
              </a:lnSpc>
              <a:spcBef>
                <a:spcPts val="500"/>
              </a:spcBef>
              <a:spcAft>
                <a:spcPts val="0"/>
              </a:spcAft>
              <a:buClr>
                <a:srgbClr val="8F908F"/>
              </a:buClr>
              <a:buSzPts val="1600"/>
              <a:buNone/>
              <a:defRPr sz="1600">
                <a:solidFill>
                  <a:srgbClr val="8F908F"/>
                </a:solidFill>
              </a:defRPr>
            </a:lvl8pPr>
            <a:lvl9pPr marL="4114800" lvl="8" indent="-228600" algn="l">
              <a:lnSpc>
                <a:spcPct val="90000"/>
              </a:lnSpc>
              <a:spcBef>
                <a:spcPts val="500"/>
              </a:spcBef>
              <a:spcAft>
                <a:spcPts val="0"/>
              </a:spcAft>
              <a:buClr>
                <a:srgbClr val="8F908F"/>
              </a:buClr>
              <a:buSzPts val="1600"/>
              <a:buNone/>
              <a:defRPr sz="1600">
                <a:solidFill>
                  <a:srgbClr val="8F908F"/>
                </a:solidFill>
              </a:defRPr>
            </a:lvl9pPr>
          </a:lstStyle>
          <a:p>
            <a:endParaRPr/>
          </a:p>
        </p:txBody>
      </p:sp>
      <p:sp>
        <p:nvSpPr>
          <p:cNvPr id="24" name="Google Shape;24;p17"/>
          <p:cNvSpPr txBox="1">
            <a:spLocks noGrp="1"/>
          </p:cNvSpPr>
          <p:nvPr>
            <p:ph type="body" idx="3"/>
          </p:nvPr>
        </p:nvSpPr>
        <p:spPr>
          <a:xfrm>
            <a:off x="1553165" y="6038118"/>
            <a:ext cx="3706419" cy="19642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1"/>
              </a:buClr>
              <a:buSzPts val="1100"/>
              <a:buFont typeface="Arial"/>
              <a:buNone/>
              <a:defRPr sz="1100" b="1" i="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000"/>
              <a:buFont typeface="Arial"/>
              <a:buNone/>
              <a:defRPr sz="2000">
                <a:solidFill>
                  <a:srgbClr val="8F908F"/>
                </a:solidFill>
              </a:defRPr>
            </a:lvl2pPr>
            <a:lvl3pPr marL="1371600" lvl="2" indent="-228600" algn="l">
              <a:lnSpc>
                <a:spcPct val="90000"/>
              </a:lnSpc>
              <a:spcBef>
                <a:spcPts val="500"/>
              </a:spcBef>
              <a:spcAft>
                <a:spcPts val="0"/>
              </a:spcAft>
              <a:buSzPts val="1800"/>
              <a:buFont typeface="Arial"/>
              <a:buNone/>
              <a:defRPr sz="1800">
                <a:solidFill>
                  <a:srgbClr val="8F908F"/>
                </a:solidFill>
              </a:defRPr>
            </a:lvl3pPr>
            <a:lvl4pPr marL="1828800" lvl="3" indent="-228600" algn="l">
              <a:lnSpc>
                <a:spcPct val="90000"/>
              </a:lnSpc>
              <a:spcBef>
                <a:spcPts val="500"/>
              </a:spcBef>
              <a:spcAft>
                <a:spcPts val="0"/>
              </a:spcAft>
              <a:buSzPts val="1600"/>
              <a:buNone/>
              <a:defRPr sz="1600">
                <a:solidFill>
                  <a:srgbClr val="8F908F"/>
                </a:solidFill>
              </a:defRPr>
            </a:lvl4pPr>
            <a:lvl5pPr marL="2286000" lvl="4" indent="-228600" algn="l">
              <a:lnSpc>
                <a:spcPct val="90000"/>
              </a:lnSpc>
              <a:spcBef>
                <a:spcPts val="500"/>
              </a:spcBef>
              <a:spcAft>
                <a:spcPts val="0"/>
              </a:spcAft>
              <a:buSzPts val="1600"/>
              <a:buFont typeface="Arial"/>
              <a:buNone/>
              <a:defRPr sz="1600">
                <a:solidFill>
                  <a:srgbClr val="8F908F"/>
                </a:solidFill>
              </a:defRPr>
            </a:lvl5pPr>
            <a:lvl6pPr marL="2743200" lvl="5" indent="-228600" algn="l">
              <a:lnSpc>
                <a:spcPct val="90000"/>
              </a:lnSpc>
              <a:spcBef>
                <a:spcPts val="500"/>
              </a:spcBef>
              <a:spcAft>
                <a:spcPts val="0"/>
              </a:spcAft>
              <a:buSzPts val="1600"/>
              <a:buFont typeface="Arial"/>
              <a:buNone/>
              <a:defRPr sz="1600">
                <a:solidFill>
                  <a:srgbClr val="8F908F"/>
                </a:solidFill>
              </a:defRPr>
            </a:lvl6pPr>
            <a:lvl7pPr marL="3200400" lvl="6" indent="-228600" algn="l">
              <a:lnSpc>
                <a:spcPct val="90000"/>
              </a:lnSpc>
              <a:spcBef>
                <a:spcPts val="500"/>
              </a:spcBef>
              <a:spcAft>
                <a:spcPts val="0"/>
              </a:spcAft>
              <a:buClr>
                <a:srgbClr val="8F908F"/>
              </a:buClr>
              <a:buSzPts val="1600"/>
              <a:buNone/>
              <a:defRPr sz="1600">
                <a:solidFill>
                  <a:srgbClr val="8F908F"/>
                </a:solidFill>
              </a:defRPr>
            </a:lvl7pPr>
            <a:lvl8pPr marL="3657600" lvl="7" indent="-228600" algn="l">
              <a:lnSpc>
                <a:spcPct val="90000"/>
              </a:lnSpc>
              <a:spcBef>
                <a:spcPts val="500"/>
              </a:spcBef>
              <a:spcAft>
                <a:spcPts val="0"/>
              </a:spcAft>
              <a:buClr>
                <a:srgbClr val="8F908F"/>
              </a:buClr>
              <a:buSzPts val="1600"/>
              <a:buNone/>
              <a:defRPr sz="1600">
                <a:solidFill>
                  <a:srgbClr val="8F908F"/>
                </a:solidFill>
              </a:defRPr>
            </a:lvl8pPr>
            <a:lvl9pPr marL="4114800" lvl="8" indent="-228600" algn="l">
              <a:lnSpc>
                <a:spcPct val="90000"/>
              </a:lnSpc>
              <a:spcBef>
                <a:spcPts val="500"/>
              </a:spcBef>
              <a:spcAft>
                <a:spcPts val="0"/>
              </a:spcAft>
              <a:buClr>
                <a:srgbClr val="8F908F"/>
              </a:buClr>
              <a:buSzPts val="1600"/>
              <a:buNone/>
              <a:defRPr sz="1600">
                <a:solidFill>
                  <a:srgbClr val="8F908F"/>
                </a:solidFill>
              </a:defRPr>
            </a:lvl9pPr>
          </a:lstStyle>
          <a:p>
            <a:endParaRPr/>
          </a:p>
        </p:txBody>
      </p:sp>
      <p:pic>
        <p:nvPicPr>
          <p:cNvPr id="25" name="Google Shape;25;p17"/>
          <p:cNvPicPr preferRelativeResize="0"/>
          <p:nvPr/>
        </p:nvPicPr>
        <p:blipFill rotWithShape="1">
          <a:blip r:embed="rId4">
            <a:alphaModFix/>
          </a:blip>
          <a:srcRect/>
          <a:stretch/>
        </p:blipFill>
        <p:spPr>
          <a:xfrm>
            <a:off x="1217364" y="502822"/>
            <a:ext cx="2287836" cy="309167"/>
          </a:xfrm>
          <a:prstGeom prst="rect">
            <a:avLst/>
          </a:prstGeom>
          <a:noFill/>
          <a:ln>
            <a:noFill/>
          </a:ln>
        </p:spPr>
      </p:pic>
      <p:sp>
        <p:nvSpPr>
          <p:cNvPr id="26" name="Google Shape;26;p17"/>
          <p:cNvSpPr txBox="1">
            <a:spLocks noGrp="1"/>
          </p:cNvSpPr>
          <p:nvPr>
            <p:ph type="body" idx="4"/>
          </p:nvPr>
        </p:nvSpPr>
        <p:spPr>
          <a:xfrm>
            <a:off x="1553165" y="2842604"/>
            <a:ext cx="3893289" cy="39918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1"/>
              </a:buClr>
              <a:buSzPts val="1800"/>
              <a:buFont typeface="Arial"/>
              <a:buNone/>
              <a:defRPr sz="180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000"/>
              <a:buFont typeface="Arial"/>
              <a:buNone/>
              <a:defRPr sz="2000">
                <a:solidFill>
                  <a:srgbClr val="8F908F"/>
                </a:solidFill>
              </a:defRPr>
            </a:lvl2pPr>
            <a:lvl3pPr marL="1371600" lvl="2" indent="-228600" algn="l">
              <a:lnSpc>
                <a:spcPct val="90000"/>
              </a:lnSpc>
              <a:spcBef>
                <a:spcPts val="500"/>
              </a:spcBef>
              <a:spcAft>
                <a:spcPts val="0"/>
              </a:spcAft>
              <a:buSzPts val="1800"/>
              <a:buFont typeface="Arial"/>
              <a:buNone/>
              <a:defRPr sz="1800">
                <a:solidFill>
                  <a:srgbClr val="8F908F"/>
                </a:solidFill>
              </a:defRPr>
            </a:lvl3pPr>
            <a:lvl4pPr marL="1828800" lvl="3" indent="-228600" algn="l">
              <a:lnSpc>
                <a:spcPct val="90000"/>
              </a:lnSpc>
              <a:spcBef>
                <a:spcPts val="500"/>
              </a:spcBef>
              <a:spcAft>
                <a:spcPts val="0"/>
              </a:spcAft>
              <a:buSzPts val="1600"/>
              <a:buNone/>
              <a:defRPr sz="1600">
                <a:solidFill>
                  <a:srgbClr val="8F908F"/>
                </a:solidFill>
              </a:defRPr>
            </a:lvl4pPr>
            <a:lvl5pPr marL="2286000" lvl="4" indent="-228600" algn="l">
              <a:lnSpc>
                <a:spcPct val="90000"/>
              </a:lnSpc>
              <a:spcBef>
                <a:spcPts val="500"/>
              </a:spcBef>
              <a:spcAft>
                <a:spcPts val="0"/>
              </a:spcAft>
              <a:buSzPts val="1600"/>
              <a:buFont typeface="Arial"/>
              <a:buNone/>
              <a:defRPr sz="1600">
                <a:solidFill>
                  <a:srgbClr val="8F908F"/>
                </a:solidFill>
              </a:defRPr>
            </a:lvl5pPr>
            <a:lvl6pPr marL="2743200" lvl="5" indent="-228600" algn="l">
              <a:lnSpc>
                <a:spcPct val="90000"/>
              </a:lnSpc>
              <a:spcBef>
                <a:spcPts val="500"/>
              </a:spcBef>
              <a:spcAft>
                <a:spcPts val="0"/>
              </a:spcAft>
              <a:buSzPts val="1600"/>
              <a:buFont typeface="Arial"/>
              <a:buNone/>
              <a:defRPr sz="1600">
                <a:solidFill>
                  <a:srgbClr val="8F908F"/>
                </a:solidFill>
              </a:defRPr>
            </a:lvl6pPr>
            <a:lvl7pPr marL="3200400" lvl="6" indent="-228600" algn="l">
              <a:lnSpc>
                <a:spcPct val="90000"/>
              </a:lnSpc>
              <a:spcBef>
                <a:spcPts val="500"/>
              </a:spcBef>
              <a:spcAft>
                <a:spcPts val="0"/>
              </a:spcAft>
              <a:buClr>
                <a:srgbClr val="8F908F"/>
              </a:buClr>
              <a:buSzPts val="1600"/>
              <a:buNone/>
              <a:defRPr sz="1600">
                <a:solidFill>
                  <a:srgbClr val="8F908F"/>
                </a:solidFill>
              </a:defRPr>
            </a:lvl7pPr>
            <a:lvl8pPr marL="3657600" lvl="7" indent="-228600" algn="l">
              <a:lnSpc>
                <a:spcPct val="90000"/>
              </a:lnSpc>
              <a:spcBef>
                <a:spcPts val="500"/>
              </a:spcBef>
              <a:spcAft>
                <a:spcPts val="0"/>
              </a:spcAft>
              <a:buClr>
                <a:srgbClr val="8F908F"/>
              </a:buClr>
              <a:buSzPts val="1600"/>
              <a:buNone/>
              <a:defRPr sz="1600">
                <a:solidFill>
                  <a:srgbClr val="8F908F"/>
                </a:solidFill>
              </a:defRPr>
            </a:lvl8pPr>
            <a:lvl9pPr marL="4114800" lvl="8" indent="-228600" algn="l">
              <a:lnSpc>
                <a:spcPct val="90000"/>
              </a:lnSpc>
              <a:spcBef>
                <a:spcPts val="500"/>
              </a:spcBef>
              <a:spcAft>
                <a:spcPts val="0"/>
              </a:spcAft>
              <a:buClr>
                <a:srgbClr val="8F908F"/>
              </a:buClr>
              <a:buSzPts val="1600"/>
              <a:buNone/>
              <a:defRPr sz="1600">
                <a:solidFill>
                  <a:srgbClr val="8F908F"/>
                </a:solidFill>
              </a:defRPr>
            </a:lvl9pPr>
          </a:lstStyle>
          <a:p>
            <a:endParaRPr/>
          </a:p>
        </p:txBody>
      </p:sp>
      <p:cxnSp>
        <p:nvCxnSpPr>
          <p:cNvPr id="27" name="Google Shape;27;p17"/>
          <p:cNvCxnSpPr/>
          <p:nvPr/>
        </p:nvCxnSpPr>
        <p:spPr>
          <a:xfrm>
            <a:off x="1230543" y="1398464"/>
            <a:ext cx="0" cy="1100261"/>
          </a:xfrm>
          <a:prstGeom prst="straightConnector1">
            <a:avLst/>
          </a:prstGeom>
          <a:noFill/>
          <a:ln w="38100" cap="flat" cmpd="sng">
            <a:solidFill>
              <a:schemeClr val="accent2"/>
            </a:solidFill>
            <a:prstDash val="solid"/>
            <a:miter lim="800000"/>
            <a:headEnd type="none" w="sm" len="sm"/>
            <a:tailEnd type="none" w="sm" len="sm"/>
          </a:ln>
        </p:spPr>
      </p:cxnSp>
      <p:sp>
        <p:nvSpPr>
          <p:cNvPr id="28" name="Google Shape;28;p17"/>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1692391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1 Line Title - White">
  <p:cSld name="1 Line Title - White">
    <p:spTree>
      <p:nvGrpSpPr>
        <p:cNvPr id="1" name="Shape 502"/>
        <p:cNvGrpSpPr/>
        <p:nvPr/>
      </p:nvGrpSpPr>
      <p:grpSpPr>
        <a:xfrm>
          <a:off x="0" y="0"/>
          <a:ext cx="0" cy="0"/>
          <a:chOff x="0" y="0"/>
          <a:chExt cx="0" cy="0"/>
        </a:xfrm>
      </p:grpSpPr>
      <p:sp>
        <p:nvSpPr>
          <p:cNvPr id="503" name="Google Shape;503;p60"/>
          <p:cNvSpPr txBox="1">
            <a:spLocks noGrp="1"/>
          </p:cNvSpPr>
          <p:nvPr>
            <p:ph type="body" idx="1"/>
          </p:nvPr>
        </p:nvSpPr>
        <p:spPr>
          <a:xfrm>
            <a:off x="930275" y="2047009"/>
            <a:ext cx="10207778" cy="4017239"/>
          </a:xfrm>
          <a:prstGeom prst="rect">
            <a:avLst/>
          </a:prstGeom>
          <a:noFill/>
          <a:ln>
            <a:noFill/>
          </a:ln>
        </p:spPr>
        <p:txBody>
          <a:bodyPr spcFirstLastPara="1" wrap="square" lIns="0" tIns="45700" rIns="0" bIns="45700" anchor="t" anchorCtr="0">
            <a:normAutofit/>
          </a:bodyPr>
          <a:lstStyle>
            <a:lvl1pPr marL="457200" lvl="0" indent="-330200" algn="l">
              <a:lnSpc>
                <a:spcPct val="90000"/>
              </a:lnSpc>
              <a:spcBef>
                <a:spcPts val="1000"/>
              </a:spcBef>
              <a:spcAft>
                <a:spcPts val="0"/>
              </a:spcAft>
              <a:buClr>
                <a:schemeClr val="accent1"/>
              </a:buClr>
              <a:buSzPts val="1600"/>
              <a:buFont typeface="Arial"/>
              <a:buChar char="•"/>
              <a:defRPr/>
            </a:lvl1pPr>
            <a:lvl2pPr marL="914400" lvl="1" indent="-317500" algn="l">
              <a:lnSpc>
                <a:spcPct val="90000"/>
              </a:lnSpc>
              <a:spcBef>
                <a:spcPts val="500"/>
              </a:spcBef>
              <a:spcAft>
                <a:spcPts val="0"/>
              </a:spcAft>
              <a:buSzPts val="1400"/>
              <a:buFont typeface="Arial"/>
              <a:buChar char="‒"/>
              <a:defRPr/>
            </a:lvl2pPr>
            <a:lvl3pPr marL="1371600" lvl="2" indent="-304800" algn="l">
              <a:lnSpc>
                <a:spcPct val="90000"/>
              </a:lnSpc>
              <a:spcBef>
                <a:spcPts val="500"/>
              </a:spcBef>
              <a:spcAft>
                <a:spcPts val="0"/>
              </a:spcAft>
              <a:buSzPts val="1200"/>
              <a:buFont typeface="Arial"/>
              <a:buChar char="‒"/>
              <a:defRPr/>
            </a:lvl3pPr>
            <a:lvl4pPr marL="1828800" lvl="3" indent="-228600" algn="l">
              <a:lnSpc>
                <a:spcPct val="90000"/>
              </a:lnSpc>
              <a:spcBef>
                <a:spcPts val="500"/>
              </a:spcBef>
              <a:spcAft>
                <a:spcPts val="0"/>
              </a:spcAft>
              <a:buSzPts val="1800"/>
              <a:buNone/>
              <a:defRPr/>
            </a:lvl4pPr>
            <a:lvl5pPr marL="2286000" lvl="4" indent="-304800" algn="l">
              <a:lnSpc>
                <a:spcPct val="90000"/>
              </a:lnSpc>
              <a:spcBef>
                <a:spcPts val="500"/>
              </a:spcBef>
              <a:spcAft>
                <a:spcPts val="0"/>
              </a:spcAft>
              <a:buSzPts val="1200"/>
              <a:buFont typeface="Arial"/>
              <a:buChar char="‒"/>
              <a:defRPr/>
            </a:lvl5pPr>
            <a:lvl6pPr marL="2743200" lvl="5" indent="-304800" algn="l">
              <a:lnSpc>
                <a:spcPct val="90000"/>
              </a:lnSpc>
              <a:spcBef>
                <a:spcPts val="500"/>
              </a:spcBef>
              <a:spcAft>
                <a:spcPts val="0"/>
              </a:spcAft>
              <a:buSzPts val="1200"/>
              <a:buFont typeface="Arial"/>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4" name="Google Shape;504;p60"/>
          <p:cNvCxnSpPr/>
          <p:nvPr/>
        </p:nvCxnSpPr>
        <p:spPr>
          <a:xfrm>
            <a:off x="620943" y="914370"/>
            <a:ext cx="0" cy="412406"/>
          </a:xfrm>
          <a:prstGeom prst="straightConnector1">
            <a:avLst/>
          </a:prstGeom>
          <a:noFill/>
          <a:ln w="38100" cap="flat" cmpd="sng">
            <a:solidFill>
              <a:schemeClr val="accent1"/>
            </a:solidFill>
            <a:prstDash val="solid"/>
            <a:miter lim="800000"/>
            <a:headEnd type="none" w="sm" len="sm"/>
            <a:tailEnd type="none" w="sm" len="sm"/>
          </a:ln>
        </p:spPr>
      </p:cxnSp>
      <p:sp>
        <p:nvSpPr>
          <p:cNvPr id="505" name="Google Shape;505;p60"/>
          <p:cNvSpPr txBox="1"/>
          <p:nvPr/>
        </p:nvSpPr>
        <p:spPr>
          <a:xfrm>
            <a:off x="3132667" y="6595533"/>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60"/>
          <p:cNvSpPr txBox="1">
            <a:spLocks noGrp="1"/>
          </p:cNvSpPr>
          <p:nvPr>
            <p:ph type="title"/>
          </p:nvPr>
        </p:nvSpPr>
        <p:spPr>
          <a:xfrm>
            <a:off x="838200" y="592428"/>
            <a:ext cx="10515600" cy="1098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ustDataLst>
      <p:tags r:id="rId1"/>
    </p:custDataLst>
    <p:extLst>
      <p:ext uri="{BB962C8B-B14F-4D97-AF65-F5344CB8AC3E}">
        <p14:creationId xmlns:p14="http://schemas.microsoft.com/office/powerpoint/2010/main" val="2843999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518"/>
        <p:cNvGrpSpPr/>
        <p:nvPr/>
      </p:nvGrpSpPr>
      <p:grpSpPr>
        <a:xfrm>
          <a:off x="0" y="0"/>
          <a:ext cx="0" cy="0"/>
          <a:chOff x="0" y="0"/>
          <a:chExt cx="0" cy="0"/>
        </a:xfrm>
      </p:grpSpPr>
      <p:pic>
        <p:nvPicPr>
          <p:cNvPr id="519" name="Google Shape;519;p91"/>
          <p:cNvPicPr preferRelativeResize="0"/>
          <p:nvPr/>
        </p:nvPicPr>
        <p:blipFill rotWithShape="1">
          <a:blip r:embed="rId2">
            <a:alphaModFix/>
          </a:blip>
          <a:srcRect l="22994" t="23892"/>
          <a:stretch/>
        </p:blipFill>
        <p:spPr>
          <a:xfrm flipH="1">
            <a:off x="0" y="70161"/>
            <a:ext cx="12192000" cy="6787839"/>
          </a:xfrm>
          <a:prstGeom prst="rect">
            <a:avLst/>
          </a:prstGeom>
          <a:noFill/>
          <a:ln>
            <a:noFill/>
          </a:ln>
        </p:spPr>
      </p:pic>
      <p:pic>
        <p:nvPicPr>
          <p:cNvPr id="520" name="Google Shape;520;p91" descr="A picture containing flower&#10;&#10;Description automatically generated"/>
          <p:cNvPicPr preferRelativeResize="0"/>
          <p:nvPr/>
        </p:nvPicPr>
        <p:blipFill rotWithShape="1">
          <a:blip r:embed="rId3">
            <a:alphaModFix/>
          </a:blip>
          <a:srcRect/>
          <a:stretch/>
        </p:blipFill>
        <p:spPr>
          <a:xfrm>
            <a:off x="945408" y="86180"/>
            <a:ext cx="5181600" cy="6766560"/>
          </a:xfrm>
          <a:prstGeom prst="rect">
            <a:avLst/>
          </a:prstGeom>
          <a:noFill/>
          <a:ln>
            <a:noFill/>
          </a:ln>
        </p:spPr>
      </p:pic>
      <p:sp>
        <p:nvSpPr>
          <p:cNvPr id="521" name="Google Shape;521;p91"/>
          <p:cNvSpPr txBox="1">
            <a:spLocks noGrp="1"/>
          </p:cNvSpPr>
          <p:nvPr>
            <p:ph type="title"/>
          </p:nvPr>
        </p:nvSpPr>
        <p:spPr>
          <a:xfrm>
            <a:off x="1439211" y="2944731"/>
            <a:ext cx="4007243" cy="77896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22" name="Google Shape;522;p91"/>
          <p:cNvCxnSpPr/>
          <p:nvPr/>
        </p:nvCxnSpPr>
        <p:spPr>
          <a:xfrm>
            <a:off x="1230543" y="3036760"/>
            <a:ext cx="0" cy="594911"/>
          </a:xfrm>
          <a:prstGeom prst="straightConnector1">
            <a:avLst/>
          </a:prstGeom>
          <a:noFill/>
          <a:ln w="38100" cap="flat" cmpd="sng">
            <a:solidFill>
              <a:schemeClr val="accent2"/>
            </a:solidFill>
            <a:prstDash val="solid"/>
            <a:miter lim="800000"/>
            <a:headEnd type="none" w="sm" len="sm"/>
            <a:tailEnd type="none" w="sm" len="sm"/>
          </a:ln>
        </p:spPr>
      </p:cxnSp>
      <p:pic>
        <p:nvPicPr>
          <p:cNvPr id="523" name="Google Shape;523;p91"/>
          <p:cNvPicPr preferRelativeResize="0"/>
          <p:nvPr/>
        </p:nvPicPr>
        <p:blipFill rotWithShape="1">
          <a:blip r:embed="rId4">
            <a:alphaModFix/>
          </a:blip>
          <a:srcRect/>
          <a:stretch/>
        </p:blipFill>
        <p:spPr>
          <a:xfrm>
            <a:off x="1214836" y="2061759"/>
            <a:ext cx="2285999" cy="308919"/>
          </a:xfrm>
          <a:prstGeom prst="rect">
            <a:avLst/>
          </a:prstGeom>
          <a:noFill/>
          <a:ln>
            <a:noFill/>
          </a:ln>
        </p:spPr>
      </p:pic>
      <p:sp>
        <p:nvSpPr>
          <p:cNvPr id="524" name="Google Shape;524;p91"/>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621344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413004" y="1371600"/>
            <a:ext cx="11365992" cy="1479379"/>
          </a:xfrm>
          <a:prstGeom prst="rect">
            <a:avLst/>
          </a:prstGeom>
          <a:noFill/>
          <a:ln>
            <a:noFill/>
          </a:ln>
        </p:spPr>
        <p:txBody>
          <a:bodyPr spcFirstLastPara="1" wrap="square" lIns="0" tIns="0" rIns="0" bIns="0" anchor="t" anchorCtr="0"/>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400"/>
              </a:spcBef>
              <a:spcAft>
                <a:spcPts val="0"/>
              </a:spcAft>
              <a:buSzPts val="2000"/>
              <a:buFont typeface="Arial"/>
              <a:buChar char="–"/>
              <a:defRPr/>
            </a:lvl2pPr>
            <a:lvl3pPr marL="1371600" lvl="2" indent="-342900" algn="l">
              <a:lnSpc>
                <a:spcPct val="90000"/>
              </a:lnSpc>
              <a:spcBef>
                <a:spcPts val="400"/>
              </a:spcBef>
              <a:spcAft>
                <a:spcPts val="0"/>
              </a:spcAft>
              <a:buSzPts val="1800"/>
              <a:buFont typeface="Arial"/>
              <a:buChar char="–"/>
              <a:defRPr sz="1800"/>
            </a:lvl3pPr>
            <a:lvl4pPr marL="1828800" lvl="3" indent="-330200" algn="l">
              <a:lnSpc>
                <a:spcPct val="90000"/>
              </a:lnSpc>
              <a:spcBef>
                <a:spcPts val="400"/>
              </a:spcBef>
              <a:spcAft>
                <a:spcPts val="0"/>
              </a:spcAft>
              <a:buSzPts val="1600"/>
              <a:buFont typeface="Arial"/>
              <a:buChar char="–"/>
              <a:defRPr/>
            </a:lvl4pPr>
            <a:lvl5pPr marL="2286000" lvl="4" indent="-317500" algn="l">
              <a:lnSpc>
                <a:spcPct val="90000"/>
              </a:lnSpc>
              <a:spcBef>
                <a:spcPts val="400"/>
              </a:spcBef>
              <a:spcAft>
                <a:spcPts val="0"/>
              </a:spcAft>
              <a:buSzPts val="1400"/>
              <a:buFont typeface="Arial"/>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4"/>
          <p:cNvSpPr txBox="1">
            <a:spLocks noGrp="1"/>
          </p:cNvSpPr>
          <p:nvPr>
            <p:ph type="title"/>
          </p:nvPr>
        </p:nvSpPr>
        <p:spPr>
          <a:xfrm>
            <a:off x="413004" y="551311"/>
            <a:ext cx="11365992" cy="366254"/>
          </a:xfrm>
          <a:prstGeom prst="rect">
            <a:avLst/>
          </a:prstGeom>
          <a:noFill/>
          <a:ln>
            <a:noFill/>
          </a:ln>
        </p:spPr>
        <p:txBody>
          <a:bodyPr spcFirstLastPara="1" wrap="square" lIns="0" tIns="0" rIns="0" bIns="0" anchor="ctr" anchorCtr="0"/>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40442405"/>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 Line_white">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dirty="0">
              <a:solidFill>
                <a:srgbClr val="3D3D3D"/>
              </a:solidFill>
              <a:latin typeface="Arial" panose="020B0604020202020204" pitchFamily="34" charset="0"/>
              <a:ea typeface="IBM Plex Sans" charset="0"/>
              <a:cs typeface="Arial" panose="020B0604020202020204" pitchFamily="34" charset="0"/>
            </a:endParaRPr>
          </a:p>
        </p:txBody>
      </p:sp>
      <p:cxnSp>
        <p:nvCxnSpPr>
          <p:cNvPr id="5" name="Straight Connector 4">
            <a:extLst>
              <a:ext uri="{FF2B5EF4-FFF2-40B4-BE49-F238E27FC236}">
                <a16:creationId xmlns:a16="http://schemas.microsoft.com/office/drawing/2014/main" id="{D77226D0-EDB9-F246-9615-813A513AEBCA}"/>
              </a:ext>
            </a:extLst>
          </p:cNvPr>
          <p:cNvCxnSpPr>
            <a:cxnSpLocks/>
          </p:cNvCxnSpPr>
          <p:nvPr userDrawn="1"/>
        </p:nvCxnSpPr>
        <p:spPr>
          <a:xfrm>
            <a:off x="546100"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7C801641-405D-6D4D-9A9B-BA3A767D8158}"/>
              </a:ext>
            </a:extLst>
          </p:cNvPr>
          <p:cNvSpPr>
            <a:spLocks noGrp="1"/>
          </p:cNvSpPr>
          <p:nvPr>
            <p:ph type="subTitle" idx="1" hasCustomPrompt="1"/>
          </p:nvPr>
        </p:nvSpPr>
        <p:spPr>
          <a:xfrm>
            <a:off x="838200" y="533400"/>
            <a:ext cx="6448865" cy="449366"/>
          </a:xfrm>
          <a:prstGeom prst="rect">
            <a:avLst/>
          </a:prstGeom>
        </p:spPr>
        <p:txBody>
          <a:bodyPr anchor="ctr">
            <a:noAutofit/>
          </a:bodyPr>
          <a:lstStyle>
            <a:lvl1pPr marL="0" indent="0" algn="l">
              <a:buNone/>
              <a:defRPr sz="3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229610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DC13-B932-4642-8557-CED89F4DCDF6}"/>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317B336-AF85-4529-86D0-77417873D734}"/>
              </a:ext>
            </a:extLst>
          </p:cNvPr>
          <p:cNvSpPr>
            <a:spLocks noGrp="1"/>
          </p:cNvSpPr>
          <p:nvPr>
            <p:ph type="sldNum" sz="quarter" idx="12"/>
          </p:nvPr>
        </p:nvSpPr>
        <p:spPr/>
        <p:txBody>
          <a:bodyPr/>
          <a:lstStyle/>
          <a:p>
            <a:fld id="{85E2A9E7-423E-4F77-B84A-A22A4A68EF6D}" type="slidenum">
              <a:rPr lang="en-US" smtClean="0"/>
              <a:t>‹#›</a:t>
            </a:fld>
            <a:endParaRPr lang="en-US" dirty="0"/>
          </a:p>
        </p:txBody>
      </p:sp>
    </p:spTree>
    <p:extLst>
      <p:ext uri="{BB962C8B-B14F-4D97-AF65-F5344CB8AC3E}">
        <p14:creationId xmlns:p14="http://schemas.microsoft.com/office/powerpoint/2010/main" val="408640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mp;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841248" y="1825625"/>
            <a:ext cx="518464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a:t>Edit Master text styles</a:t>
            </a:r>
          </a:p>
        </p:txBody>
      </p:sp>
      <p:sp>
        <p:nvSpPr>
          <p:cNvPr id="7" name="Content Placeholder 2">
            <a:extLst>
              <a:ext uri="{FF2B5EF4-FFF2-40B4-BE49-F238E27FC236}">
                <a16:creationId xmlns:a16="http://schemas.microsoft.com/office/drawing/2014/main" id="{C24675E1-AA93-45C6-8E57-F7F9792562F1}"/>
              </a:ext>
            </a:extLst>
          </p:cNvPr>
          <p:cNvSpPr>
            <a:spLocks noGrp="1"/>
          </p:cNvSpPr>
          <p:nvPr>
            <p:ph idx="14"/>
          </p:nvPr>
        </p:nvSpPr>
        <p:spPr>
          <a:xfrm>
            <a:off x="6172200" y="1828735"/>
            <a:ext cx="518464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69316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mp; Sub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4BCC-F973-4F58-8B32-EADC1E8B8E8C}"/>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5" name="Text Placeholder 4">
            <a:extLst>
              <a:ext uri="{FF2B5EF4-FFF2-40B4-BE49-F238E27FC236}">
                <a16:creationId xmlns:a16="http://schemas.microsoft.com/office/drawing/2014/main" id="{D35F400B-0ED5-4F0C-AA1A-ADAF2DF3F9A7}"/>
              </a:ext>
            </a:extLst>
          </p:cNvPr>
          <p:cNvSpPr>
            <a:spLocks noGrp="1"/>
          </p:cNvSpPr>
          <p:nvPr>
            <p:ph type="body" sz="quarter" idx="13"/>
          </p:nvPr>
        </p:nvSpPr>
        <p:spPr>
          <a:xfrm>
            <a:off x="538162" y="1009650"/>
            <a:ext cx="11196637" cy="400110"/>
          </a:xfrm>
        </p:spPr>
        <p:txBody>
          <a:bodyPr>
            <a:noAutofit/>
          </a:bodyPr>
          <a:lstStyle>
            <a:lvl1pPr marL="0" indent="0">
              <a:buNone/>
              <a:defRPr sz="2000">
                <a:solidFill>
                  <a:schemeClr val="bg2"/>
                </a:solidFill>
              </a:defRPr>
            </a:lvl1pPr>
          </a:lstStyle>
          <a:p>
            <a:pPr lvl="0"/>
            <a:r>
              <a:rPr lang="en-US"/>
              <a:t>Edit Master text styles</a:t>
            </a:r>
          </a:p>
        </p:txBody>
      </p:sp>
      <p:sp>
        <p:nvSpPr>
          <p:cNvPr id="11" name="Oval 10">
            <a:extLst>
              <a:ext uri="{FF2B5EF4-FFF2-40B4-BE49-F238E27FC236}">
                <a16:creationId xmlns:a16="http://schemas.microsoft.com/office/drawing/2014/main" id="{A53AEC85-4E22-4CFD-AAE1-0EA243906D3D}"/>
              </a:ext>
            </a:extLst>
          </p:cNvPr>
          <p:cNvSpPr/>
          <p:nvPr userDrawn="1"/>
        </p:nvSpPr>
        <p:spPr bwMode="gray">
          <a:xfrm>
            <a:off x="1366836" y="2007040"/>
            <a:ext cx="1104902" cy="1104902"/>
          </a:xfrm>
          <a:prstGeom prst="ellipse">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1BC1F7E-6202-43A0-BEA7-6DB51D82D040}"/>
              </a:ext>
            </a:extLst>
          </p:cNvPr>
          <p:cNvSpPr/>
          <p:nvPr userDrawn="1"/>
        </p:nvSpPr>
        <p:spPr bwMode="gray">
          <a:xfrm>
            <a:off x="4189633" y="2007040"/>
            <a:ext cx="1104902" cy="1104902"/>
          </a:xfrm>
          <a:prstGeom prst="ellipse">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F480F81-4000-47E7-A257-6BBF0940AF45}"/>
              </a:ext>
            </a:extLst>
          </p:cNvPr>
          <p:cNvSpPr/>
          <p:nvPr userDrawn="1"/>
        </p:nvSpPr>
        <p:spPr bwMode="gray">
          <a:xfrm>
            <a:off x="7012430" y="2007040"/>
            <a:ext cx="1104902" cy="1104902"/>
          </a:xfrm>
          <a:prstGeom prst="ellipse">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D6EA090-912F-478F-8772-ED9B2CC31A25}"/>
              </a:ext>
            </a:extLst>
          </p:cNvPr>
          <p:cNvSpPr/>
          <p:nvPr userDrawn="1"/>
        </p:nvSpPr>
        <p:spPr bwMode="gray">
          <a:xfrm>
            <a:off x="9835228" y="2007040"/>
            <a:ext cx="1104902" cy="1104902"/>
          </a:xfrm>
          <a:prstGeom prst="ellipse">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0">
            <a:extLst>
              <a:ext uri="{FF2B5EF4-FFF2-40B4-BE49-F238E27FC236}">
                <a16:creationId xmlns:a16="http://schemas.microsoft.com/office/drawing/2014/main" id="{3FE352B1-E8B6-4336-80B4-8EEE18D18E87}"/>
              </a:ext>
            </a:extLst>
          </p:cNvPr>
          <p:cNvSpPr>
            <a:spLocks noGrp="1"/>
          </p:cNvSpPr>
          <p:nvPr>
            <p:ph type="body" sz="quarter" idx="14"/>
          </p:nvPr>
        </p:nvSpPr>
        <p:spPr>
          <a:xfrm>
            <a:off x="766762"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buClr>
                <a:schemeClr val="accent3"/>
              </a:buClr>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Edit Master text styles</a:t>
            </a:r>
          </a:p>
          <a:p>
            <a:pPr marL="0" lvl="1"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Second level</a:t>
            </a:r>
          </a:p>
        </p:txBody>
      </p:sp>
      <p:sp>
        <p:nvSpPr>
          <p:cNvPr id="22" name="Text Placeholder 20">
            <a:extLst>
              <a:ext uri="{FF2B5EF4-FFF2-40B4-BE49-F238E27FC236}">
                <a16:creationId xmlns:a16="http://schemas.microsoft.com/office/drawing/2014/main" id="{0579900A-6249-49F2-A953-4E6ECDD45199}"/>
              </a:ext>
            </a:extLst>
          </p:cNvPr>
          <p:cNvSpPr>
            <a:spLocks noGrp="1"/>
          </p:cNvSpPr>
          <p:nvPr>
            <p:ph type="body" sz="quarter" idx="15"/>
          </p:nvPr>
        </p:nvSpPr>
        <p:spPr>
          <a:xfrm>
            <a:off x="3595728"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buClr>
                <a:schemeClr val="accent3"/>
              </a:buClr>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Edit Master text styles</a:t>
            </a:r>
          </a:p>
          <a:p>
            <a:pPr marL="0" lvl="1"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Second level</a:t>
            </a:r>
          </a:p>
        </p:txBody>
      </p:sp>
      <p:sp>
        <p:nvSpPr>
          <p:cNvPr id="23" name="Text Placeholder 20">
            <a:extLst>
              <a:ext uri="{FF2B5EF4-FFF2-40B4-BE49-F238E27FC236}">
                <a16:creationId xmlns:a16="http://schemas.microsoft.com/office/drawing/2014/main" id="{5E4390DE-EA26-4646-8EAB-ACB94A1E9D98}"/>
              </a:ext>
            </a:extLst>
          </p:cNvPr>
          <p:cNvSpPr>
            <a:spLocks noGrp="1"/>
          </p:cNvSpPr>
          <p:nvPr>
            <p:ph type="body" sz="quarter" idx="16"/>
          </p:nvPr>
        </p:nvSpPr>
        <p:spPr>
          <a:xfrm>
            <a:off x="6424695"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buClr>
                <a:schemeClr val="accent3"/>
              </a:buClr>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Edit Master text styles</a:t>
            </a:r>
          </a:p>
          <a:p>
            <a:pPr marL="0" lvl="1"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Second level</a:t>
            </a:r>
          </a:p>
        </p:txBody>
      </p:sp>
      <p:sp>
        <p:nvSpPr>
          <p:cNvPr id="24" name="Text Placeholder 20">
            <a:extLst>
              <a:ext uri="{FF2B5EF4-FFF2-40B4-BE49-F238E27FC236}">
                <a16:creationId xmlns:a16="http://schemas.microsoft.com/office/drawing/2014/main" id="{F691ACF7-CBC4-4756-BEFA-A7E187F58F0E}"/>
              </a:ext>
            </a:extLst>
          </p:cNvPr>
          <p:cNvSpPr>
            <a:spLocks noGrp="1"/>
          </p:cNvSpPr>
          <p:nvPr>
            <p:ph type="body" sz="quarter" idx="17"/>
          </p:nvPr>
        </p:nvSpPr>
        <p:spPr>
          <a:xfrm>
            <a:off x="9204471" y="3278188"/>
            <a:ext cx="2478024" cy="2570162"/>
          </a:xfrm>
        </p:spPr>
        <p:txBody>
          <a:bodyPr/>
          <a:lstStyle>
            <a:lvl1pPr>
              <a:defRPr lang="en-US" sz="1400" b="1" kern="1200" dirty="0" smtClean="0">
                <a:solidFill>
                  <a:schemeClr val="bg2"/>
                </a:solidFill>
                <a:latin typeface="+mn-lt"/>
                <a:ea typeface="+mn-ea"/>
                <a:cs typeface="+mn-cs"/>
              </a:defRPr>
            </a:lvl1pPr>
            <a:lvl2pPr marL="285750" indent="-285750">
              <a:spcBef>
                <a:spcPts val="1200"/>
              </a:spcBef>
              <a:buClr>
                <a:schemeClr val="accent3"/>
              </a:buClr>
              <a:defRPr lang="en-US" sz="1200" kern="1200" dirty="0" smtClean="0">
                <a:solidFill>
                  <a:schemeClr val="bg2"/>
                </a:solidFill>
                <a:latin typeface="+mn-lt"/>
                <a:ea typeface="+mn-ea"/>
                <a:cs typeface="+mn-cs"/>
              </a:defRPr>
            </a:lvl2pPr>
          </a:lstStyle>
          <a:p>
            <a:pPr marL="0" lvl="0"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Edit Master text styles</a:t>
            </a:r>
          </a:p>
          <a:p>
            <a:pPr marL="0" lvl="1" indent="0" algn="l" defTabSz="914400" rtl="0" eaLnBrk="1" latinLnBrk="0" hangingPunct="1">
              <a:lnSpc>
                <a:spcPct val="100000"/>
              </a:lnSpc>
              <a:spcBef>
                <a:spcPts val="1200"/>
              </a:spcBef>
              <a:buClr>
                <a:schemeClr val="tx2"/>
              </a:buClr>
              <a:buSzPct val="80000"/>
              <a:buFont typeface="Arial" panose="020B0604020202020204" pitchFamily="34" charset="0"/>
              <a:buNone/>
            </a:pPr>
            <a:r>
              <a:rPr lang="en-US"/>
              <a:t>Second level</a:t>
            </a:r>
          </a:p>
        </p:txBody>
      </p:sp>
    </p:spTree>
    <p:extLst>
      <p:ext uri="{BB962C8B-B14F-4D97-AF65-F5344CB8AC3E}">
        <p14:creationId xmlns:p14="http://schemas.microsoft.com/office/powerpoint/2010/main" val="4069498219"/>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DC13-B932-4642-8557-CED89F4DCDF6}"/>
              </a:ext>
            </a:extLst>
          </p:cNvPr>
          <p:cNvSpPr>
            <a:spLocks noGrp="1"/>
          </p:cNvSpPr>
          <p:nvPr>
            <p:ph type="title" hasCustomPrompt="1"/>
          </p:nvPr>
        </p:nvSpPr>
        <p:spPr>
          <a:xfrm>
            <a:off x="538162" y="268698"/>
            <a:ext cx="9863138" cy="998472"/>
          </a:xfrm>
        </p:spPr>
        <p:txBody>
          <a:bodyPr/>
          <a:lstStyle>
            <a:lvl1pPr>
              <a:defRPr/>
            </a:lvl1pPr>
          </a:lstStyle>
          <a:p>
            <a:r>
              <a:rPr lang="en-US" dirty="0"/>
              <a:t>Click to edit Case Study </a:t>
            </a:r>
            <a:r>
              <a:rPr lang="en-US"/>
              <a:t>#1Master </a:t>
            </a:r>
            <a:r>
              <a:rPr lang="en-US" dirty="0"/>
              <a:t>title style</a:t>
            </a:r>
          </a:p>
        </p:txBody>
      </p:sp>
      <p:sp>
        <p:nvSpPr>
          <p:cNvPr id="5" name="Slide Number Placeholder 4">
            <a:extLst>
              <a:ext uri="{FF2B5EF4-FFF2-40B4-BE49-F238E27FC236}">
                <a16:creationId xmlns:a16="http://schemas.microsoft.com/office/drawing/2014/main" id="{6317B336-AF85-4529-86D0-77417873D734}"/>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6" name="Oval 5">
            <a:extLst>
              <a:ext uri="{FF2B5EF4-FFF2-40B4-BE49-F238E27FC236}">
                <a16:creationId xmlns:a16="http://schemas.microsoft.com/office/drawing/2014/main" id="{2B241FF6-B1C6-41F9-8606-B2180DA3B88D}"/>
              </a:ext>
            </a:extLst>
          </p:cNvPr>
          <p:cNvSpPr/>
          <p:nvPr/>
        </p:nvSpPr>
        <p:spPr>
          <a:xfrm>
            <a:off x="0" y="1411691"/>
            <a:ext cx="4510980" cy="4510978"/>
          </a:xfrm>
          <a:prstGeom prst="ellipse">
            <a:avLst/>
          </a:prstGeom>
          <a:solidFill>
            <a:schemeClr val="tx1">
              <a:alpha val="66000"/>
            </a:schemeClr>
          </a:solidFill>
          <a:ln w="12700" cap="rnd">
            <a:noFill/>
            <a:prstDash val="solid"/>
            <a:tailEnd type="oval"/>
          </a:ln>
          <a:effectLst>
            <a:outerShdw blurRad="63500" sx="102000" sy="102000" algn="ctr"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8" name="Rectangle 7">
            <a:extLst>
              <a:ext uri="{FF2B5EF4-FFF2-40B4-BE49-F238E27FC236}">
                <a16:creationId xmlns:a16="http://schemas.microsoft.com/office/drawing/2014/main" id="{6A77180B-B85A-411C-829C-C8546E5A65E6}"/>
              </a:ext>
            </a:extLst>
          </p:cNvPr>
          <p:cNvSpPr/>
          <p:nvPr/>
        </p:nvSpPr>
        <p:spPr>
          <a:xfrm>
            <a:off x="504156" y="3602788"/>
            <a:ext cx="1774845" cy="369332"/>
          </a:xfrm>
          <a:prstGeom prst="rect">
            <a:avLst/>
          </a:prstGeom>
        </p:spPr>
        <p:txBody>
          <a:bodyPr wrap="none" lIns="91440" tIns="45720" rIns="91440" bIns="45720">
            <a:spAutoFit/>
          </a:bodyPr>
          <a:lstStyle/>
          <a:p>
            <a:pPr>
              <a:spcBef>
                <a:spcPts val="900"/>
              </a:spcBef>
              <a:buClr>
                <a:schemeClr val="dk2"/>
              </a:buClr>
              <a:buSzPts val="2000"/>
            </a:pPr>
            <a:r>
              <a:rPr lang="en-US" b="1" dirty="0">
                <a:solidFill>
                  <a:schemeClr val="accent1"/>
                </a:solidFill>
              </a:rPr>
              <a:t>CHALLENGES</a:t>
            </a:r>
            <a:endParaRPr lang="en-US" dirty="0">
              <a:solidFill>
                <a:schemeClr val="accent1"/>
              </a:solidFill>
            </a:endParaRPr>
          </a:p>
        </p:txBody>
      </p:sp>
      <p:cxnSp>
        <p:nvCxnSpPr>
          <p:cNvPr id="9" name="Straight Connector 8">
            <a:extLst>
              <a:ext uri="{FF2B5EF4-FFF2-40B4-BE49-F238E27FC236}">
                <a16:creationId xmlns:a16="http://schemas.microsoft.com/office/drawing/2014/main" id="{9F33C526-E5E0-4CF6-8467-956C3F65796F}"/>
              </a:ext>
            </a:extLst>
          </p:cNvPr>
          <p:cNvCxnSpPr>
            <a:cxnSpLocks/>
          </p:cNvCxnSpPr>
          <p:nvPr/>
        </p:nvCxnSpPr>
        <p:spPr>
          <a:xfrm>
            <a:off x="2215501" y="3860800"/>
            <a:ext cx="198819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7F3A49A-4381-4C70-BCBB-C920BC435DED}"/>
              </a:ext>
            </a:extLst>
          </p:cNvPr>
          <p:cNvSpPr/>
          <p:nvPr/>
        </p:nvSpPr>
        <p:spPr>
          <a:xfrm>
            <a:off x="3840510" y="1411691"/>
            <a:ext cx="4510980" cy="4510978"/>
          </a:xfrm>
          <a:prstGeom prst="ellipse">
            <a:avLst/>
          </a:prstGeom>
          <a:solidFill>
            <a:schemeClr val="tx1">
              <a:alpha val="66000"/>
            </a:schemeClr>
          </a:solidFill>
          <a:ln w="12700" cap="rnd">
            <a:noFill/>
            <a:prstDash val="solid"/>
            <a:tailEnd type="oval"/>
          </a:ln>
          <a:effectLst>
            <a:outerShdw blurRad="63500" sx="102000" sy="102000" algn="ctr"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14" name="Rectangle 13">
            <a:extLst>
              <a:ext uri="{FF2B5EF4-FFF2-40B4-BE49-F238E27FC236}">
                <a16:creationId xmlns:a16="http://schemas.microsoft.com/office/drawing/2014/main" id="{F3689E61-AE57-4D40-960C-6FAC986863EA}"/>
              </a:ext>
            </a:extLst>
          </p:cNvPr>
          <p:cNvSpPr/>
          <p:nvPr/>
        </p:nvSpPr>
        <p:spPr>
          <a:xfrm>
            <a:off x="4466169" y="3602788"/>
            <a:ext cx="1531188" cy="369332"/>
          </a:xfrm>
          <a:prstGeom prst="rect">
            <a:avLst/>
          </a:prstGeom>
        </p:spPr>
        <p:txBody>
          <a:bodyPr wrap="none" lIns="91440" tIns="45720" rIns="91440" bIns="45720">
            <a:spAutoFit/>
          </a:bodyPr>
          <a:lstStyle/>
          <a:p>
            <a:pPr>
              <a:spcBef>
                <a:spcPts val="900"/>
              </a:spcBef>
              <a:buClr>
                <a:schemeClr val="dk2"/>
              </a:buClr>
              <a:buSzPts val="2000"/>
            </a:pPr>
            <a:r>
              <a:rPr lang="en-US" b="1" dirty="0">
                <a:solidFill>
                  <a:schemeClr val="accent3"/>
                </a:solidFill>
              </a:rPr>
              <a:t>SOLUTIONS</a:t>
            </a:r>
            <a:endParaRPr lang="en-US" dirty="0">
              <a:solidFill>
                <a:schemeClr val="accent3"/>
              </a:solidFill>
            </a:endParaRPr>
          </a:p>
        </p:txBody>
      </p:sp>
      <p:cxnSp>
        <p:nvCxnSpPr>
          <p:cNvPr id="15" name="Straight Connector 14">
            <a:extLst>
              <a:ext uri="{FF2B5EF4-FFF2-40B4-BE49-F238E27FC236}">
                <a16:creationId xmlns:a16="http://schemas.microsoft.com/office/drawing/2014/main" id="{DAD2ED65-8D7C-4D9A-9406-32EDE94575B5}"/>
              </a:ext>
            </a:extLst>
          </p:cNvPr>
          <p:cNvCxnSpPr>
            <a:cxnSpLocks/>
          </p:cNvCxnSpPr>
          <p:nvPr/>
        </p:nvCxnSpPr>
        <p:spPr>
          <a:xfrm>
            <a:off x="6047726" y="3860800"/>
            <a:ext cx="1988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F8938E6-15F9-4CD7-A581-4FA4C2A6C2DC}"/>
              </a:ext>
            </a:extLst>
          </p:cNvPr>
          <p:cNvSpPr/>
          <p:nvPr/>
        </p:nvSpPr>
        <p:spPr>
          <a:xfrm>
            <a:off x="7681020" y="1411691"/>
            <a:ext cx="4510980" cy="4510978"/>
          </a:xfrm>
          <a:prstGeom prst="ellipse">
            <a:avLst/>
          </a:prstGeom>
          <a:solidFill>
            <a:schemeClr val="tx1">
              <a:alpha val="66000"/>
            </a:schemeClr>
          </a:solidFill>
          <a:ln w="12700" cap="rnd">
            <a:noFill/>
            <a:prstDash val="solid"/>
            <a:tailEnd type="oval"/>
          </a:ln>
          <a:effectLst>
            <a:outerShdw blurRad="63500" sx="102000" sy="102000" algn="ctr"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20" name="Rectangle 19">
            <a:extLst>
              <a:ext uri="{FF2B5EF4-FFF2-40B4-BE49-F238E27FC236}">
                <a16:creationId xmlns:a16="http://schemas.microsoft.com/office/drawing/2014/main" id="{C557C31F-CD88-4DDA-8523-D8067E655305}"/>
              </a:ext>
            </a:extLst>
          </p:cNvPr>
          <p:cNvSpPr/>
          <p:nvPr/>
        </p:nvSpPr>
        <p:spPr>
          <a:xfrm>
            <a:off x="8385632" y="3602788"/>
            <a:ext cx="1616292" cy="369332"/>
          </a:xfrm>
          <a:prstGeom prst="rect">
            <a:avLst/>
          </a:prstGeom>
        </p:spPr>
        <p:txBody>
          <a:bodyPr wrap="square" lIns="91440" tIns="45720" rIns="91440" bIns="45720">
            <a:spAutoFit/>
          </a:bodyPr>
          <a:lstStyle/>
          <a:p>
            <a:pPr>
              <a:spcBef>
                <a:spcPts val="900"/>
              </a:spcBef>
              <a:buClr>
                <a:schemeClr val="dk2"/>
              </a:buClr>
              <a:buSzPts val="2000"/>
            </a:pPr>
            <a:r>
              <a:rPr lang="en-US" b="1" dirty="0">
                <a:solidFill>
                  <a:schemeClr val="accent4">
                    <a:lumMod val="60000"/>
                    <a:lumOff val="40000"/>
                  </a:schemeClr>
                </a:solidFill>
              </a:rPr>
              <a:t>RESULTS</a:t>
            </a:r>
            <a:endParaRPr lang="en-US" dirty="0">
              <a:solidFill>
                <a:schemeClr val="accent4">
                  <a:lumMod val="60000"/>
                  <a:lumOff val="40000"/>
                </a:schemeClr>
              </a:solidFill>
            </a:endParaRPr>
          </a:p>
        </p:txBody>
      </p:sp>
      <p:cxnSp>
        <p:nvCxnSpPr>
          <p:cNvPr id="21" name="Straight Connector 20">
            <a:extLst>
              <a:ext uri="{FF2B5EF4-FFF2-40B4-BE49-F238E27FC236}">
                <a16:creationId xmlns:a16="http://schemas.microsoft.com/office/drawing/2014/main" id="{FEC2977B-68CC-44E0-8D0A-6A3253CAC9A7}"/>
              </a:ext>
            </a:extLst>
          </p:cNvPr>
          <p:cNvCxnSpPr>
            <a:cxnSpLocks/>
          </p:cNvCxnSpPr>
          <p:nvPr/>
        </p:nvCxnSpPr>
        <p:spPr>
          <a:xfrm>
            <a:off x="9606901" y="3860800"/>
            <a:ext cx="198819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9C0F49F-3351-4CEC-A584-38CD8168DFD0}"/>
              </a:ext>
            </a:extLst>
          </p:cNvPr>
          <p:cNvSpPr>
            <a:spLocks noGrp="1"/>
          </p:cNvSpPr>
          <p:nvPr userDrawn="1">
            <p:ph type="pic" sz="quarter" idx="13" hasCustomPrompt="1"/>
          </p:nvPr>
        </p:nvSpPr>
        <p:spPr>
          <a:xfrm>
            <a:off x="10604500" y="455071"/>
            <a:ext cx="1483958" cy="734198"/>
          </a:xfrm>
          <a:solidFill>
            <a:schemeClr val="tx1">
              <a:lumMod val="50000"/>
              <a:lumOff val="50000"/>
            </a:schemeClr>
          </a:solidFill>
        </p:spPr>
        <p:txBody>
          <a:bodyPr anchor="ctr"/>
          <a:lstStyle>
            <a:lvl1pPr marL="0" indent="0" algn="ctr">
              <a:buNone/>
              <a:defRPr sz="1200">
                <a:solidFill>
                  <a:schemeClr val="bg1"/>
                </a:solidFill>
              </a:defRPr>
            </a:lvl1pPr>
          </a:lstStyle>
          <a:p>
            <a:r>
              <a:rPr lang="en-US" dirty="0"/>
              <a:t>CLICK TO </a:t>
            </a:r>
            <a:br>
              <a:rPr lang="en-US" dirty="0"/>
            </a:br>
            <a:r>
              <a:rPr lang="en-US" dirty="0"/>
              <a:t>INSERT LOGO</a:t>
            </a:r>
          </a:p>
        </p:txBody>
      </p:sp>
      <p:sp>
        <p:nvSpPr>
          <p:cNvPr id="41" name="Text Placeholder 40">
            <a:extLst>
              <a:ext uri="{FF2B5EF4-FFF2-40B4-BE49-F238E27FC236}">
                <a16:creationId xmlns:a16="http://schemas.microsoft.com/office/drawing/2014/main" id="{E6C315CE-D6BD-4041-A5BB-12702033C22C}"/>
              </a:ext>
            </a:extLst>
          </p:cNvPr>
          <p:cNvSpPr>
            <a:spLocks noGrp="1"/>
          </p:cNvSpPr>
          <p:nvPr>
            <p:ph type="body" sz="quarter" idx="18"/>
          </p:nvPr>
        </p:nvSpPr>
        <p:spPr>
          <a:xfrm>
            <a:off x="508244" y="3948306"/>
            <a:ext cx="3304137" cy="1391133"/>
          </a:xfrm>
        </p:spPr>
        <p:txBody>
          <a:bodyPr/>
          <a:lstStyle>
            <a:lvl1pPr marL="0" indent="0" algn="l" defTabSz="914400" rtl="0" eaLnBrk="1" latinLnBrk="0" hangingPunct="1">
              <a:lnSpc>
                <a:spcPct val="95000"/>
              </a:lnSpc>
              <a:spcBef>
                <a:spcPts val="0"/>
              </a:spcBef>
              <a:spcAft>
                <a:spcPts val="800"/>
              </a:spcAft>
              <a:buClr>
                <a:schemeClr val="lt2"/>
              </a:buClr>
              <a:buSzPts val="2000"/>
              <a:buFont typeface="Arial" panose="020B0604020202020204" pitchFamily="34" charset="0"/>
              <a:buNone/>
              <a:defRPr lang="en-US" sz="1400" kern="1200" dirty="0" smtClean="0">
                <a:solidFill>
                  <a:schemeClr val="bg1"/>
                </a:solidFill>
                <a:latin typeface="+mn-lt"/>
                <a:ea typeface="+mn-ea"/>
                <a:cs typeface="+mn-cs"/>
              </a:defRPr>
            </a:lvl1pPr>
          </a:lstStyle>
          <a:p>
            <a:pPr lvl="0"/>
            <a:r>
              <a:rPr lang="en-US"/>
              <a:t>Edit Master text styles</a:t>
            </a:r>
          </a:p>
        </p:txBody>
      </p:sp>
      <p:sp>
        <p:nvSpPr>
          <p:cNvPr id="43" name="Text Placeholder 40">
            <a:extLst>
              <a:ext uri="{FF2B5EF4-FFF2-40B4-BE49-F238E27FC236}">
                <a16:creationId xmlns:a16="http://schemas.microsoft.com/office/drawing/2014/main" id="{734EF685-1980-49FB-9AA5-CD4CB9C0BA47}"/>
              </a:ext>
            </a:extLst>
          </p:cNvPr>
          <p:cNvSpPr>
            <a:spLocks noGrp="1"/>
          </p:cNvSpPr>
          <p:nvPr>
            <p:ph type="body" sz="quarter" idx="19"/>
          </p:nvPr>
        </p:nvSpPr>
        <p:spPr>
          <a:xfrm>
            <a:off x="4467673" y="3948306"/>
            <a:ext cx="3116610" cy="1391133"/>
          </a:xfrm>
        </p:spPr>
        <p:txBody>
          <a:bodyPr/>
          <a:lstStyle>
            <a:lvl1pPr marL="0" indent="0" algn="l" defTabSz="914400" rtl="0" eaLnBrk="1" latinLnBrk="0" hangingPunct="1">
              <a:lnSpc>
                <a:spcPct val="95000"/>
              </a:lnSpc>
              <a:spcBef>
                <a:spcPts val="0"/>
              </a:spcBef>
              <a:spcAft>
                <a:spcPts val="800"/>
              </a:spcAft>
              <a:buClr>
                <a:schemeClr val="lt2"/>
              </a:buClr>
              <a:buSzPts val="2000"/>
              <a:buFont typeface="Arial" panose="020B0604020202020204" pitchFamily="34" charset="0"/>
              <a:buNone/>
              <a:defRPr lang="en-US" sz="1400" kern="1200" dirty="0" smtClean="0">
                <a:solidFill>
                  <a:schemeClr val="bg1"/>
                </a:solidFill>
                <a:latin typeface="+mn-lt"/>
                <a:ea typeface="+mn-ea"/>
                <a:cs typeface="+mn-cs"/>
              </a:defRPr>
            </a:lvl1pPr>
          </a:lstStyle>
          <a:p>
            <a:pPr lvl="0"/>
            <a:r>
              <a:rPr lang="en-US"/>
              <a:t>Edit Master text styles</a:t>
            </a:r>
          </a:p>
        </p:txBody>
      </p:sp>
      <p:sp>
        <p:nvSpPr>
          <p:cNvPr id="44" name="Text Placeholder 40">
            <a:extLst>
              <a:ext uri="{FF2B5EF4-FFF2-40B4-BE49-F238E27FC236}">
                <a16:creationId xmlns:a16="http://schemas.microsoft.com/office/drawing/2014/main" id="{1554017D-27F1-4CF2-8C3C-2AE10A94DE2C}"/>
              </a:ext>
            </a:extLst>
          </p:cNvPr>
          <p:cNvSpPr>
            <a:spLocks noGrp="1"/>
          </p:cNvSpPr>
          <p:nvPr>
            <p:ph type="body" sz="quarter" idx="20"/>
          </p:nvPr>
        </p:nvSpPr>
        <p:spPr>
          <a:xfrm>
            <a:off x="8397552" y="3948306"/>
            <a:ext cx="3116610" cy="1391133"/>
          </a:xfrm>
        </p:spPr>
        <p:txBody>
          <a:bodyPr lIns="91440" tIns="45720" rIns="91440" bIns="45720"/>
          <a:lstStyle>
            <a:lvl1pPr marL="0" indent="0" algn="l" defTabSz="914400" rtl="0" eaLnBrk="1" latinLnBrk="0" hangingPunct="1">
              <a:lnSpc>
                <a:spcPct val="95000"/>
              </a:lnSpc>
              <a:spcBef>
                <a:spcPts val="0"/>
              </a:spcBef>
              <a:spcAft>
                <a:spcPts val="800"/>
              </a:spcAft>
              <a:buClr>
                <a:schemeClr val="lt2"/>
              </a:buClr>
              <a:buSzPts val="2000"/>
              <a:buFont typeface="Arial" panose="020B0604020202020204" pitchFamily="34" charset="0"/>
              <a:buNone/>
              <a:defRPr lang="en-US" sz="1400" kern="1200" dirty="0" smtClean="0">
                <a:solidFill>
                  <a:schemeClr val="bg1"/>
                </a:solidFill>
                <a:latin typeface="+mn-lt"/>
                <a:ea typeface="+mn-ea"/>
                <a:cs typeface="+mn-cs"/>
              </a:defRPr>
            </a:lvl1pPr>
          </a:lstStyle>
          <a:p>
            <a:pPr lvl="0"/>
            <a:r>
              <a:rPr lang="en-US"/>
              <a:t>Edit Master text styles</a:t>
            </a:r>
          </a:p>
        </p:txBody>
      </p:sp>
      <p:sp>
        <p:nvSpPr>
          <p:cNvPr id="49" name="TextBox 48">
            <a:extLst>
              <a:ext uri="{FF2B5EF4-FFF2-40B4-BE49-F238E27FC236}">
                <a16:creationId xmlns:a16="http://schemas.microsoft.com/office/drawing/2014/main" id="{4ADFC9AC-9393-4DCA-81A6-B3949EB41CE1}"/>
              </a:ext>
            </a:extLst>
          </p:cNvPr>
          <p:cNvSpPr txBox="1"/>
          <p:nvPr userDrawn="1"/>
        </p:nvSpPr>
        <p:spPr>
          <a:xfrm>
            <a:off x="-1867296" y="2037224"/>
            <a:ext cx="1689360" cy="3339376"/>
          </a:xfrm>
          <a:prstGeom prst="rect">
            <a:avLst/>
          </a:prstGeom>
          <a:solidFill>
            <a:schemeClr val="bg1"/>
          </a:solidFill>
        </p:spPr>
        <p:txBody>
          <a:bodyPr wrap="square" rtlCol="0">
            <a:spAutoFit/>
          </a:bodyPr>
          <a:lstStyle/>
          <a:p>
            <a:pPr marL="228600" indent="-228600">
              <a:buAutoNum type="arabicPeriod"/>
            </a:pPr>
            <a:r>
              <a:rPr lang="en-US" sz="1000" dirty="0"/>
              <a:t>CLICK TO INSERT PICTURE (blue/yellow/or purple)</a:t>
            </a:r>
          </a:p>
          <a:p>
            <a:pPr marL="228600" indent="-228600">
              <a:buAutoNum type="arabicPeriod"/>
            </a:pPr>
            <a:r>
              <a:rPr lang="en-US" sz="1000" dirty="0"/>
              <a:t>Once inserted, select the picture</a:t>
            </a:r>
          </a:p>
          <a:p>
            <a:pPr marL="228600" indent="-228600">
              <a:buAutoNum type="arabicPeriod"/>
            </a:pPr>
            <a:r>
              <a:rPr lang="en-US" sz="1000" dirty="0"/>
              <a:t>Select “Picture Format” </a:t>
            </a:r>
          </a:p>
          <a:p>
            <a:pPr marL="228600" indent="-228600">
              <a:buAutoNum type="arabicPeriod"/>
            </a:pPr>
            <a:r>
              <a:rPr lang="en-US" sz="1000" dirty="0"/>
              <a:t>the click on “COLOR” icon (3rd icon from left side of ribbon)</a:t>
            </a:r>
          </a:p>
          <a:p>
            <a:pPr marL="228600" indent="-228600">
              <a:buAutoNum type="arabicPeriod"/>
            </a:pPr>
            <a:r>
              <a:rPr lang="en-US" sz="1000" dirty="0"/>
              <a:t>Then go to “RECOLOR” section and choose</a:t>
            </a:r>
          </a:p>
          <a:p>
            <a:pPr marL="285750" lvl="1" indent="-171450">
              <a:buFont typeface="Arial" panose="020B0604020202020204" pitchFamily="34" charset="0"/>
              <a:buChar char="•"/>
            </a:pPr>
            <a:r>
              <a:rPr lang="en-US" sz="900" dirty="0"/>
              <a:t>(</a:t>
            </a:r>
            <a:r>
              <a:rPr lang="en-US" sz="900" dirty="0">
                <a:solidFill>
                  <a:schemeClr val="accent1"/>
                </a:solidFill>
              </a:rPr>
              <a:t>for blue</a:t>
            </a:r>
            <a:r>
              <a:rPr lang="en-US" sz="900" dirty="0"/>
              <a:t>) thumbnail in the 2nd COLUMN/ 2nd ROW </a:t>
            </a:r>
          </a:p>
          <a:p>
            <a:pPr marL="285750" lvl="1" indent="-171450">
              <a:buFont typeface="Arial" panose="020B0604020202020204" pitchFamily="34" charset="0"/>
              <a:buChar char="•"/>
            </a:pPr>
            <a:r>
              <a:rPr lang="en-US" sz="900" dirty="0"/>
              <a:t>(</a:t>
            </a:r>
            <a:r>
              <a:rPr lang="en-US" sz="900" dirty="0">
                <a:solidFill>
                  <a:schemeClr val="accent3"/>
                </a:solidFill>
              </a:rPr>
              <a:t>for yellow</a:t>
            </a:r>
            <a:r>
              <a:rPr lang="en-US" sz="900" dirty="0"/>
              <a:t>) thumbnail in the 4th COLUMN/ 2nd ROW</a:t>
            </a:r>
          </a:p>
          <a:p>
            <a:pPr marL="285750" lvl="1" indent="-171450">
              <a:buFont typeface="Arial" panose="020B0604020202020204" pitchFamily="34" charset="0"/>
              <a:buChar char="•"/>
            </a:pPr>
            <a:r>
              <a:rPr lang="en-US" sz="900" dirty="0"/>
              <a:t>(</a:t>
            </a:r>
            <a:r>
              <a:rPr lang="en-US" sz="900" dirty="0">
                <a:solidFill>
                  <a:schemeClr val="accent4"/>
                </a:solidFill>
              </a:rPr>
              <a:t>for purple</a:t>
            </a:r>
            <a:r>
              <a:rPr lang="en-US" sz="900" dirty="0"/>
              <a:t>) thumbnail in the 5th COLUMN/ 2nd ROW </a:t>
            </a:r>
          </a:p>
        </p:txBody>
      </p:sp>
      <p:sp>
        <p:nvSpPr>
          <p:cNvPr id="59" name="Picture Placeholder 58">
            <a:extLst>
              <a:ext uri="{FF2B5EF4-FFF2-40B4-BE49-F238E27FC236}">
                <a16:creationId xmlns:a16="http://schemas.microsoft.com/office/drawing/2014/main" id="{99EAA2A8-824A-4B9F-BC7A-214E6A6153B2}"/>
              </a:ext>
            </a:extLst>
          </p:cNvPr>
          <p:cNvSpPr>
            <a:spLocks noGrp="1"/>
          </p:cNvSpPr>
          <p:nvPr>
            <p:ph type="pic" sz="quarter" idx="15"/>
          </p:nvPr>
        </p:nvSpPr>
        <p:spPr>
          <a:xfrm>
            <a:off x="3933178" y="1518550"/>
            <a:ext cx="4003343" cy="1984246"/>
          </a:xfrm>
          <a:custGeom>
            <a:avLst/>
            <a:gdLst>
              <a:gd name="connsiteX0" fmla="*/ 2144870 w 4003343"/>
              <a:gd name="connsiteY0" fmla="*/ 0 h 1984246"/>
              <a:gd name="connsiteX1" fmla="*/ 3966001 w 4003343"/>
              <a:gd name="connsiteY1" fmla="*/ 1003689 h 1984246"/>
              <a:gd name="connsiteX2" fmla="*/ 4003343 w 4003343"/>
              <a:gd name="connsiteY2" fmla="*/ 1069098 h 1984246"/>
              <a:gd name="connsiteX3" fmla="*/ 4000652 w 4003343"/>
              <a:gd name="connsiteY3" fmla="*/ 1073528 h 1984246"/>
              <a:gd name="connsiteX4" fmla="*/ 3740071 w 4003343"/>
              <a:gd name="connsiteY4" fmla="*/ 1918018 h 1984246"/>
              <a:gd name="connsiteX5" fmla="*/ 3736727 w 4003343"/>
              <a:gd name="connsiteY5" fmla="*/ 1984246 h 1984246"/>
              <a:gd name="connsiteX6" fmla="*/ 0 w 4003343"/>
              <a:gd name="connsiteY6" fmla="*/ 1984246 h 1984246"/>
              <a:gd name="connsiteX7" fmla="*/ 2576 w 4003343"/>
              <a:gd name="connsiteY7" fmla="*/ 1933238 h 1984246"/>
              <a:gd name="connsiteX8" fmla="*/ 2144870 w 4003343"/>
              <a:gd name="connsiteY8"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343" h="1984246">
                <a:moveTo>
                  <a:pt x="2144870" y="0"/>
                </a:moveTo>
                <a:cubicBezTo>
                  <a:pt x="2911409" y="0"/>
                  <a:pt x="3584403" y="400513"/>
                  <a:pt x="3966001" y="1003689"/>
                </a:cubicBezTo>
                <a:lnTo>
                  <a:pt x="4003343" y="1069098"/>
                </a:lnTo>
                <a:lnTo>
                  <a:pt x="4000652" y="1073528"/>
                </a:lnTo>
                <a:cubicBezTo>
                  <a:pt x="3861763" y="1329198"/>
                  <a:pt x="3770872" y="1614726"/>
                  <a:pt x="3740071" y="1918018"/>
                </a:cubicBezTo>
                <a:lnTo>
                  <a:pt x="3736727" y="1984246"/>
                </a:lnTo>
                <a:lnTo>
                  <a:pt x="0" y="1984246"/>
                </a:lnTo>
                <a:lnTo>
                  <a:pt x="2576" y="1933238"/>
                </a:lnTo>
                <a:cubicBezTo>
                  <a:pt x="112852" y="847367"/>
                  <a:pt x="1029904" y="0"/>
                  <a:pt x="2144870" y="0"/>
                </a:cubicBezTo>
                <a:close/>
              </a:path>
            </a:pathLst>
          </a:custGeom>
          <a:solidFill>
            <a:schemeClr val="accent3"/>
          </a:solidFill>
        </p:spPr>
        <p:txBody>
          <a:bodyPr wrap="square" anchor="ctr">
            <a:noAutofit/>
          </a:bodyPr>
          <a:lstStyle>
            <a:lvl1pPr marL="0" indent="0" algn="ctr">
              <a:buNone/>
              <a:defRPr sz="1800" baseline="30000">
                <a:solidFill>
                  <a:schemeClr val="bg1"/>
                </a:solidFill>
              </a:defRPr>
            </a:lvl1pPr>
          </a:lstStyle>
          <a:p>
            <a:r>
              <a:rPr lang="en-US" dirty="0"/>
              <a:t>Click icon to add picture</a:t>
            </a:r>
          </a:p>
        </p:txBody>
      </p:sp>
      <p:sp>
        <p:nvSpPr>
          <p:cNvPr id="60" name="Picture Placeholder 59">
            <a:extLst>
              <a:ext uri="{FF2B5EF4-FFF2-40B4-BE49-F238E27FC236}">
                <a16:creationId xmlns:a16="http://schemas.microsoft.com/office/drawing/2014/main" id="{85047280-9399-4019-A4FB-2D3B3286D0C7}"/>
              </a:ext>
            </a:extLst>
          </p:cNvPr>
          <p:cNvSpPr>
            <a:spLocks noGrp="1"/>
          </p:cNvSpPr>
          <p:nvPr>
            <p:ph type="pic" sz="quarter" idx="17"/>
          </p:nvPr>
        </p:nvSpPr>
        <p:spPr>
          <a:xfrm>
            <a:off x="7788127" y="1516856"/>
            <a:ext cx="4289431" cy="1984246"/>
          </a:xfrm>
          <a:custGeom>
            <a:avLst/>
            <a:gdLst>
              <a:gd name="connsiteX0" fmla="*/ 2144561 w 4289431"/>
              <a:gd name="connsiteY0" fmla="*/ 0 h 1984246"/>
              <a:gd name="connsiteX1" fmla="*/ 2144716 w 4289431"/>
              <a:gd name="connsiteY1" fmla="*/ 8 h 1984246"/>
              <a:gd name="connsiteX2" fmla="*/ 2144870 w 4289431"/>
              <a:gd name="connsiteY2" fmla="*/ 0 h 1984246"/>
              <a:gd name="connsiteX3" fmla="*/ 2287452 w 4289431"/>
              <a:gd name="connsiteY3" fmla="*/ 4646 h 1984246"/>
              <a:gd name="connsiteX4" fmla="*/ 2329236 w 4289431"/>
              <a:gd name="connsiteY4" fmla="*/ 8744 h 1984246"/>
              <a:gd name="connsiteX5" fmla="*/ 2351149 w 4289431"/>
              <a:gd name="connsiteY5" fmla="*/ 9782 h 1984246"/>
              <a:gd name="connsiteX6" fmla="*/ 2375913 w 4289431"/>
              <a:gd name="connsiteY6" fmla="*/ 13323 h 1984246"/>
              <a:gd name="connsiteX7" fmla="*/ 2427551 w 4289431"/>
              <a:gd name="connsiteY7" fmla="*/ 18388 h 1984246"/>
              <a:gd name="connsiteX8" fmla="*/ 2536857 w 4289431"/>
              <a:gd name="connsiteY8" fmla="*/ 36336 h 1984246"/>
              <a:gd name="connsiteX9" fmla="*/ 2552207 w 4289431"/>
              <a:gd name="connsiteY9" fmla="*/ 38531 h 1984246"/>
              <a:gd name="connsiteX10" fmla="*/ 2556470 w 4289431"/>
              <a:gd name="connsiteY10" fmla="*/ 39557 h 1984246"/>
              <a:gd name="connsiteX11" fmla="*/ 2564878 w 4289431"/>
              <a:gd name="connsiteY11" fmla="*/ 40938 h 1984246"/>
              <a:gd name="connsiteX12" fmla="*/ 2699143 w 4289431"/>
              <a:gd name="connsiteY12" fmla="*/ 72005 h 1984246"/>
              <a:gd name="connsiteX13" fmla="*/ 2730646 w 4289431"/>
              <a:gd name="connsiteY13" fmla="*/ 81461 h 1984246"/>
              <a:gd name="connsiteX14" fmla="*/ 2746842 w 4289431"/>
              <a:gd name="connsiteY14" fmla="*/ 85358 h 1984246"/>
              <a:gd name="connsiteX15" fmla="*/ 2770063 w 4289431"/>
              <a:gd name="connsiteY15" fmla="*/ 93292 h 1984246"/>
              <a:gd name="connsiteX16" fmla="*/ 2830057 w 4289431"/>
              <a:gd name="connsiteY16" fmla="*/ 111300 h 1984246"/>
              <a:gd name="connsiteX17" fmla="*/ 2914846 w 4289431"/>
              <a:gd name="connsiteY17" fmla="*/ 142767 h 1984246"/>
              <a:gd name="connsiteX18" fmla="*/ 2934163 w 4289431"/>
              <a:gd name="connsiteY18" fmla="*/ 149368 h 1984246"/>
              <a:gd name="connsiteX19" fmla="*/ 2941519 w 4289431"/>
              <a:gd name="connsiteY19" fmla="*/ 152666 h 1984246"/>
              <a:gd name="connsiteX20" fmla="*/ 2957329 w 4289431"/>
              <a:gd name="connsiteY20" fmla="*/ 158533 h 1984246"/>
              <a:gd name="connsiteX21" fmla="*/ 3080669 w 4289431"/>
              <a:gd name="connsiteY21" fmla="*/ 213414 h 1984246"/>
              <a:gd name="connsiteX22" fmla="*/ 3102746 w 4289431"/>
              <a:gd name="connsiteY22" fmla="*/ 224949 h 1984246"/>
              <a:gd name="connsiteX23" fmla="*/ 3113278 w 4289431"/>
              <a:gd name="connsiteY23" fmla="*/ 229671 h 1984246"/>
              <a:gd name="connsiteX24" fmla="*/ 3132606 w 4289431"/>
              <a:gd name="connsiteY24" fmla="*/ 240551 h 1984246"/>
              <a:gd name="connsiteX25" fmla="*/ 3199788 w 4289431"/>
              <a:gd name="connsiteY25" fmla="*/ 275654 h 1984246"/>
              <a:gd name="connsiteX26" fmla="*/ 3231740 w 4289431"/>
              <a:gd name="connsiteY26" fmla="*/ 296355 h 1984246"/>
              <a:gd name="connsiteX27" fmla="*/ 3283295 w 4289431"/>
              <a:gd name="connsiteY27" fmla="*/ 325375 h 1984246"/>
              <a:gd name="connsiteX28" fmla="*/ 3390576 w 4289431"/>
              <a:gd name="connsiteY28" fmla="*/ 399261 h 1984246"/>
              <a:gd name="connsiteX29" fmla="*/ 3424204 w 4289431"/>
              <a:gd name="connsiteY29" fmla="*/ 421048 h 1984246"/>
              <a:gd name="connsiteX30" fmla="*/ 3433297 w 4289431"/>
              <a:gd name="connsiteY30" fmla="*/ 428684 h 1984246"/>
              <a:gd name="connsiteX31" fmla="*/ 3443322 w 4289431"/>
              <a:gd name="connsiteY31" fmla="*/ 435588 h 1984246"/>
              <a:gd name="connsiteX32" fmla="*/ 3592467 w 4289431"/>
              <a:gd name="connsiteY32" fmla="*/ 559418 h 1984246"/>
              <a:gd name="connsiteX33" fmla="*/ 3611427 w 4289431"/>
              <a:gd name="connsiteY33" fmla="*/ 578265 h 1984246"/>
              <a:gd name="connsiteX34" fmla="*/ 3628257 w 4289431"/>
              <a:gd name="connsiteY34" fmla="*/ 592398 h 1984246"/>
              <a:gd name="connsiteX35" fmla="*/ 3660319 w 4289431"/>
              <a:gd name="connsiteY35" fmla="*/ 626867 h 1984246"/>
              <a:gd name="connsiteX36" fmla="*/ 3729838 w 4289431"/>
              <a:gd name="connsiteY36" fmla="*/ 695972 h 1984246"/>
              <a:gd name="connsiteX37" fmla="*/ 3778878 w 4289431"/>
              <a:gd name="connsiteY37" fmla="*/ 754325 h 1984246"/>
              <a:gd name="connsiteX38" fmla="*/ 3809629 w 4289431"/>
              <a:gd name="connsiteY38" fmla="*/ 787384 h 1984246"/>
              <a:gd name="connsiteX39" fmla="*/ 3827892 w 4289431"/>
              <a:gd name="connsiteY39" fmla="*/ 812647 h 1984246"/>
              <a:gd name="connsiteX40" fmla="*/ 3854544 w 4289431"/>
              <a:gd name="connsiteY40" fmla="*/ 844360 h 1984246"/>
              <a:gd name="connsiteX41" fmla="*/ 3957178 w 4289431"/>
              <a:gd name="connsiteY41" fmla="*/ 991485 h 1984246"/>
              <a:gd name="connsiteX42" fmla="*/ 3966001 w 4289431"/>
              <a:gd name="connsiteY42" fmla="*/ 1003689 h 1984246"/>
              <a:gd name="connsiteX43" fmla="*/ 4003343 w 4289431"/>
              <a:gd name="connsiteY43" fmla="*/ 1069098 h 1984246"/>
              <a:gd name="connsiteX44" fmla="*/ 4003184 w 4289431"/>
              <a:gd name="connsiteY44" fmla="*/ 1069360 h 1984246"/>
              <a:gd name="connsiteX45" fmla="*/ 4062391 w 4289431"/>
              <a:gd name="connsiteY45" fmla="*/ 1173068 h 1984246"/>
              <a:gd name="connsiteX46" fmla="*/ 4286855 w 4289431"/>
              <a:gd name="connsiteY46" fmla="*/ 1933238 h 1984246"/>
              <a:gd name="connsiteX47" fmla="*/ 4289431 w 4289431"/>
              <a:gd name="connsiteY47" fmla="*/ 1984246 h 1984246"/>
              <a:gd name="connsiteX48" fmla="*/ 3736727 w 4289431"/>
              <a:gd name="connsiteY48" fmla="*/ 1984246 h 1984246"/>
              <a:gd name="connsiteX49" fmla="*/ 552704 w 4289431"/>
              <a:gd name="connsiteY49" fmla="*/ 1984246 h 1984246"/>
              <a:gd name="connsiteX50" fmla="*/ 0 w 4289431"/>
              <a:gd name="connsiteY50" fmla="*/ 1984246 h 1984246"/>
              <a:gd name="connsiteX51" fmla="*/ 2576 w 4289431"/>
              <a:gd name="connsiteY51" fmla="*/ 1933238 h 1984246"/>
              <a:gd name="connsiteX52" fmla="*/ 227040 w 4289431"/>
              <a:gd name="connsiteY52" fmla="*/ 1173068 h 1984246"/>
              <a:gd name="connsiteX53" fmla="*/ 286247 w 4289431"/>
              <a:gd name="connsiteY53" fmla="*/ 1069360 h 1984246"/>
              <a:gd name="connsiteX54" fmla="*/ 286088 w 4289431"/>
              <a:gd name="connsiteY54" fmla="*/ 1069098 h 1984246"/>
              <a:gd name="connsiteX55" fmla="*/ 323430 w 4289431"/>
              <a:gd name="connsiteY55" fmla="*/ 1003689 h 1984246"/>
              <a:gd name="connsiteX56" fmla="*/ 332253 w 4289431"/>
              <a:gd name="connsiteY56" fmla="*/ 991485 h 1984246"/>
              <a:gd name="connsiteX57" fmla="*/ 434887 w 4289431"/>
              <a:gd name="connsiteY57" fmla="*/ 844360 h 1984246"/>
              <a:gd name="connsiteX58" fmla="*/ 461539 w 4289431"/>
              <a:gd name="connsiteY58" fmla="*/ 812647 h 1984246"/>
              <a:gd name="connsiteX59" fmla="*/ 479802 w 4289431"/>
              <a:gd name="connsiteY59" fmla="*/ 787384 h 1984246"/>
              <a:gd name="connsiteX60" fmla="*/ 510553 w 4289431"/>
              <a:gd name="connsiteY60" fmla="*/ 754325 h 1984246"/>
              <a:gd name="connsiteX61" fmla="*/ 559593 w 4289431"/>
              <a:gd name="connsiteY61" fmla="*/ 695972 h 1984246"/>
              <a:gd name="connsiteX62" fmla="*/ 629111 w 4289431"/>
              <a:gd name="connsiteY62" fmla="*/ 626867 h 1984246"/>
              <a:gd name="connsiteX63" fmla="*/ 661174 w 4289431"/>
              <a:gd name="connsiteY63" fmla="*/ 592398 h 1984246"/>
              <a:gd name="connsiteX64" fmla="*/ 678004 w 4289431"/>
              <a:gd name="connsiteY64" fmla="*/ 578265 h 1984246"/>
              <a:gd name="connsiteX65" fmla="*/ 696964 w 4289431"/>
              <a:gd name="connsiteY65" fmla="*/ 559418 h 1984246"/>
              <a:gd name="connsiteX66" fmla="*/ 846109 w 4289431"/>
              <a:gd name="connsiteY66" fmla="*/ 435588 h 1984246"/>
              <a:gd name="connsiteX67" fmla="*/ 856134 w 4289431"/>
              <a:gd name="connsiteY67" fmla="*/ 428684 h 1984246"/>
              <a:gd name="connsiteX68" fmla="*/ 865227 w 4289431"/>
              <a:gd name="connsiteY68" fmla="*/ 421048 h 1984246"/>
              <a:gd name="connsiteX69" fmla="*/ 898856 w 4289431"/>
              <a:gd name="connsiteY69" fmla="*/ 399261 h 1984246"/>
              <a:gd name="connsiteX70" fmla="*/ 1006136 w 4289431"/>
              <a:gd name="connsiteY70" fmla="*/ 325375 h 1984246"/>
              <a:gd name="connsiteX71" fmla="*/ 1057691 w 4289431"/>
              <a:gd name="connsiteY71" fmla="*/ 296355 h 1984246"/>
              <a:gd name="connsiteX72" fmla="*/ 1089643 w 4289431"/>
              <a:gd name="connsiteY72" fmla="*/ 275654 h 1984246"/>
              <a:gd name="connsiteX73" fmla="*/ 1156825 w 4289431"/>
              <a:gd name="connsiteY73" fmla="*/ 240551 h 1984246"/>
              <a:gd name="connsiteX74" fmla="*/ 1176153 w 4289431"/>
              <a:gd name="connsiteY74" fmla="*/ 229671 h 1984246"/>
              <a:gd name="connsiteX75" fmla="*/ 1186685 w 4289431"/>
              <a:gd name="connsiteY75" fmla="*/ 224949 h 1984246"/>
              <a:gd name="connsiteX76" fmla="*/ 1208762 w 4289431"/>
              <a:gd name="connsiteY76" fmla="*/ 213414 h 1984246"/>
              <a:gd name="connsiteX77" fmla="*/ 1332103 w 4289431"/>
              <a:gd name="connsiteY77" fmla="*/ 158533 h 1984246"/>
              <a:gd name="connsiteX78" fmla="*/ 1347912 w 4289431"/>
              <a:gd name="connsiteY78" fmla="*/ 152666 h 1984246"/>
              <a:gd name="connsiteX79" fmla="*/ 1355268 w 4289431"/>
              <a:gd name="connsiteY79" fmla="*/ 149368 h 1984246"/>
              <a:gd name="connsiteX80" fmla="*/ 1374585 w 4289431"/>
              <a:gd name="connsiteY80" fmla="*/ 142767 h 1984246"/>
              <a:gd name="connsiteX81" fmla="*/ 1459374 w 4289431"/>
              <a:gd name="connsiteY81" fmla="*/ 111300 h 1984246"/>
              <a:gd name="connsiteX82" fmla="*/ 1519369 w 4289431"/>
              <a:gd name="connsiteY82" fmla="*/ 93292 h 1984246"/>
              <a:gd name="connsiteX83" fmla="*/ 1542589 w 4289431"/>
              <a:gd name="connsiteY83" fmla="*/ 85358 h 1984246"/>
              <a:gd name="connsiteX84" fmla="*/ 1558785 w 4289431"/>
              <a:gd name="connsiteY84" fmla="*/ 81461 h 1984246"/>
              <a:gd name="connsiteX85" fmla="*/ 1590288 w 4289431"/>
              <a:gd name="connsiteY85" fmla="*/ 72005 h 1984246"/>
              <a:gd name="connsiteX86" fmla="*/ 1724553 w 4289431"/>
              <a:gd name="connsiteY86" fmla="*/ 40938 h 1984246"/>
              <a:gd name="connsiteX87" fmla="*/ 1732961 w 4289431"/>
              <a:gd name="connsiteY87" fmla="*/ 39557 h 1984246"/>
              <a:gd name="connsiteX88" fmla="*/ 1737224 w 4289431"/>
              <a:gd name="connsiteY88" fmla="*/ 38531 h 1984246"/>
              <a:gd name="connsiteX89" fmla="*/ 1752574 w 4289431"/>
              <a:gd name="connsiteY89" fmla="*/ 36336 h 1984246"/>
              <a:gd name="connsiteX90" fmla="*/ 1861880 w 4289431"/>
              <a:gd name="connsiteY90" fmla="*/ 18388 h 1984246"/>
              <a:gd name="connsiteX91" fmla="*/ 1913518 w 4289431"/>
              <a:gd name="connsiteY91" fmla="*/ 13323 h 1984246"/>
              <a:gd name="connsiteX92" fmla="*/ 1938282 w 4289431"/>
              <a:gd name="connsiteY92" fmla="*/ 9782 h 1984246"/>
              <a:gd name="connsiteX93" fmla="*/ 1960195 w 4289431"/>
              <a:gd name="connsiteY93" fmla="*/ 8744 h 1984246"/>
              <a:gd name="connsiteX94" fmla="*/ 2001980 w 4289431"/>
              <a:gd name="connsiteY94" fmla="*/ 4646 h 1984246"/>
              <a:gd name="connsiteX95" fmla="*/ 2144561 w 4289431"/>
              <a:gd name="connsiteY95"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89431" h="1984246">
                <a:moveTo>
                  <a:pt x="2144561" y="0"/>
                </a:moveTo>
                <a:lnTo>
                  <a:pt x="2144716" y="8"/>
                </a:lnTo>
                <a:lnTo>
                  <a:pt x="2144870" y="0"/>
                </a:lnTo>
                <a:cubicBezTo>
                  <a:pt x="2192779" y="0"/>
                  <a:pt x="2240322" y="1565"/>
                  <a:pt x="2287452" y="4646"/>
                </a:cubicBezTo>
                <a:lnTo>
                  <a:pt x="2329236" y="8744"/>
                </a:lnTo>
                <a:lnTo>
                  <a:pt x="2351149" y="9782"/>
                </a:lnTo>
                <a:lnTo>
                  <a:pt x="2375913" y="13323"/>
                </a:lnTo>
                <a:lnTo>
                  <a:pt x="2427551" y="18388"/>
                </a:lnTo>
                <a:lnTo>
                  <a:pt x="2536857" y="36336"/>
                </a:lnTo>
                <a:lnTo>
                  <a:pt x="2552207" y="38531"/>
                </a:lnTo>
                <a:lnTo>
                  <a:pt x="2556470" y="39557"/>
                </a:lnTo>
                <a:lnTo>
                  <a:pt x="2564878" y="40938"/>
                </a:lnTo>
                <a:cubicBezTo>
                  <a:pt x="2610159" y="49890"/>
                  <a:pt x="2654931" y="60262"/>
                  <a:pt x="2699143" y="72005"/>
                </a:cubicBezTo>
                <a:lnTo>
                  <a:pt x="2730646" y="81461"/>
                </a:lnTo>
                <a:lnTo>
                  <a:pt x="2746842" y="85358"/>
                </a:lnTo>
                <a:lnTo>
                  <a:pt x="2770063" y="93292"/>
                </a:lnTo>
                <a:lnTo>
                  <a:pt x="2830057" y="111300"/>
                </a:lnTo>
                <a:lnTo>
                  <a:pt x="2914846" y="142767"/>
                </a:lnTo>
                <a:lnTo>
                  <a:pt x="2934163" y="149368"/>
                </a:lnTo>
                <a:lnTo>
                  <a:pt x="2941519" y="152666"/>
                </a:lnTo>
                <a:lnTo>
                  <a:pt x="2957329" y="158533"/>
                </a:lnTo>
                <a:cubicBezTo>
                  <a:pt x="2999113" y="175568"/>
                  <a:pt x="3040243" y="193878"/>
                  <a:pt x="3080669" y="213414"/>
                </a:cubicBezTo>
                <a:lnTo>
                  <a:pt x="3102746" y="224949"/>
                </a:lnTo>
                <a:lnTo>
                  <a:pt x="3113278" y="229671"/>
                </a:lnTo>
                <a:lnTo>
                  <a:pt x="3132606" y="240551"/>
                </a:lnTo>
                <a:lnTo>
                  <a:pt x="3199788" y="275654"/>
                </a:lnTo>
                <a:lnTo>
                  <a:pt x="3231740" y="296355"/>
                </a:lnTo>
                <a:lnTo>
                  <a:pt x="3283295" y="325375"/>
                </a:lnTo>
                <a:lnTo>
                  <a:pt x="3390576" y="399261"/>
                </a:lnTo>
                <a:lnTo>
                  <a:pt x="3424204" y="421048"/>
                </a:lnTo>
                <a:lnTo>
                  <a:pt x="3433297" y="428684"/>
                </a:lnTo>
                <a:lnTo>
                  <a:pt x="3443322" y="435588"/>
                </a:lnTo>
                <a:cubicBezTo>
                  <a:pt x="3494900" y="474645"/>
                  <a:pt x="3544665" y="515971"/>
                  <a:pt x="3592467" y="559418"/>
                </a:cubicBezTo>
                <a:lnTo>
                  <a:pt x="3611427" y="578265"/>
                </a:lnTo>
                <a:lnTo>
                  <a:pt x="3628257" y="592398"/>
                </a:lnTo>
                <a:lnTo>
                  <a:pt x="3660319" y="626867"/>
                </a:lnTo>
                <a:lnTo>
                  <a:pt x="3729838" y="695972"/>
                </a:lnTo>
                <a:lnTo>
                  <a:pt x="3778878" y="754325"/>
                </a:lnTo>
                <a:lnTo>
                  <a:pt x="3809629" y="787384"/>
                </a:lnTo>
                <a:lnTo>
                  <a:pt x="3827892" y="812647"/>
                </a:lnTo>
                <a:lnTo>
                  <a:pt x="3854544" y="844360"/>
                </a:lnTo>
                <a:lnTo>
                  <a:pt x="3957178" y="991485"/>
                </a:lnTo>
                <a:lnTo>
                  <a:pt x="3966001" y="1003689"/>
                </a:lnTo>
                <a:lnTo>
                  <a:pt x="4003343" y="1069098"/>
                </a:lnTo>
                <a:lnTo>
                  <a:pt x="4003184" y="1069360"/>
                </a:lnTo>
                <a:lnTo>
                  <a:pt x="4062391" y="1173068"/>
                </a:lnTo>
                <a:cubicBezTo>
                  <a:pt x="4181294" y="1405209"/>
                  <a:pt x="4259286" y="1661771"/>
                  <a:pt x="4286855" y="1933238"/>
                </a:cubicBezTo>
                <a:lnTo>
                  <a:pt x="4289431" y="1984246"/>
                </a:lnTo>
                <a:lnTo>
                  <a:pt x="3736727" y="1984246"/>
                </a:lnTo>
                <a:lnTo>
                  <a:pt x="552704" y="1984246"/>
                </a:lnTo>
                <a:lnTo>
                  <a:pt x="0" y="1984246"/>
                </a:lnTo>
                <a:lnTo>
                  <a:pt x="2576" y="1933238"/>
                </a:lnTo>
                <a:cubicBezTo>
                  <a:pt x="30145" y="1661771"/>
                  <a:pt x="108138" y="1405209"/>
                  <a:pt x="227040" y="1173068"/>
                </a:cubicBezTo>
                <a:lnTo>
                  <a:pt x="286247" y="1069360"/>
                </a:lnTo>
                <a:lnTo>
                  <a:pt x="286088" y="1069098"/>
                </a:lnTo>
                <a:lnTo>
                  <a:pt x="323430" y="1003689"/>
                </a:lnTo>
                <a:lnTo>
                  <a:pt x="332253" y="991485"/>
                </a:lnTo>
                <a:lnTo>
                  <a:pt x="434887" y="844360"/>
                </a:lnTo>
                <a:lnTo>
                  <a:pt x="461539" y="812647"/>
                </a:lnTo>
                <a:lnTo>
                  <a:pt x="479802" y="787384"/>
                </a:lnTo>
                <a:lnTo>
                  <a:pt x="510553" y="754325"/>
                </a:lnTo>
                <a:lnTo>
                  <a:pt x="559593" y="695972"/>
                </a:lnTo>
                <a:lnTo>
                  <a:pt x="629111" y="626867"/>
                </a:lnTo>
                <a:lnTo>
                  <a:pt x="661174" y="592398"/>
                </a:lnTo>
                <a:lnTo>
                  <a:pt x="678004" y="578265"/>
                </a:lnTo>
                <a:lnTo>
                  <a:pt x="696964" y="559418"/>
                </a:lnTo>
                <a:cubicBezTo>
                  <a:pt x="744767" y="515971"/>
                  <a:pt x="794531" y="474645"/>
                  <a:pt x="846109" y="435588"/>
                </a:cubicBezTo>
                <a:lnTo>
                  <a:pt x="856134" y="428684"/>
                </a:lnTo>
                <a:lnTo>
                  <a:pt x="865227" y="421048"/>
                </a:lnTo>
                <a:lnTo>
                  <a:pt x="898856" y="399261"/>
                </a:lnTo>
                <a:lnTo>
                  <a:pt x="1006136" y="325375"/>
                </a:lnTo>
                <a:lnTo>
                  <a:pt x="1057691" y="296355"/>
                </a:lnTo>
                <a:lnTo>
                  <a:pt x="1089643" y="275654"/>
                </a:lnTo>
                <a:lnTo>
                  <a:pt x="1156825" y="240551"/>
                </a:lnTo>
                <a:lnTo>
                  <a:pt x="1176153" y="229671"/>
                </a:lnTo>
                <a:lnTo>
                  <a:pt x="1186685" y="224949"/>
                </a:lnTo>
                <a:lnTo>
                  <a:pt x="1208762" y="213414"/>
                </a:lnTo>
                <a:cubicBezTo>
                  <a:pt x="1249188" y="193878"/>
                  <a:pt x="1290318" y="175568"/>
                  <a:pt x="1332103" y="158533"/>
                </a:cubicBezTo>
                <a:lnTo>
                  <a:pt x="1347912" y="152666"/>
                </a:lnTo>
                <a:lnTo>
                  <a:pt x="1355268" y="149368"/>
                </a:lnTo>
                <a:lnTo>
                  <a:pt x="1374585" y="142767"/>
                </a:lnTo>
                <a:lnTo>
                  <a:pt x="1459374" y="111300"/>
                </a:lnTo>
                <a:lnTo>
                  <a:pt x="1519369" y="93292"/>
                </a:lnTo>
                <a:lnTo>
                  <a:pt x="1542589" y="85358"/>
                </a:lnTo>
                <a:lnTo>
                  <a:pt x="1558785" y="81461"/>
                </a:lnTo>
                <a:lnTo>
                  <a:pt x="1590288" y="72005"/>
                </a:lnTo>
                <a:cubicBezTo>
                  <a:pt x="1634500" y="60262"/>
                  <a:pt x="1679272" y="49890"/>
                  <a:pt x="1724553" y="40938"/>
                </a:cubicBezTo>
                <a:lnTo>
                  <a:pt x="1732961" y="39557"/>
                </a:lnTo>
                <a:lnTo>
                  <a:pt x="1737224" y="38531"/>
                </a:lnTo>
                <a:lnTo>
                  <a:pt x="1752574" y="36336"/>
                </a:lnTo>
                <a:lnTo>
                  <a:pt x="1861880" y="18388"/>
                </a:lnTo>
                <a:lnTo>
                  <a:pt x="1913518" y="13323"/>
                </a:lnTo>
                <a:lnTo>
                  <a:pt x="1938282" y="9782"/>
                </a:lnTo>
                <a:lnTo>
                  <a:pt x="1960195" y="8744"/>
                </a:lnTo>
                <a:lnTo>
                  <a:pt x="2001980" y="4646"/>
                </a:lnTo>
                <a:cubicBezTo>
                  <a:pt x="2049109" y="1565"/>
                  <a:pt x="2096652" y="0"/>
                  <a:pt x="2144561" y="0"/>
                </a:cubicBezTo>
                <a:close/>
              </a:path>
            </a:pathLst>
          </a:custGeom>
          <a:solidFill>
            <a:schemeClr val="accent4"/>
          </a:solidFill>
        </p:spPr>
        <p:txBody>
          <a:bodyPr wrap="square" anchor="ctr">
            <a:noAutofit/>
          </a:bodyPr>
          <a:lstStyle>
            <a:lvl1pPr marL="0" indent="0" algn="ctr">
              <a:buNone/>
              <a:defRPr sz="1800" baseline="30000">
                <a:solidFill>
                  <a:schemeClr val="bg1"/>
                </a:solidFill>
              </a:defRPr>
            </a:lvl1pPr>
          </a:lstStyle>
          <a:p>
            <a:r>
              <a:rPr lang="en-US" dirty="0"/>
              <a:t>Click icon to add picture</a:t>
            </a:r>
          </a:p>
        </p:txBody>
      </p:sp>
      <p:sp>
        <p:nvSpPr>
          <p:cNvPr id="61" name="Picture Placeholder 60">
            <a:extLst>
              <a:ext uri="{FF2B5EF4-FFF2-40B4-BE49-F238E27FC236}">
                <a16:creationId xmlns:a16="http://schemas.microsoft.com/office/drawing/2014/main" id="{E54D5CB6-50A6-4912-BC82-5C9B81D75C8F}"/>
              </a:ext>
            </a:extLst>
          </p:cNvPr>
          <p:cNvSpPr>
            <a:spLocks noGrp="1"/>
          </p:cNvSpPr>
          <p:nvPr>
            <p:ph type="pic" sz="quarter" idx="22"/>
          </p:nvPr>
        </p:nvSpPr>
        <p:spPr>
          <a:xfrm>
            <a:off x="112085" y="1518552"/>
            <a:ext cx="4003343" cy="1984246"/>
          </a:xfrm>
          <a:custGeom>
            <a:avLst/>
            <a:gdLst>
              <a:gd name="connsiteX0" fmla="*/ 2144870 w 4003343"/>
              <a:gd name="connsiteY0" fmla="*/ 0 h 1984246"/>
              <a:gd name="connsiteX1" fmla="*/ 3966001 w 4003343"/>
              <a:gd name="connsiteY1" fmla="*/ 1003689 h 1984246"/>
              <a:gd name="connsiteX2" fmla="*/ 4003343 w 4003343"/>
              <a:gd name="connsiteY2" fmla="*/ 1069098 h 1984246"/>
              <a:gd name="connsiteX3" fmla="*/ 4000652 w 4003343"/>
              <a:gd name="connsiteY3" fmla="*/ 1073528 h 1984246"/>
              <a:gd name="connsiteX4" fmla="*/ 3740071 w 4003343"/>
              <a:gd name="connsiteY4" fmla="*/ 1918018 h 1984246"/>
              <a:gd name="connsiteX5" fmla="*/ 3736727 w 4003343"/>
              <a:gd name="connsiteY5" fmla="*/ 1984246 h 1984246"/>
              <a:gd name="connsiteX6" fmla="*/ 0 w 4003343"/>
              <a:gd name="connsiteY6" fmla="*/ 1984246 h 1984246"/>
              <a:gd name="connsiteX7" fmla="*/ 2576 w 4003343"/>
              <a:gd name="connsiteY7" fmla="*/ 1933238 h 1984246"/>
              <a:gd name="connsiteX8" fmla="*/ 2144870 w 4003343"/>
              <a:gd name="connsiteY8"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3343" h="1984246">
                <a:moveTo>
                  <a:pt x="2144870" y="0"/>
                </a:moveTo>
                <a:cubicBezTo>
                  <a:pt x="2911409" y="0"/>
                  <a:pt x="3584403" y="400513"/>
                  <a:pt x="3966001" y="1003689"/>
                </a:cubicBezTo>
                <a:lnTo>
                  <a:pt x="4003343" y="1069098"/>
                </a:lnTo>
                <a:lnTo>
                  <a:pt x="4000652" y="1073528"/>
                </a:lnTo>
                <a:cubicBezTo>
                  <a:pt x="3861763" y="1329198"/>
                  <a:pt x="3770872" y="1614726"/>
                  <a:pt x="3740071" y="1918018"/>
                </a:cubicBezTo>
                <a:lnTo>
                  <a:pt x="3736727" y="1984246"/>
                </a:lnTo>
                <a:lnTo>
                  <a:pt x="0" y="1984246"/>
                </a:lnTo>
                <a:lnTo>
                  <a:pt x="2576" y="1933238"/>
                </a:lnTo>
                <a:cubicBezTo>
                  <a:pt x="112852" y="847367"/>
                  <a:pt x="1029904" y="0"/>
                  <a:pt x="2144870" y="0"/>
                </a:cubicBezTo>
                <a:close/>
              </a:path>
            </a:pathLst>
          </a:custGeom>
          <a:solidFill>
            <a:schemeClr val="accent1"/>
          </a:solidFill>
        </p:spPr>
        <p:txBody>
          <a:bodyPr wrap="square" anchor="ctr">
            <a:noAutofit/>
          </a:bodyPr>
          <a:lstStyle>
            <a:lvl1pPr marL="0" indent="0" algn="ctr">
              <a:buNone/>
              <a:defRPr sz="1800" baseline="30000">
                <a:solidFill>
                  <a:schemeClr val="bg1"/>
                </a:solidFill>
              </a:defRPr>
            </a:lvl1pPr>
          </a:lstStyle>
          <a:p>
            <a:r>
              <a:rPr lang="en-US" dirty="0"/>
              <a:t>Click icon to add picture</a:t>
            </a:r>
          </a:p>
        </p:txBody>
      </p:sp>
      <p:sp>
        <p:nvSpPr>
          <p:cNvPr id="63" name="Picture Placeholder 62">
            <a:extLst>
              <a:ext uri="{FF2B5EF4-FFF2-40B4-BE49-F238E27FC236}">
                <a16:creationId xmlns:a16="http://schemas.microsoft.com/office/drawing/2014/main" id="{B477B404-6852-41F1-B1F2-808096168CCE}"/>
              </a:ext>
            </a:extLst>
          </p:cNvPr>
          <p:cNvSpPr>
            <a:spLocks noGrp="1"/>
          </p:cNvSpPr>
          <p:nvPr>
            <p:ph type="pic" sz="quarter" idx="21" hasCustomPrompt="1"/>
          </p:nvPr>
        </p:nvSpPr>
        <p:spPr>
          <a:xfrm>
            <a:off x="0" y="0"/>
            <a:ext cx="12192000" cy="6858000"/>
          </a:xfrm>
          <a:custGeom>
            <a:avLst/>
            <a:gdLst>
              <a:gd name="connsiteX0" fmla="*/ 0 w 12192000"/>
              <a:gd name="connsiteY0" fmla="*/ 3667180 h 6858000"/>
              <a:gd name="connsiteX1" fmla="*/ 2255491 w 12192000"/>
              <a:gd name="connsiteY1" fmla="*/ 5922669 h 6858000"/>
              <a:gd name="connsiteX2" fmla="*/ 4125778 w 12192000"/>
              <a:gd name="connsiteY2" fmla="*/ 4928246 h 6858000"/>
              <a:gd name="connsiteX3" fmla="*/ 4175745 w 12192000"/>
              <a:gd name="connsiteY3" fmla="*/ 4845997 h 6858000"/>
              <a:gd name="connsiteX4" fmla="*/ 4225713 w 12192000"/>
              <a:gd name="connsiteY4" fmla="*/ 4928246 h 6858000"/>
              <a:gd name="connsiteX5" fmla="*/ 6096000 w 12192000"/>
              <a:gd name="connsiteY5" fmla="*/ 5922669 h 6858000"/>
              <a:gd name="connsiteX6" fmla="*/ 7966288 w 12192000"/>
              <a:gd name="connsiteY6" fmla="*/ 4928246 h 6858000"/>
              <a:gd name="connsiteX7" fmla="*/ 8016255 w 12192000"/>
              <a:gd name="connsiteY7" fmla="*/ 4845997 h 6858000"/>
              <a:gd name="connsiteX8" fmla="*/ 8066222 w 12192000"/>
              <a:gd name="connsiteY8" fmla="*/ 4928246 h 6858000"/>
              <a:gd name="connsiteX9" fmla="*/ 9936510 w 12192000"/>
              <a:gd name="connsiteY9" fmla="*/ 5922669 h 6858000"/>
              <a:gd name="connsiteX10" fmla="*/ 12192000 w 12192000"/>
              <a:gd name="connsiteY10" fmla="*/ 3667180 h 6858000"/>
              <a:gd name="connsiteX11" fmla="*/ 12192000 w 12192000"/>
              <a:gd name="connsiteY11" fmla="*/ 6858000 h 6858000"/>
              <a:gd name="connsiteX12" fmla="*/ 12191999 w 12192000"/>
              <a:gd name="connsiteY12" fmla="*/ 6858000 h 6858000"/>
              <a:gd name="connsiteX13" fmla="*/ 12191999 w 12192000"/>
              <a:gd name="connsiteY13" fmla="*/ 6410325 h 6858000"/>
              <a:gd name="connsiteX14" fmla="*/ 0 w 12192000"/>
              <a:gd name="connsiteY14" fmla="*/ 6410325 h 6858000"/>
              <a:gd name="connsiteX15" fmla="*/ 0 w 12192000"/>
              <a:gd name="connsiteY15" fmla="*/ 0 h 6858000"/>
              <a:gd name="connsiteX16" fmla="*/ 12192000 w 12192000"/>
              <a:gd name="connsiteY16" fmla="*/ 0 h 6858000"/>
              <a:gd name="connsiteX17" fmla="*/ 12192000 w 12192000"/>
              <a:gd name="connsiteY17" fmla="*/ 3667180 h 6858000"/>
              <a:gd name="connsiteX18" fmla="*/ 9936510 w 12192000"/>
              <a:gd name="connsiteY18" fmla="*/ 1411691 h 6858000"/>
              <a:gd name="connsiteX19" fmla="*/ 8066222 w 12192000"/>
              <a:gd name="connsiteY19" fmla="*/ 2406115 h 6858000"/>
              <a:gd name="connsiteX20" fmla="*/ 8016255 w 12192000"/>
              <a:gd name="connsiteY20" fmla="*/ 2488363 h 6858000"/>
              <a:gd name="connsiteX21" fmla="*/ 7966288 w 12192000"/>
              <a:gd name="connsiteY21" fmla="*/ 2406115 h 6858000"/>
              <a:gd name="connsiteX22" fmla="*/ 6096000 w 12192000"/>
              <a:gd name="connsiteY22" fmla="*/ 1411691 h 6858000"/>
              <a:gd name="connsiteX23" fmla="*/ 4225713 w 12192000"/>
              <a:gd name="connsiteY23" fmla="*/ 2406115 h 6858000"/>
              <a:gd name="connsiteX24" fmla="*/ 4175745 w 12192000"/>
              <a:gd name="connsiteY24" fmla="*/ 2488363 h 6858000"/>
              <a:gd name="connsiteX25" fmla="*/ 4125778 w 12192000"/>
              <a:gd name="connsiteY25" fmla="*/ 2406115 h 6858000"/>
              <a:gd name="connsiteX26" fmla="*/ 2255491 w 12192000"/>
              <a:gd name="connsiteY26" fmla="*/ 1411691 h 6858000"/>
              <a:gd name="connsiteX27" fmla="*/ 0 w 12192000"/>
              <a:gd name="connsiteY27" fmla="*/ 36671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0" y="3667180"/>
                </a:moveTo>
                <a:cubicBezTo>
                  <a:pt x="0" y="4912852"/>
                  <a:pt x="1009817" y="5922669"/>
                  <a:pt x="2255491" y="5922669"/>
                </a:cubicBezTo>
                <a:cubicBezTo>
                  <a:pt x="3034036" y="5922669"/>
                  <a:pt x="3720450" y="5528209"/>
                  <a:pt x="4125778" y="4928246"/>
                </a:cubicBezTo>
                <a:lnTo>
                  <a:pt x="4175745" y="4845997"/>
                </a:lnTo>
                <a:lnTo>
                  <a:pt x="4225713" y="4928246"/>
                </a:lnTo>
                <a:cubicBezTo>
                  <a:pt x="4631040" y="5528209"/>
                  <a:pt x="5317455" y="5922669"/>
                  <a:pt x="6096000" y="5922669"/>
                </a:cubicBezTo>
                <a:cubicBezTo>
                  <a:pt x="6874546" y="5922669"/>
                  <a:pt x="7560960" y="5528209"/>
                  <a:pt x="7966288" y="4928246"/>
                </a:cubicBezTo>
                <a:lnTo>
                  <a:pt x="8016255" y="4845997"/>
                </a:lnTo>
                <a:lnTo>
                  <a:pt x="8066222" y="4928246"/>
                </a:lnTo>
                <a:cubicBezTo>
                  <a:pt x="8471550" y="5528209"/>
                  <a:pt x="9157964" y="5922669"/>
                  <a:pt x="9936510" y="5922669"/>
                </a:cubicBezTo>
                <a:cubicBezTo>
                  <a:pt x="11182183" y="5922669"/>
                  <a:pt x="12192000" y="4912852"/>
                  <a:pt x="12192000" y="3667180"/>
                </a:cubicBezTo>
                <a:lnTo>
                  <a:pt x="12192000" y="6858000"/>
                </a:lnTo>
                <a:lnTo>
                  <a:pt x="12191999" y="6858000"/>
                </a:lnTo>
                <a:lnTo>
                  <a:pt x="12191999" y="6410325"/>
                </a:lnTo>
                <a:lnTo>
                  <a:pt x="0" y="6410325"/>
                </a:lnTo>
                <a:close/>
                <a:moveTo>
                  <a:pt x="0" y="0"/>
                </a:moveTo>
                <a:lnTo>
                  <a:pt x="12192000" y="0"/>
                </a:lnTo>
                <a:lnTo>
                  <a:pt x="12192000" y="3667180"/>
                </a:lnTo>
                <a:cubicBezTo>
                  <a:pt x="12192000" y="2421508"/>
                  <a:pt x="11182183" y="1411691"/>
                  <a:pt x="9936510" y="1411691"/>
                </a:cubicBezTo>
                <a:cubicBezTo>
                  <a:pt x="9157964" y="1411691"/>
                  <a:pt x="8471550" y="1806151"/>
                  <a:pt x="8066222" y="2406115"/>
                </a:cubicBezTo>
                <a:lnTo>
                  <a:pt x="8016255" y="2488363"/>
                </a:lnTo>
                <a:lnTo>
                  <a:pt x="7966288" y="2406115"/>
                </a:lnTo>
                <a:cubicBezTo>
                  <a:pt x="7560960" y="1806151"/>
                  <a:pt x="6874546" y="1411691"/>
                  <a:pt x="6096000" y="1411691"/>
                </a:cubicBezTo>
                <a:cubicBezTo>
                  <a:pt x="5317455" y="1411691"/>
                  <a:pt x="4631040" y="1806151"/>
                  <a:pt x="4225713" y="2406115"/>
                </a:cubicBezTo>
                <a:lnTo>
                  <a:pt x="4175745" y="2488363"/>
                </a:lnTo>
                <a:lnTo>
                  <a:pt x="4125778" y="2406115"/>
                </a:lnTo>
                <a:cubicBezTo>
                  <a:pt x="3720450" y="1806151"/>
                  <a:pt x="3034036" y="1411691"/>
                  <a:pt x="2255491" y="1411691"/>
                </a:cubicBezTo>
                <a:cubicBezTo>
                  <a:pt x="1009817" y="1411691"/>
                  <a:pt x="0" y="2421508"/>
                  <a:pt x="0" y="3667180"/>
                </a:cubicBezTo>
                <a:close/>
              </a:path>
            </a:pathLst>
          </a:custGeom>
          <a:solidFill>
            <a:schemeClr val="bg1">
              <a:lumMod val="95000"/>
            </a:schemeClr>
          </a:solidFill>
        </p:spPr>
        <p:txBody>
          <a:bodyPr wrap="square" tIns="182880" anchor="t">
            <a:noAutofit/>
          </a:bodyPr>
          <a:lstStyle>
            <a:lvl1pPr marL="0" marR="0" indent="0" algn="l" defTabSz="914400" rtl="0" eaLnBrk="1" fontAlgn="auto" latinLnBrk="0" hangingPunct="1">
              <a:lnSpc>
                <a:spcPct val="100000"/>
              </a:lnSpc>
              <a:spcBef>
                <a:spcPts val="0"/>
              </a:spcBef>
              <a:spcAft>
                <a:spcPts val="600"/>
              </a:spcAft>
              <a:buClr>
                <a:schemeClr val="bg1"/>
              </a:buClr>
              <a:buSzPct val="80000"/>
              <a:buFont typeface="+mj-lt"/>
              <a:buNone/>
              <a:tabLst/>
              <a:defRPr sz="1600" baseline="30000">
                <a:solidFill>
                  <a:schemeClr val="tx1"/>
                </a:solidFill>
              </a:defRPr>
            </a:lvl1pPr>
          </a:lstStyle>
          <a:p>
            <a:pPr marL="0" indent="0">
              <a:spcAft>
                <a:spcPts val="600"/>
              </a:spcAft>
              <a:buFont typeface="+mj-lt"/>
              <a:buNone/>
            </a:pPr>
            <a:r>
              <a:rPr lang="en-US" sz="1600" dirty="0"/>
              <a:t>1. </a:t>
            </a:r>
            <a:r>
              <a:rPr lang="en-US" sz="1600" b="1" dirty="0"/>
              <a:t>CLICK HERE TO INSERT BACKGROUND PICTURE     </a:t>
            </a:r>
            <a:r>
              <a:rPr lang="en-US" sz="1600" dirty="0"/>
              <a:t>2. CHANGE TRANSPARENCY to somewhere around 80 – 90% (depends on the image)       3. With picture still selected…Select “Picture Format”       4. the click on “COLOR” icon  (3rd icon from left side of ribbon)   5.Then go to “RECOLOR” section and choose thumbnail in the 2nd COLUMN/ 1st ROW OR (alternative) thumbnail in the 1st COLUMN/ 3rd ROW</a:t>
            </a:r>
          </a:p>
        </p:txBody>
      </p:sp>
    </p:spTree>
    <p:extLst>
      <p:ext uri="{BB962C8B-B14F-4D97-AF65-F5344CB8AC3E}">
        <p14:creationId xmlns:p14="http://schemas.microsoft.com/office/powerpoint/2010/main" val="2904838951"/>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28D69B51-4CAF-45AB-A666-41AD6592DC9A}"/>
              </a:ext>
            </a:extLst>
          </p:cNvPr>
          <p:cNvSpPr/>
          <p:nvPr userDrawn="1"/>
        </p:nvSpPr>
        <p:spPr>
          <a:xfrm>
            <a:off x="6816992" y="1428750"/>
            <a:ext cx="5122676" cy="5122676"/>
          </a:xfrm>
          <a:prstGeom prst="ellipse">
            <a:avLst/>
          </a:prstGeom>
          <a:solidFill>
            <a:schemeClr val="tx1">
              <a:alpha val="86000"/>
            </a:schemeClr>
          </a:solidFill>
          <a:ln w="12700" cap="rnd">
            <a:noFill/>
            <a:prstDash val="solid"/>
            <a:tailEnd type="ova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p>
        </p:txBody>
      </p:sp>
      <p:sp>
        <p:nvSpPr>
          <p:cNvPr id="45" name="Picture Placeholder 44">
            <a:extLst>
              <a:ext uri="{FF2B5EF4-FFF2-40B4-BE49-F238E27FC236}">
                <a16:creationId xmlns:a16="http://schemas.microsoft.com/office/drawing/2014/main" id="{40C769C2-BFC2-492E-8A18-8530F228C10C}"/>
              </a:ext>
            </a:extLst>
          </p:cNvPr>
          <p:cNvSpPr>
            <a:spLocks noGrp="1"/>
          </p:cNvSpPr>
          <p:nvPr>
            <p:ph type="pic" sz="quarter" idx="24" hasCustomPrompt="1"/>
          </p:nvPr>
        </p:nvSpPr>
        <p:spPr>
          <a:xfrm>
            <a:off x="0" y="0"/>
            <a:ext cx="12191278" cy="6858000"/>
          </a:xfrm>
          <a:custGeom>
            <a:avLst/>
            <a:gdLst>
              <a:gd name="connsiteX0" fmla="*/ 9371726 w 12191278"/>
              <a:gd name="connsiteY0" fmla="*/ 1440180 h 6858000"/>
              <a:gd name="connsiteX1" fmla="*/ 6821437 w 12191278"/>
              <a:gd name="connsiteY1" fmla="*/ 3990469 h 6858000"/>
              <a:gd name="connsiteX2" fmla="*/ 9371726 w 12191278"/>
              <a:gd name="connsiteY2" fmla="*/ 6540758 h 6858000"/>
              <a:gd name="connsiteX3" fmla="*/ 11922015 w 12191278"/>
              <a:gd name="connsiteY3" fmla="*/ 3990469 h 6858000"/>
              <a:gd name="connsiteX4" fmla="*/ 9371726 w 12191278"/>
              <a:gd name="connsiteY4" fmla="*/ 1440180 h 6858000"/>
              <a:gd name="connsiteX5" fmla="*/ 0 w 12191278"/>
              <a:gd name="connsiteY5" fmla="*/ 0 h 6858000"/>
              <a:gd name="connsiteX6" fmla="*/ 12191278 w 12191278"/>
              <a:gd name="connsiteY6" fmla="*/ 0 h 6858000"/>
              <a:gd name="connsiteX7" fmla="*/ 12191278 w 12191278"/>
              <a:gd name="connsiteY7" fmla="*/ 6858000 h 6858000"/>
              <a:gd name="connsiteX8" fmla="*/ 0 w 12191278"/>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278" h="6858000">
                <a:moveTo>
                  <a:pt x="9371726" y="1440180"/>
                </a:moveTo>
                <a:cubicBezTo>
                  <a:pt x="7963240" y="1440180"/>
                  <a:pt x="6821437" y="2581983"/>
                  <a:pt x="6821437" y="3990469"/>
                </a:cubicBezTo>
                <a:cubicBezTo>
                  <a:pt x="6821437" y="5398955"/>
                  <a:pt x="7963240" y="6540758"/>
                  <a:pt x="9371726" y="6540758"/>
                </a:cubicBezTo>
                <a:cubicBezTo>
                  <a:pt x="10780212" y="6540758"/>
                  <a:pt x="11922015" y="5398955"/>
                  <a:pt x="11922015" y="3990469"/>
                </a:cubicBezTo>
                <a:cubicBezTo>
                  <a:pt x="11922015" y="2581983"/>
                  <a:pt x="10780212" y="1440180"/>
                  <a:pt x="9371726" y="1440180"/>
                </a:cubicBezTo>
                <a:close/>
                <a:moveTo>
                  <a:pt x="0" y="0"/>
                </a:moveTo>
                <a:lnTo>
                  <a:pt x="12191278" y="0"/>
                </a:lnTo>
                <a:lnTo>
                  <a:pt x="12191278" y="6858000"/>
                </a:lnTo>
                <a:lnTo>
                  <a:pt x="0" y="6858000"/>
                </a:lnTo>
                <a:close/>
              </a:path>
            </a:pathLst>
          </a:custGeom>
          <a:solidFill>
            <a:schemeClr val="bg1"/>
          </a:solidFill>
        </p:spPr>
        <p:txBody>
          <a:bodyPr wrap="square" lIns="91440" tIns="45720" rIns="91440" bIns="45720" anchor="ctr">
            <a:noAutofit/>
          </a:bodyPr>
          <a:lstStyle>
            <a:lvl1pPr algn="l">
              <a:defRPr/>
            </a:lvl1pPr>
          </a:lstStyle>
          <a:p>
            <a:r>
              <a:rPr lang="en-US" dirty="0"/>
              <a:t>INSERT BACKGROUND PICTURE </a:t>
            </a:r>
            <a:br>
              <a:rPr lang="en-US" dirty="0"/>
            </a:br>
            <a:r>
              <a:rPr lang="en-US" dirty="0"/>
              <a:t>AND THEN SEND TO BACK</a:t>
            </a:r>
          </a:p>
        </p:txBody>
      </p:sp>
      <p:sp>
        <p:nvSpPr>
          <p:cNvPr id="2" name="Title 1">
            <a:extLst>
              <a:ext uri="{FF2B5EF4-FFF2-40B4-BE49-F238E27FC236}">
                <a16:creationId xmlns:a16="http://schemas.microsoft.com/office/drawing/2014/main" id="{284BDC13-B932-4642-8557-CED89F4DCDF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6317B336-AF85-4529-86D0-77417873D734}"/>
              </a:ext>
            </a:extLst>
          </p:cNvPr>
          <p:cNvSpPr>
            <a:spLocks noGrp="1"/>
          </p:cNvSpPr>
          <p:nvPr>
            <p:ph type="sldNum" sz="quarter" idx="12"/>
          </p:nvPr>
        </p:nvSpPr>
        <p:spPr/>
        <p:txBody>
          <a:bodyPr/>
          <a:lstStyle/>
          <a:p>
            <a:fld id="{85E2A9E7-423E-4F77-B84A-A22A4A68EF6D}" type="slidenum">
              <a:rPr lang="en-US" smtClean="0"/>
              <a:t>‹#›</a:t>
            </a:fld>
            <a:endParaRPr lang="en-US" dirty="0"/>
          </a:p>
        </p:txBody>
      </p:sp>
      <p:grpSp>
        <p:nvGrpSpPr>
          <p:cNvPr id="11" name="Group 10">
            <a:extLst>
              <a:ext uri="{FF2B5EF4-FFF2-40B4-BE49-F238E27FC236}">
                <a16:creationId xmlns:a16="http://schemas.microsoft.com/office/drawing/2014/main" id="{BCBA2233-2C51-42DE-A379-A823A70CB6C7}"/>
              </a:ext>
            </a:extLst>
          </p:cNvPr>
          <p:cNvGrpSpPr/>
          <p:nvPr/>
        </p:nvGrpSpPr>
        <p:grpSpPr>
          <a:xfrm>
            <a:off x="7867756" y="4011327"/>
            <a:ext cx="3088837" cy="2084380"/>
            <a:chOff x="6284749" y="2582566"/>
            <a:chExt cx="4174406" cy="2816932"/>
          </a:xfrm>
        </p:grpSpPr>
        <p:cxnSp>
          <p:nvCxnSpPr>
            <p:cNvPr id="31" name="Straight Connector 30">
              <a:extLst>
                <a:ext uri="{FF2B5EF4-FFF2-40B4-BE49-F238E27FC236}">
                  <a16:creationId xmlns:a16="http://schemas.microsoft.com/office/drawing/2014/main" id="{909F7956-0466-4D5F-9D7A-A0CF744A7D0A}"/>
                </a:ext>
              </a:extLst>
            </p:cNvPr>
            <p:cNvCxnSpPr/>
            <p:nvPr/>
          </p:nvCxnSpPr>
          <p:spPr>
            <a:xfrm>
              <a:off x="8102600" y="2582566"/>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0894236-C2C2-461C-98FA-C9A86F203EA2}"/>
                </a:ext>
              </a:extLst>
            </p:cNvPr>
            <p:cNvCxnSpPr/>
            <p:nvPr/>
          </p:nvCxnSpPr>
          <p:spPr>
            <a:xfrm>
              <a:off x="8102600" y="3346279"/>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31C628-0C3D-491B-B31C-3DFBA1D5CE6F}"/>
                </a:ext>
              </a:extLst>
            </p:cNvPr>
            <p:cNvCxnSpPr/>
            <p:nvPr/>
          </p:nvCxnSpPr>
          <p:spPr>
            <a:xfrm>
              <a:off x="8102599" y="4143424"/>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F6CF4B-D3D1-40E6-93E6-DFC1C4DB9292}"/>
                </a:ext>
              </a:extLst>
            </p:cNvPr>
            <p:cNvCxnSpPr/>
            <p:nvPr/>
          </p:nvCxnSpPr>
          <p:spPr>
            <a:xfrm>
              <a:off x="8102599" y="4891498"/>
              <a:ext cx="0" cy="50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21D9F1-5C57-4935-90D5-91830CAC1806}"/>
                </a:ext>
              </a:extLst>
            </p:cNvPr>
            <p:cNvCxnSpPr>
              <a:cxnSpLocks/>
            </p:cNvCxnSpPr>
            <p:nvPr/>
          </p:nvCxnSpPr>
          <p:spPr>
            <a:xfrm>
              <a:off x="6284749" y="3200400"/>
              <a:ext cx="4174406" cy="0"/>
            </a:xfrm>
            <a:prstGeom prst="line">
              <a:avLst/>
            </a:prstGeom>
            <a:ln w="127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C9CC8A-C56F-4C12-BF22-E9DCE0A1D84F}"/>
                </a:ext>
              </a:extLst>
            </p:cNvPr>
            <p:cNvCxnSpPr>
              <a:cxnSpLocks/>
            </p:cNvCxnSpPr>
            <p:nvPr/>
          </p:nvCxnSpPr>
          <p:spPr>
            <a:xfrm>
              <a:off x="6284749" y="4013200"/>
              <a:ext cx="4174406" cy="0"/>
            </a:xfrm>
            <a:prstGeom prst="line">
              <a:avLst/>
            </a:prstGeom>
            <a:ln w="127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6A3305-ABBF-4596-9581-6F5E000379C2}"/>
                </a:ext>
              </a:extLst>
            </p:cNvPr>
            <p:cNvCxnSpPr>
              <a:cxnSpLocks/>
            </p:cNvCxnSpPr>
            <p:nvPr/>
          </p:nvCxnSpPr>
          <p:spPr>
            <a:xfrm>
              <a:off x="6284749" y="4813300"/>
              <a:ext cx="4174406" cy="0"/>
            </a:xfrm>
            <a:prstGeom prst="line">
              <a:avLst/>
            </a:prstGeom>
            <a:ln w="127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36" name="Picture Placeholder 35">
            <a:extLst>
              <a:ext uri="{FF2B5EF4-FFF2-40B4-BE49-F238E27FC236}">
                <a16:creationId xmlns:a16="http://schemas.microsoft.com/office/drawing/2014/main" id="{088F8007-EAC5-4510-A47B-EAAEBDD979F4}"/>
              </a:ext>
            </a:extLst>
          </p:cNvPr>
          <p:cNvSpPr>
            <a:spLocks noGrp="1"/>
          </p:cNvSpPr>
          <p:nvPr userDrawn="1">
            <p:ph type="pic" sz="quarter" idx="23"/>
          </p:nvPr>
        </p:nvSpPr>
        <p:spPr>
          <a:xfrm>
            <a:off x="7009984" y="1621585"/>
            <a:ext cx="4745766" cy="2195340"/>
          </a:xfrm>
          <a:custGeom>
            <a:avLst/>
            <a:gdLst>
              <a:gd name="connsiteX0" fmla="*/ 2144561 w 4289431"/>
              <a:gd name="connsiteY0" fmla="*/ 0 h 1984246"/>
              <a:gd name="connsiteX1" fmla="*/ 2144716 w 4289431"/>
              <a:gd name="connsiteY1" fmla="*/ 8 h 1984246"/>
              <a:gd name="connsiteX2" fmla="*/ 2144870 w 4289431"/>
              <a:gd name="connsiteY2" fmla="*/ 0 h 1984246"/>
              <a:gd name="connsiteX3" fmla="*/ 2287452 w 4289431"/>
              <a:gd name="connsiteY3" fmla="*/ 4646 h 1984246"/>
              <a:gd name="connsiteX4" fmla="*/ 2329236 w 4289431"/>
              <a:gd name="connsiteY4" fmla="*/ 8744 h 1984246"/>
              <a:gd name="connsiteX5" fmla="*/ 2351149 w 4289431"/>
              <a:gd name="connsiteY5" fmla="*/ 9782 h 1984246"/>
              <a:gd name="connsiteX6" fmla="*/ 2375913 w 4289431"/>
              <a:gd name="connsiteY6" fmla="*/ 13323 h 1984246"/>
              <a:gd name="connsiteX7" fmla="*/ 2427551 w 4289431"/>
              <a:gd name="connsiteY7" fmla="*/ 18388 h 1984246"/>
              <a:gd name="connsiteX8" fmla="*/ 2536857 w 4289431"/>
              <a:gd name="connsiteY8" fmla="*/ 36336 h 1984246"/>
              <a:gd name="connsiteX9" fmla="*/ 2552207 w 4289431"/>
              <a:gd name="connsiteY9" fmla="*/ 38531 h 1984246"/>
              <a:gd name="connsiteX10" fmla="*/ 2556470 w 4289431"/>
              <a:gd name="connsiteY10" fmla="*/ 39557 h 1984246"/>
              <a:gd name="connsiteX11" fmla="*/ 2564878 w 4289431"/>
              <a:gd name="connsiteY11" fmla="*/ 40938 h 1984246"/>
              <a:gd name="connsiteX12" fmla="*/ 2699143 w 4289431"/>
              <a:gd name="connsiteY12" fmla="*/ 72005 h 1984246"/>
              <a:gd name="connsiteX13" fmla="*/ 2730646 w 4289431"/>
              <a:gd name="connsiteY13" fmla="*/ 81461 h 1984246"/>
              <a:gd name="connsiteX14" fmla="*/ 2746842 w 4289431"/>
              <a:gd name="connsiteY14" fmla="*/ 85358 h 1984246"/>
              <a:gd name="connsiteX15" fmla="*/ 2770063 w 4289431"/>
              <a:gd name="connsiteY15" fmla="*/ 93292 h 1984246"/>
              <a:gd name="connsiteX16" fmla="*/ 2830057 w 4289431"/>
              <a:gd name="connsiteY16" fmla="*/ 111300 h 1984246"/>
              <a:gd name="connsiteX17" fmla="*/ 2914846 w 4289431"/>
              <a:gd name="connsiteY17" fmla="*/ 142767 h 1984246"/>
              <a:gd name="connsiteX18" fmla="*/ 2934163 w 4289431"/>
              <a:gd name="connsiteY18" fmla="*/ 149368 h 1984246"/>
              <a:gd name="connsiteX19" fmla="*/ 2941519 w 4289431"/>
              <a:gd name="connsiteY19" fmla="*/ 152666 h 1984246"/>
              <a:gd name="connsiteX20" fmla="*/ 2957329 w 4289431"/>
              <a:gd name="connsiteY20" fmla="*/ 158533 h 1984246"/>
              <a:gd name="connsiteX21" fmla="*/ 3080669 w 4289431"/>
              <a:gd name="connsiteY21" fmla="*/ 213414 h 1984246"/>
              <a:gd name="connsiteX22" fmla="*/ 3102746 w 4289431"/>
              <a:gd name="connsiteY22" fmla="*/ 224949 h 1984246"/>
              <a:gd name="connsiteX23" fmla="*/ 3113278 w 4289431"/>
              <a:gd name="connsiteY23" fmla="*/ 229671 h 1984246"/>
              <a:gd name="connsiteX24" fmla="*/ 3132606 w 4289431"/>
              <a:gd name="connsiteY24" fmla="*/ 240551 h 1984246"/>
              <a:gd name="connsiteX25" fmla="*/ 3199788 w 4289431"/>
              <a:gd name="connsiteY25" fmla="*/ 275654 h 1984246"/>
              <a:gd name="connsiteX26" fmla="*/ 3231740 w 4289431"/>
              <a:gd name="connsiteY26" fmla="*/ 296355 h 1984246"/>
              <a:gd name="connsiteX27" fmla="*/ 3283295 w 4289431"/>
              <a:gd name="connsiteY27" fmla="*/ 325375 h 1984246"/>
              <a:gd name="connsiteX28" fmla="*/ 3390576 w 4289431"/>
              <a:gd name="connsiteY28" fmla="*/ 399261 h 1984246"/>
              <a:gd name="connsiteX29" fmla="*/ 3424204 w 4289431"/>
              <a:gd name="connsiteY29" fmla="*/ 421048 h 1984246"/>
              <a:gd name="connsiteX30" fmla="*/ 3433297 w 4289431"/>
              <a:gd name="connsiteY30" fmla="*/ 428684 h 1984246"/>
              <a:gd name="connsiteX31" fmla="*/ 3443322 w 4289431"/>
              <a:gd name="connsiteY31" fmla="*/ 435588 h 1984246"/>
              <a:gd name="connsiteX32" fmla="*/ 3592467 w 4289431"/>
              <a:gd name="connsiteY32" fmla="*/ 559418 h 1984246"/>
              <a:gd name="connsiteX33" fmla="*/ 3611427 w 4289431"/>
              <a:gd name="connsiteY33" fmla="*/ 578265 h 1984246"/>
              <a:gd name="connsiteX34" fmla="*/ 3628257 w 4289431"/>
              <a:gd name="connsiteY34" fmla="*/ 592398 h 1984246"/>
              <a:gd name="connsiteX35" fmla="*/ 3660319 w 4289431"/>
              <a:gd name="connsiteY35" fmla="*/ 626867 h 1984246"/>
              <a:gd name="connsiteX36" fmla="*/ 3729838 w 4289431"/>
              <a:gd name="connsiteY36" fmla="*/ 695972 h 1984246"/>
              <a:gd name="connsiteX37" fmla="*/ 3778878 w 4289431"/>
              <a:gd name="connsiteY37" fmla="*/ 754325 h 1984246"/>
              <a:gd name="connsiteX38" fmla="*/ 3809629 w 4289431"/>
              <a:gd name="connsiteY38" fmla="*/ 787384 h 1984246"/>
              <a:gd name="connsiteX39" fmla="*/ 3827892 w 4289431"/>
              <a:gd name="connsiteY39" fmla="*/ 812647 h 1984246"/>
              <a:gd name="connsiteX40" fmla="*/ 3854544 w 4289431"/>
              <a:gd name="connsiteY40" fmla="*/ 844360 h 1984246"/>
              <a:gd name="connsiteX41" fmla="*/ 3957178 w 4289431"/>
              <a:gd name="connsiteY41" fmla="*/ 991485 h 1984246"/>
              <a:gd name="connsiteX42" fmla="*/ 3966001 w 4289431"/>
              <a:gd name="connsiteY42" fmla="*/ 1003689 h 1984246"/>
              <a:gd name="connsiteX43" fmla="*/ 4003343 w 4289431"/>
              <a:gd name="connsiteY43" fmla="*/ 1069098 h 1984246"/>
              <a:gd name="connsiteX44" fmla="*/ 4003184 w 4289431"/>
              <a:gd name="connsiteY44" fmla="*/ 1069360 h 1984246"/>
              <a:gd name="connsiteX45" fmla="*/ 4062391 w 4289431"/>
              <a:gd name="connsiteY45" fmla="*/ 1173068 h 1984246"/>
              <a:gd name="connsiteX46" fmla="*/ 4286855 w 4289431"/>
              <a:gd name="connsiteY46" fmla="*/ 1933238 h 1984246"/>
              <a:gd name="connsiteX47" fmla="*/ 4289431 w 4289431"/>
              <a:gd name="connsiteY47" fmla="*/ 1984246 h 1984246"/>
              <a:gd name="connsiteX48" fmla="*/ 3736727 w 4289431"/>
              <a:gd name="connsiteY48" fmla="*/ 1984246 h 1984246"/>
              <a:gd name="connsiteX49" fmla="*/ 552704 w 4289431"/>
              <a:gd name="connsiteY49" fmla="*/ 1984246 h 1984246"/>
              <a:gd name="connsiteX50" fmla="*/ 0 w 4289431"/>
              <a:gd name="connsiteY50" fmla="*/ 1984246 h 1984246"/>
              <a:gd name="connsiteX51" fmla="*/ 2576 w 4289431"/>
              <a:gd name="connsiteY51" fmla="*/ 1933238 h 1984246"/>
              <a:gd name="connsiteX52" fmla="*/ 227040 w 4289431"/>
              <a:gd name="connsiteY52" fmla="*/ 1173068 h 1984246"/>
              <a:gd name="connsiteX53" fmla="*/ 286247 w 4289431"/>
              <a:gd name="connsiteY53" fmla="*/ 1069360 h 1984246"/>
              <a:gd name="connsiteX54" fmla="*/ 286088 w 4289431"/>
              <a:gd name="connsiteY54" fmla="*/ 1069098 h 1984246"/>
              <a:gd name="connsiteX55" fmla="*/ 323430 w 4289431"/>
              <a:gd name="connsiteY55" fmla="*/ 1003689 h 1984246"/>
              <a:gd name="connsiteX56" fmla="*/ 332253 w 4289431"/>
              <a:gd name="connsiteY56" fmla="*/ 991485 h 1984246"/>
              <a:gd name="connsiteX57" fmla="*/ 434887 w 4289431"/>
              <a:gd name="connsiteY57" fmla="*/ 844360 h 1984246"/>
              <a:gd name="connsiteX58" fmla="*/ 461539 w 4289431"/>
              <a:gd name="connsiteY58" fmla="*/ 812647 h 1984246"/>
              <a:gd name="connsiteX59" fmla="*/ 479802 w 4289431"/>
              <a:gd name="connsiteY59" fmla="*/ 787384 h 1984246"/>
              <a:gd name="connsiteX60" fmla="*/ 510553 w 4289431"/>
              <a:gd name="connsiteY60" fmla="*/ 754325 h 1984246"/>
              <a:gd name="connsiteX61" fmla="*/ 559593 w 4289431"/>
              <a:gd name="connsiteY61" fmla="*/ 695972 h 1984246"/>
              <a:gd name="connsiteX62" fmla="*/ 629111 w 4289431"/>
              <a:gd name="connsiteY62" fmla="*/ 626867 h 1984246"/>
              <a:gd name="connsiteX63" fmla="*/ 661174 w 4289431"/>
              <a:gd name="connsiteY63" fmla="*/ 592398 h 1984246"/>
              <a:gd name="connsiteX64" fmla="*/ 678004 w 4289431"/>
              <a:gd name="connsiteY64" fmla="*/ 578265 h 1984246"/>
              <a:gd name="connsiteX65" fmla="*/ 696964 w 4289431"/>
              <a:gd name="connsiteY65" fmla="*/ 559418 h 1984246"/>
              <a:gd name="connsiteX66" fmla="*/ 846109 w 4289431"/>
              <a:gd name="connsiteY66" fmla="*/ 435588 h 1984246"/>
              <a:gd name="connsiteX67" fmla="*/ 856134 w 4289431"/>
              <a:gd name="connsiteY67" fmla="*/ 428684 h 1984246"/>
              <a:gd name="connsiteX68" fmla="*/ 865227 w 4289431"/>
              <a:gd name="connsiteY68" fmla="*/ 421048 h 1984246"/>
              <a:gd name="connsiteX69" fmla="*/ 898856 w 4289431"/>
              <a:gd name="connsiteY69" fmla="*/ 399261 h 1984246"/>
              <a:gd name="connsiteX70" fmla="*/ 1006136 w 4289431"/>
              <a:gd name="connsiteY70" fmla="*/ 325375 h 1984246"/>
              <a:gd name="connsiteX71" fmla="*/ 1057691 w 4289431"/>
              <a:gd name="connsiteY71" fmla="*/ 296355 h 1984246"/>
              <a:gd name="connsiteX72" fmla="*/ 1089643 w 4289431"/>
              <a:gd name="connsiteY72" fmla="*/ 275654 h 1984246"/>
              <a:gd name="connsiteX73" fmla="*/ 1156825 w 4289431"/>
              <a:gd name="connsiteY73" fmla="*/ 240551 h 1984246"/>
              <a:gd name="connsiteX74" fmla="*/ 1176153 w 4289431"/>
              <a:gd name="connsiteY74" fmla="*/ 229671 h 1984246"/>
              <a:gd name="connsiteX75" fmla="*/ 1186685 w 4289431"/>
              <a:gd name="connsiteY75" fmla="*/ 224949 h 1984246"/>
              <a:gd name="connsiteX76" fmla="*/ 1208762 w 4289431"/>
              <a:gd name="connsiteY76" fmla="*/ 213414 h 1984246"/>
              <a:gd name="connsiteX77" fmla="*/ 1332103 w 4289431"/>
              <a:gd name="connsiteY77" fmla="*/ 158533 h 1984246"/>
              <a:gd name="connsiteX78" fmla="*/ 1347912 w 4289431"/>
              <a:gd name="connsiteY78" fmla="*/ 152666 h 1984246"/>
              <a:gd name="connsiteX79" fmla="*/ 1355268 w 4289431"/>
              <a:gd name="connsiteY79" fmla="*/ 149368 h 1984246"/>
              <a:gd name="connsiteX80" fmla="*/ 1374585 w 4289431"/>
              <a:gd name="connsiteY80" fmla="*/ 142767 h 1984246"/>
              <a:gd name="connsiteX81" fmla="*/ 1459374 w 4289431"/>
              <a:gd name="connsiteY81" fmla="*/ 111300 h 1984246"/>
              <a:gd name="connsiteX82" fmla="*/ 1519369 w 4289431"/>
              <a:gd name="connsiteY82" fmla="*/ 93292 h 1984246"/>
              <a:gd name="connsiteX83" fmla="*/ 1542589 w 4289431"/>
              <a:gd name="connsiteY83" fmla="*/ 85358 h 1984246"/>
              <a:gd name="connsiteX84" fmla="*/ 1558785 w 4289431"/>
              <a:gd name="connsiteY84" fmla="*/ 81461 h 1984246"/>
              <a:gd name="connsiteX85" fmla="*/ 1590288 w 4289431"/>
              <a:gd name="connsiteY85" fmla="*/ 72005 h 1984246"/>
              <a:gd name="connsiteX86" fmla="*/ 1724553 w 4289431"/>
              <a:gd name="connsiteY86" fmla="*/ 40938 h 1984246"/>
              <a:gd name="connsiteX87" fmla="*/ 1732961 w 4289431"/>
              <a:gd name="connsiteY87" fmla="*/ 39557 h 1984246"/>
              <a:gd name="connsiteX88" fmla="*/ 1737224 w 4289431"/>
              <a:gd name="connsiteY88" fmla="*/ 38531 h 1984246"/>
              <a:gd name="connsiteX89" fmla="*/ 1752574 w 4289431"/>
              <a:gd name="connsiteY89" fmla="*/ 36336 h 1984246"/>
              <a:gd name="connsiteX90" fmla="*/ 1861880 w 4289431"/>
              <a:gd name="connsiteY90" fmla="*/ 18388 h 1984246"/>
              <a:gd name="connsiteX91" fmla="*/ 1913518 w 4289431"/>
              <a:gd name="connsiteY91" fmla="*/ 13323 h 1984246"/>
              <a:gd name="connsiteX92" fmla="*/ 1938282 w 4289431"/>
              <a:gd name="connsiteY92" fmla="*/ 9782 h 1984246"/>
              <a:gd name="connsiteX93" fmla="*/ 1960195 w 4289431"/>
              <a:gd name="connsiteY93" fmla="*/ 8744 h 1984246"/>
              <a:gd name="connsiteX94" fmla="*/ 2001980 w 4289431"/>
              <a:gd name="connsiteY94" fmla="*/ 4646 h 1984246"/>
              <a:gd name="connsiteX95" fmla="*/ 2144561 w 4289431"/>
              <a:gd name="connsiteY95" fmla="*/ 0 h 19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89431" h="1984246">
                <a:moveTo>
                  <a:pt x="2144561" y="0"/>
                </a:moveTo>
                <a:lnTo>
                  <a:pt x="2144716" y="8"/>
                </a:lnTo>
                <a:lnTo>
                  <a:pt x="2144870" y="0"/>
                </a:lnTo>
                <a:cubicBezTo>
                  <a:pt x="2192779" y="0"/>
                  <a:pt x="2240322" y="1565"/>
                  <a:pt x="2287452" y="4646"/>
                </a:cubicBezTo>
                <a:lnTo>
                  <a:pt x="2329236" y="8744"/>
                </a:lnTo>
                <a:lnTo>
                  <a:pt x="2351149" y="9782"/>
                </a:lnTo>
                <a:lnTo>
                  <a:pt x="2375913" y="13323"/>
                </a:lnTo>
                <a:lnTo>
                  <a:pt x="2427551" y="18388"/>
                </a:lnTo>
                <a:lnTo>
                  <a:pt x="2536857" y="36336"/>
                </a:lnTo>
                <a:lnTo>
                  <a:pt x="2552207" y="38531"/>
                </a:lnTo>
                <a:lnTo>
                  <a:pt x="2556470" y="39557"/>
                </a:lnTo>
                <a:lnTo>
                  <a:pt x="2564878" y="40938"/>
                </a:lnTo>
                <a:cubicBezTo>
                  <a:pt x="2610159" y="49890"/>
                  <a:pt x="2654931" y="60262"/>
                  <a:pt x="2699143" y="72005"/>
                </a:cubicBezTo>
                <a:lnTo>
                  <a:pt x="2730646" y="81461"/>
                </a:lnTo>
                <a:lnTo>
                  <a:pt x="2746842" y="85358"/>
                </a:lnTo>
                <a:lnTo>
                  <a:pt x="2770063" y="93292"/>
                </a:lnTo>
                <a:lnTo>
                  <a:pt x="2830057" y="111300"/>
                </a:lnTo>
                <a:lnTo>
                  <a:pt x="2914846" y="142767"/>
                </a:lnTo>
                <a:lnTo>
                  <a:pt x="2934163" y="149368"/>
                </a:lnTo>
                <a:lnTo>
                  <a:pt x="2941519" y="152666"/>
                </a:lnTo>
                <a:lnTo>
                  <a:pt x="2957329" y="158533"/>
                </a:lnTo>
                <a:cubicBezTo>
                  <a:pt x="2999113" y="175568"/>
                  <a:pt x="3040243" y="193878"/>
                  <a:pt x="3080669" y="213414"/>
                </a:cubicBezTo>
                <a:lnTo>
                  <a:pt x="3102746" y="224949"/>
                </a:lnTo>
                <a:lnTo>
                  <a:pt x="3113278" y="229671"/>
                </a:lnTo>
                <a:lnTo>
                  <a:pt x="3132606" y="240551"/>
                </a:lnTo>
                <a:lnTo>
                  <a:pt x="3199788" y="275654"/>
                </a:lnTo>
                <a:lnTo>
                  <a:pt x="3231740" y="296355"/>
                </a:lnTo>
                <a:lnTo>
                  <a:pt x="3283295" y="325375"/>
                </a:lnTo>
                <a:lnTo>
                  <a:pt x="3390576" y="399261"/>
                </a:lnTo>
                <a:lnTo>
                  <a:pt x="3424204" y="421048"/>
                </a:lnTo>
                <a:lnTo>
                  <a:pt x="3433297" y="428684"/>
                </a:lnTo>
                <a:lnTo>
                  <a:pt x="3443322" y="435588"/>
                </a:lnTo>
                <a:cubicBezTo>
                  <a:pt x="3494900" y="474645"/>
                  <a:pt x="3544665" y="515971"/>
                  <a:pt x="3592467" y="559418"/>
                </a:cubicBezTo>
                <a:lnTo>
                  <a:pt x="3611427" y="578265"/>
                </a:lnTo>
                <a:lnTo>
                  <a:pt x="3628257" y="592398"/>
                </a:lnTo>
                <a:lnTo>
                  <a:pt x="3660319" y="626867"/>
                </a:lnTo>
                <a:lnTo>
                  <a:pt x="3729838" y="695972"/>
                </a:lnTo>
                <a:lnTo>
                  <a:pt x="3778878" y="754325"/>
                </a:lnTo>
                <a:lnTo>
                  <a:pt x="3809629" y="787384"/>
                </a:lnTo>
                <a:lnTo>
                  <a:pt x="3827892" y="812647"/>
                </a:lnTo>
                <a:lnTo>
                  <a:pt x="3854544" y="844360"/>
                </a:lnTo>
                <a:lnTo>
                  <a:pt x="3957178" y="991485"/>
                </a:lnTo>
                <a:lnTo>
                  <a:pt x="3966001" y="1003689"/>
                </a:lnTo>
                <a:lnTo>
                  <a:pt x="4003343" y="1069098"/>
                </a:lnTo>
                <a:lnTo>
                  <a:pt x="4003184" y="1069360"/>
                </a:lnTo>
                <a:lnTo>
                  <a:pt x="4062391" y="1173068"/>
                </a:lnTo>
                <a:cubicBezTo>
                  <a:pt x="4181294" y="1405209"/>
                  <a:pt x="4259286" y="1661771"/>
                  <a:pt x="4286855" y="1933238"/>
                </a:cubicBezTo>
                <a:lnTo>
                  <a:pt x="4289431" y="1984246"/>
                </a:lnTo>
                <a:lnTo>
                  <a:pt x="3736727" y="1984246"/>
                </a:lnTo>
                <a:lnTo>
                  <a:pt x="552704" y="1984246"/>
                </a:lnTo>
                <a:lnTo>
                  <a:pt x="0" y="1984246"/>
                </a:lnTo>
                <a:lnTo>
                  <a:pt x="2576" y="1933238"/>
                </a:lnTo>
                <a:cubicBezTo>
                  <a:pt x="30145" y="1661771"/>
                  <a:pt x="108138" y="1405209"/>
                  <a:pt x="227040" y="1173068"/>
                </a:cubicBezTo>
                <a:lnTo>
                  <a:pt x="286247" y="1069360"/>
                </a:lnTo>
                <a:lnTo>
                  <a:pt x="286088" y="1069098"/>
                </a:lnTo>
                <a:lnTo>
                  <a:pt x="323430" y="1003689"/>
                </a:lnTo>
                <a:lnTo>
                  <a:pt x="332253" y="991485"/>
                </a:lnTo>
                <a:lnTo>
                  <a:pt x="434887" y="844360"/>
                </a:lnTo>
                <a:lnTo>
                  <a:pt x="461539" y="812647"/>
                </a:lnTo>
                <a:lnTo>
                  <a:pt x="479802" y="787384"/>
                </a:lnTo>
                <a:lnTo>
                  <a:pt x="510553" y="754325"/>
                </a:lnTo>
                <a:lnTo>
                  <a:pt x="559593" y="695972"/>
                </a:lnTo>
                <a:lnTo>
                  <a:pt x="629111" y="626867"/>
                </a:lnTo>
                <a:lnTo>
                  <a:pt x="661174" y="592398"/>
                </a:lnTo>
                <a:lnTo>
                  <a:pt x="678004" y="578265"/>
                </a:lnTo>
                <a:lnTo>
                  <a:pt x="696964" y="559418"/>
                </a:lnTo>
                <a:cubicBezTo>
                  <a:pt x="744767" y="515971"/>
                  <a:pt x="794531" y="474645"/>
                  <a:pt x="846109" y="435588"/>
                </a:cubicBezTo>
                <a:lnTo>
                  <a:pt x="856134" y="428684"/>
                </a:lnTo>
                <a:lnTo>
                  <a:pt x="865227" y="421048"/>
                </a:lnTo>
                <a:lnTo>
                  <a:pt x="898856" y="399261"/>
                </a:lnTo>
                <a:lnTo>
                  <a:pt x="1006136" y="325375"/>
                </a:lnTo>
                <a:lnTo>
                  <a:pt x="1057691" y="296355"/>
                </a:lnTo>
                <a:lnTo>
                  <a:pt x="1089643" y="275654"/>
                </a:lnTo>
                <a:lnTo>
                  <a:pt x="1156825" y="240551"/>
                </a:lnTo>
                <a:lnTo>
                  <a:pt x="1176153" y="229671"/>
                </a:lnTo>
                <a:lnTo>
                  <a:pt x="1186685" y="224949"/>
                </a:lnTo>
                <a:lnTo>
                  <a:pt x="1208762" y="213414"/>
                </a:lnTo>
                <a:cubicBezTo>
                  <a:pt x="1249188" y="193878"/>
                  <a:pt x="1290318" y="175568"/>
                  <a:pt x="1332103" y="158533"/>
                </a:cubicBezTo>
                <a:lnTo>
                  <a:pt x="1347912" y="152666"/>
                </a:lnTo>
                <a:lnTo>
                  <a:pt x="1355268" y="149368"/>
                </a:lnTo>
                <a:lnTo>
                  <a:pt x="1374585" y="142767"/>
                </a:lnTo>
                <a:lnTo>
                  <a:pt x="1459374" y="111300"/>
                </a:lnTo>
                <a:lnTo>
                  <a:pt x="1519369" y="93292"/>
                </a:lnTo>
                <a:lnTo>
                  <a:pt x="1542589" y="85358"/>
                </a:lnTo>
                <a:lnTo>
                  <a:pt x="1558785" y="81461"/>
                </a:lnTo>
                <a:lnTo>
                  <a:pt x="1590288" y="72005"/>
                </a:lnTo>
                <a:cubicBezTo>
                  <a:pt x="1634500" y="60262"/>
                  <a:pt x="1679272" y="49890"/>
                  <a:pt x="1724553" y="40938"/>
                </a:cubicBezTo>
                <a:lnTo>
                  <a:pt x="1732961" y="39557"/>
                </a:lnTo>
                <a:lnTo>
                  <a:pt x="1737224" y="38531"/>
                </a:lnTo>
                <a:lnTo>
                  <a:pt x="1752574" y="36336"/>
                </a:lnTo>
                <a:lnTo>
                  <a:pt x="1861880" y="18388"/>
                </a:lnTo>
                <a:lnTo>
                  <a:pt x="1913518" y="13323"/>
                </a:lnTo>
                <a:lnTo>
                  <a:pt x="1938282" y="9782"/>
                </a:lnTo>
                <a:lnTo>
                  <a:pt x="1960195" y="8744"/>
                </a:lnTo>
                <a:lnTo>
                  <a:pt x="2001980" y="4646"/>
                </a:lnTo>
                <a:cubicBezTo>
                  <a:pt x="2049109" y="1565"/>
                  <a:pt x="2096652" y="0"/>
                  <a:pt x="2144561" y="0"/>
                </a:cubicBezTo>
                <a:close/>
              </a:path>
            </a:pathLst>
          </a:custGeom>
          <a:solidFill>
            <a:schemeClr val="bg1">
              <a:lumMod val="95000"/>
            </a:schemeClr>
          </a:solidFill>
        </p:spPr>
        <p:txBody>
          <a:bodyPr wrap="square" anchor="ctr">
            <a:noAutofit/>
          </a:bodyPr>
          <a:lstStyle>
            <a:lvl1pPr marL="0" indent="0" algn="ctr">
              <a:buNone/>
              <a:defRPr sz="1800" baseline="30000">
                <a:solidFill>
                  <a:schemeClr val="tx1"/>
                </a:solidFill>
              </a:defRPr>
            </a:lvl1pPr>
          </a:lstStyle>
          <a:p>
            <a:r>
              <a:rPr lang="en-US" dirty="0"/>
              <a:t>Click icon to add picture</a:t>
            </a:r>
          </a:p>
        </p:txBody>
      </p:sp>
      <p:sp>
        <p:nvSpPr>
          <p:cNvPr id="51" name="Text Placeholder 46">
            <a:extLst>
              <a:ext uri="{FF2B5EF4-FFF2-40B4-BE49-F238E27FC236}">
                <a16:creationId xmlns:a16="http://schemas.microsoft.com/office/drawing/2014/main" id="{5BB752B7-050C-4371-B30E-7DC1B1AFFF81}"/>
              </a:ext>
            </a:extLst>
          </p:cNvPr>
          <p:cNvSpPr>
            <a:spLocks noGrp="1"/>
          </p:cNvSpPr>
          <p:nvPr>
            <p:ph type="body" sz="quarter" idx="25" hasCustomPrompt="1"/>
          </p:nvPr>
        </p:nvSpPr>
        <p:spPr>
          <a:xfrm>
            <a:off x="7294126" y="3937497"/>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52" name="Text Placeholder 46">
            <a:extLst>
              <a:ext uri="{FF2B5EF4-FFF2-40B4-BE49-F238E27FC236}">
                <a16:creationId xmlns:a16="http://schemas.microsoft.com/office/drawing/2014/main" id="{D7BEBA44-5DD2-4ED6-9AC4-56FC8AA5A173}"/>
              </a:ext>
            </a:extLst>
          </p:cNvPr>
          <p:cNvSpPr>
            <a:spLocks noGrp="1"/>
          </p:cNvSpPr>
          <p:nvPr>
            <p:ph type="body" sz="quarter" idx="26" hasCustomPrompt="1"/>
          </p:nvPr>
        </p:nvSpPr>
        <p:spPr>
          <a:xfrm>
            <a:off x="7291017" y="4505439"/>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53" name="Text Placeholder 46">
            <a:extLst>
              <a:ext uri="{FF2B5EF4-FFF2-40B4-BE49-F238E27FC236}">
                <a16:creationId xmlns:a16="http://schemas.microsoft.com/office/drawing/2014/main" id="{3B224A99-3017-44EF-BFB5-0281D57780D4}"/>
              </a:ext>
            </a:extLst>
          </p:cNvPr>
          <p:cNvSpPr>
            <a:spLocks noGrp="1"/>
          </p:cNvSpPr>
          <p:nvPr>
            <p:ph type="body" sz="quarter" idx="27" hasCustomPrompt="1"/>
          </p:nvPr>
        </p:nvSpPr>
        <p:spPr>
          <a:xfrm>
            <a:off x="7294192" y="5092814"/>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54" name="Text Placeholder 46">
            <a:extLst>
              <a:ext uri="{FF2B5EF4-FFF2-40B4-BE49-F238E27FC236}">
                <a16:creationId xmlns:a16="http://schemas.microsoft.com/office/drawing/2014/main" id="{5075AA8D-0AB2-46EA-8B0D-AB42249A59CF}"/>
              </a:ext>
            </a:extLst>
          </p:cNvPr>
          <p:cNvSpPr>
            <a:spLocks noGrp="1"/>
          </p:cNvSpPr>
          <p:nvPr>
            <p:ph type="body" sz="quarter" idx="28" hasCustomPrompt="1"/>
          </p:nvPr>
        </p:nvSpPr>
        <p:spPr>
          <a:xfrm>
            <a:off x="7294192" y="5644886"/>
            <a:ext cx="1823146" cy="555242"/>
          </a:xfrm>
        </p:spPr>
        <p:txBody>
          <a:bodyPr lIns="91440" tIns="45720" rIns="91440" bIns="45720" anchor="ctr"/>
          <a:lstStyle>
            <a:lvl1pPr marL="0" indent="0" algn="r">
              <a:spcBef>
                <a:spcPts val="0"/>
              </a:spcBef>
              <a:buNone/>
              <a:defRPr lang="en-US" sz="2800" b="1" kern="1200" spc="-150" dirty="0" smtClean="0">
                <a:solidFill>
                  <a:schemeClr val="tx2"/>
                </a:solidFill>
                <a:latin typeface="+mn-lt"/>
                <a:ea typeface="+mn-ea"/>
                <a:cs typeface="+mn-cs"/>
              </a:defRPr>
            </a:lvl1pPr>
          </a:lstStyle>
          <a:p>
            <a:pPr lvl="0"/>
            <a:r>
              <a:rPr lang="en-US" dirty="0"/>
              <a:t>50M+</a:t>
            </a:r>
          </a:p>
        </p:txBody>
      </p:sp>
      <p:sp>
        <p:nvSpPr>
          <p:cNvPr id="62" name="Text Placeholder 55">
            <a:extLst>
              <a:ext uri="{FF2B5EF4-FFF2-40B4-BE49-F238E27FC236}">
                <a16:creationId xmlns:a16="http://schemas.microsoft.com/office/drawing/2014/main" id="{0CB53A83-A73F-4A2B-804D-A8CC221A88AC}"/>
              </a:ext>
            </a:extLst>
          </p:cNvPr>
          <p:cNvSpPr>
            <a:spLocks noGrp="1"/>
          </p:cNvSpPr>
          <p:nvPr>
            <p:ph type="body" sz="quarter" idx="29" hasCustomPrompt="1"/>
          </p:nvPr>
        </p:nvSpPr>
        <p:spPr>
          <a:xfrm>
            <a:off x="9275455" y="4027823"/>
            <a:ext cx="2284314"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
        <p:nvSpPr>
          <p:cNvPr id="63" name="Text Placeholder 55">
            <a:extLst>
              <a:ext uri="{FF2B5EF4-FFF2-40B4-BE49-F238E27FC236}">
                <a16:creationId xmlns:a16="http://schemas.microsoft.com/office/drawing/2014/main" id="{A8609C74-D3C8-43F0-808E-0738BD4B3B86}"/>
              </a:ext>
            </a:extLst>
          </p:cNvPr>
          <p:cNvSpPr>
            <a:spLocks noGrp="1"/>
          </p:cNvSpPr>
          <p:nvPr>
            <p:ph type="body" sz="quarter" idx="30" hasCustomPrompt="1"/>
          </p:nvPr>
        </p:nvSpPr>
        <p:spPr>
          <a:xfrm>
            <a:off x="9275455" y="4585035"/>
            <a:ext cx="2284314"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
        <p:nvSpPr>
          <p:cNvPr id="64" name="Text Placeholder 55">
            <a:extLst>
              <a:ext uri="{FF2B5EF4-FFF2-40B4-BE49-F238E27FC236}">
                <a16:creationId xmlns:a16="http://schemas.microsoft.com/office/drawing/2014/main" id="{B7B7D9E2-5306-4D60-8D38-D33BBB68CCAA}"/>
              </a:ext>
            </a:extLst>
          </p:cNvPr>
          <p:cNvSpPr>
            <a:spLocks noGrp="1"/>
          </p:cNvSpPr>
          <p:nvPr>
            <p:ph type="body" sz="quarter" idx="31" hasCustomPrompt="1"/>
          </p:nvPr>
        </p:nvSpPr>
        <p:spPr>
          <a:xfrm>
            <a:off x="9275455" y="5177065"/>
            <a:ext cx="2284314"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
        <p:nvSpPr>
          <p:cNvPr id="65" name="Text Placeholder 55">
            <a:extLst>
              <a:ext uri="{FF2B5EF4-FFF2-40B4-BE49-F238E27FC236}">
                <a16:creationId xmlns:a16="http://schemas.microsoft.com/office/drawing/2014/main" id="{3E041B26-507B-4969-870A-65A2ABD9F9EC}"/>
              </a:ext>
            </a:extLst>
          </p:cNvPr>
          <p:cNvSpPr>
            <a:spLocks noGrp="1"/>
          </p:cNvSpPr>
          <p:nvPr>
            <p:ph type="body" sz="quarter" idx="32" hasCustomPrompt="1"/>
          </p:nvPr>
        </p:nvSpPr>
        <p:spPr>
          <a:xfrm>
            <a:off x="9289029" y="5731398"/>
            <a:ext cx="1383703" cy="350884"/>
          </a:xfrm>
        </p:spPr>
        <p:txBody>
          <a:bodyPr anchor="ctr"/>
          <a:lstStyle>
            <a:lvl1pPr marL="0" indent="0" algn="l" defTabSz="914400" rtl="0" eaLnBrk="1" latinLnBrk="0" hangingPunct="1">
              <a:lnSpc>
                <a:spcPct val="85000"/>
              </a:lnSpc>
              <a:spcBef>
                <a:spcPts val="0"/>
              </a:spcBef>
              <a:buNone/>
              <a:defRPr lang="en-US" sz="1400" kern="1200" cap="all" baseline="0" dirty="0" smtClean="0">
                <a:solidFill>
                  <a:schemeClr val="bg1"/>
                </a:solidFill>
                <a:latin typeface="+mn-lt"/>
                <a:ea typeface="+mn-ea"/>
                <a:cs typeface="+mn-cs"/>
              </a:defRPr>
            </a:lvl1pPr>
          </a:lstStyle>
          <a:p>
            <a:pPr lvl="0"/>
            <a:r>
              <a:rPr lang="en-US" dirty="0"/>
              <a:t>LABELS</a:t>
            </a:r>
          </a:p>
        </p:txBody>
      </p:sp>
    </p:spTree>
    <p:extLst>
      <p:ext uri="{BB962C8B-B14F-4D97-AF65-F5344CB8AC3E}">
        <p14:creationId xmlns:p14="http://schemas.microsoft.com/office/powerpoint/2010/main" val="374181190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chemeClr val="tx1"/>
        </a:solidFill>
        <a:effectLst/>
      </p:bgPr>
    </p:bg>
    <p:spTree>
      <p:nvGrpSpPr>
        <p:cNvPr id="1" name=""/>
        <p:cNvGrpSpPr/>
        <p:nvPr/>
      </p:nvGrpSpPr>
      <p:grpSpPr>
        <a:xfrm>
          <a:off x="0" y="0"/>
          <a:ext cx="0" cy="0"/>
          <a:chOff x="0" y="0"/>
          <a:chExt cx="0" cy="0"/>
        </a:xfrm>
      </p:grpSpPr>
      <p:pic>
        <p:nvPicPr>
          <p:cNvPr id="20" name="Picture 19" descr="A close up of a fence&#10;&#10;Description automatically generated">
            <a:extLst>
              <a:ext uri="{FF2B5EF4-FFF2-40B4-BE49-F238E27FC236}">
                <a16:creationId xmlns:a16="http://schemas.microsoft.com/office/drawing/2014/main" id="{A9D7C7B9-283A-474A-8BC7-0D3A41422B13}"/>
              </a:ext>
            </a:extLst>
          </p:cNvPr>
          <p:cNvPicPr>
            <a:picLocks noChangeAspect="1"/>
          </p:cNvPicPr>
          <p:nvPr userDrawn="1"/>
        </p:nvPicPr>
        <p:blipFill rotWithShape="1">
          <a:blip r:embed="rId2">
            <a:duotone>
              <a:prstClr val="black"/>
              <a:srgbClr val="E68C28">
                <a:tint val="45000"/>
                <a:satMod val="400000"/>
              </a:srgbClr>
            </a:duotone>
          </a:blip>
          <a:srcRect l="1" t="25059" r="1"/>
          <a:stretch/>
        </p:blipFill>
        <p:spPr>
          <a:xfrm>
            <a:off x="0" y="0"/>
            <a:ext cx="12192000" cy="5486400"/>
          </a:xfrm>
          <a:prstGeom prst="rect">
            <a:avLst/>
          </a:prstGeom>
        </p:spPr>
      </p:pic>
      <p:sp>
        <p:nvSpPr>
          <p:cNvPr id="21" name="Rectangle 20">
            <a:extLst>
              <a:ext uri="{FF2B5EF4-FFF2-40B4-BE49-F238E27FC236}">
                <a16:creationId xmlns:a16="http://schemas.microsoft.com/office/drawing/2014/main" id="{9D2A2038-CDF5-4CDC-A2F0-28B8C7BDC134}"/>
              </a:ext>
            </a:extLst>
          </p:cNvPr>
          <p:cNvSpPr/>
          <p:nvPr userDrawn="1"/>
        </p:nvSpPr>
        <p:spPr bwMode="ltGray">
          <a:xfrm rot="10800000" flipV="1">
            <a:off x="0" y="1"/>
            <a:ext cx="12192000" cy="5486400"/>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1521070" y="2286129"/>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1521070" y="3662126"/>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25" name="Group 24">
            <a:extLst>
              <a:ext uri="{FF2B5EF4-FFF2-40B4-BE49-F238E27FC236}">
                <a16:creationId xmlns:a16="http://schemas.microsoft.com/office/drawing/2014/main" id="{9D88FEB5-02A4-4018-B699-7A4925CBAB7C}"/>
              </a:ext>
            </a:extLst>
          </p:cNvPr>
          <p:cNvGrpSpPr/>
          <p:nvPr userDrawn="1"/>
        </p:nvGrpSpPr>
        <p:grpSpPr bwMode="invGray">
          <a:xfrm>
            <a:off x="9160383" y="6010389"/>
            <a:ext cx="2679192" cy="365760"/>
            <a:chOff x="2574085" y="1409700"/>
            <a:chExt cx="2679192" cy="365760"/>
          </a:xfrm>
        </p:grpSpPr>
        <p:sp>
          <p:nvSpPr>
            <p:cNvPr id="26" name="Oval 25">
              <a:extLst>
                <a:ext uri="{FF2B5EF4-FFF2-40B4-BE49-F238E27FC236}">
                  <a16:creationId xmlns:a16="http://schemas.microsoft.com/office/drawing/2014/main" id="{B0969C8D-08A9-437B-95C8-0C26902910AA}"/>
                </a:ext>
              </a:extLst>
            </p:cNvPr>
            <p:cNvSpPr>
              <a:spLocks/>
            </p:cNvSpPr>
            <p:nvPr userDrawn="1"/>
          </p:nvSpPr>
          <p:spPr bwMode="invGray">
            <a:xfrm>
              <a:off x="2574085" y="1409700"/>
              <a:ext cx="363181" cy="365760"/>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27" name="Group 26">
              <a:extLst>
                <a:ext uri="{FF2B5EF4-FFF2-40B4-BE49-F238E27FC236}">
                  <a16:creationId xmlns:a16="http://schemas.microsoft.com/office/drawing/2014/main" id="{F01BF9C8-C2AE-48AB-A7D4-08B2DCFBF062}"/>
                </a:ext>
              </a:extLst>
            </p:cNvPr>
            <p:cNvGrpSpPr/>
            <p:nvPr userDrawn="1"/>
          </p:nvGrpSpPr>
          <p:grpSpPr bwMode="invGray">
            <a:xfrm>
              <a:off x="2574085" y="1409700"/>
              <a:ext cx="2679192" cy="365760"/>
              <a:chOff x="2548194" y="3253594"/>
              <a:chExt cx="8721212" cy="1189010"/>
            </a:xfrm>
          </p:grpSpPr>
          <p:sp>
            <p:nvSpPr>
              <p:cNvPr id="28" name="Freeform: Shape 27">
                <a:extLst>
                  <a:ext uri="{FF2B5EF4-FFF2-40B4-BE49-F238E27FC236}">
                    <a16:creationId xmlns:a16="http://schemas.microsoft.com/office/drawing/2014/main" id="{D36215DA-5FA9-4ACB-AF97-D1DB2DC01BB0}"/>
                  </a:ext>
                </a:extLst>
              </p:cNvPr>
              <p:cNvSpPr>
                <a:spLocks/>
              </p:cNvSpPr>
              <p:nvPr/>
            </p:nvSpPr>
            <p:spPr bwMode="invGray">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9" name="Freeform: Shape 28">
                <a:extLst>
                  <a:ext uri="{FF2B5EF4-FFF2-40B4-BE49-F238E27FC236}">
                    <a16:creationId xmlns:a16="http://schemas.microsoft.com/office/drawing/2014/main" id="{93481EA8-07FC-40A7-BF4B-2BD874430606}"/>
                  </a:ext>
                </a:extLst>
              </p:cNvPr>
              <p:cNvSpPr>
                <a:spLocks/>
              </p:cNvSpPr>
              <p:nvPr/>
            </p:nvSpPr>
            <p:spPr bwMode="invGray">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22" name="Two-tone Red">
            <a:extLst>
              <a:ext uri="{FF2B5EF4-FFF2-40B4-BE49-F238E27FC236}">
                <a16:creationId xmlns:a16="http://schemas.microsoft.com/office/drawing/2014/main" id="{AA3E575E-8B53-4A7B-A64B-00209470BF41}"/>
              </a:ext>
            </a:extLst>
          </p:cNvPr>
          <p:cNvGrpSpPr/>
          <p:nvPr userDrawn="1"/>
        </p:nvGrpSpPr>
        <p:grpSpPr bwMode="ltGray">
          <a:xfrm>
            <a:off x="0" y="5469878"/>
            <a:ext cx="12192000" cy="91440"/>
            <a:chOff x="0" y="0"/>
            <a:chExt cx="12192000" cy="137160"/>
          </a:xfrm>
        </p:grpSpPr>
        <p:sp>
          <p:nvSpPr>
            <p:cNvPr id="23" name="Rectangle 22">
              <a:extLst>
                <a:ext uri="{FF2B5EF4-FFF2-40B4-BE49-F238E27FC236}">
                  <a16:creationId xmlns:a16="http://schemas.microsoft.com/office/drawing/2014/main" id="{2D4A8C47-D78F-436E-8D16-B1562DEC059C}"/>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4" name="Rectangle 23">
              <a:extLst>
                <a:ext uri="{FF2B5EF4-FFF2-40B4-BE49-F238E27FC236}">
                  <a16:creationId xmlns:a16="http://schemas.microsoft.com/office/drawing/2014/main" id="{63DBB41E-2238-4C4B-BD04-23D0E84583AF}"/>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14" name="Copyright">
            <a:extLst>
              <a:ext uri="{FF2B5EF4-FFF2-40B4-BE49-F238E27FC236}">
                <a16:creationId xmlns:a16="http://schemas.microsoft.com/office/drawing/2014/main" id="{1A4003E5-A69D-C94F-BC49-3A8A45EF95A8}"/>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335960490"/>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5" name="Picture 14" descr="A close up of a fence&#10;&#10;Description automatically generated">
            <a:extLst>
              <a:ext uri="{FF2B5EF4-FFF2-40B4-BE49-F238E27FC236}">
                <a16:creationId xmlns:a16="http://schemas.microsoft.com/office/drawing/2014/main" id="{AF9512FF-BF75-4BBC-A79B-955EFC27490C}"/>
              </a:ext>
            </a:extLst>
          </p:cNvPr>
          <p:cNvPicPr>
            <a:picLocks noChangeAspect="1"/>
          </p:cNvPicPr>
          <p:nvPr userDrawn="1"/>
        </p:nvPicPr>
        <p:blipFill rotWithShape="1">
          <a:blip r:embed="rId2">
            <a:duotone>
              <a:prstClr val="black"/>
              <a:srgbClr val="E68C28">
                <a:tint val="45000"/>
                <a:satMod val="400000"/>
              </a:srgbClr>
            </a:duotone>
          </a:blip>
          <a:srcRect l="1" t="14948" r="1" b="3866"/>
          <a:stretch/>
        </p:blipFill>
        <p:spPr>
          <a:xfrm>
            <a:off x="0" y="0"/>
            <a:ext cx="12192000" cy="5943600"/>
          </a:xfrm>
          <a:prstGeom prst="rect">
            <a:avLst/>
          </a:prstGeom>
        </p:spPr>
      </p:pic>
      <p:sp>
        <p:nvSpPr>
          <p:cNvPr id="16" name="Rectangle 15">
            <a:extLst>
              <a:ext uri="{FF2B5EF4-FFF2-40B4-BE49-F238E27FC236}">
                <a16:creationId xmlns:a16="http://schemas.microsoft.com/office/drawing/2014/main" id="{C0A71028-A7B1-4FD0-BE1A-6CF9F930194B}"/>
              </a:ext>
            </a:extLst>
          </p:cNvPr>
          <p:cNvSpPr/>
          <p:nvPr userDrawn="1"/>
        </p:nvSpPr>
        <p:spPr bwMode="ltGray">
          <a:xfrm rot="10800000" flipV="1">
            <a:off x="0" y="0"/>
            <a:ext cx="12192000" cy="5943599"/>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1142383" y="3163521"/>
            <a:ext cx="10213730" cy="1266191"/>
          </a:xfrm>
        </p:spPr>
        <p:txBody>
          <a:bodyPr anchor="b"/>
          <a:lstStyle>
            <a:lvl1pPr algn="l">
              <a:defRPr sz="3200" b="0">
                <a:solidFill>
                  <a:schemeClr val="bg1"/>
                </a:solidFill>
              </a:defRPr>
            </a:lvl1pPr>
          </a:lstStyle>
          <a:p>
            <a:r>
              <a:rPr lang="en-US" dirty="0"/>
              <a:t>Any Text</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1142383" y="4483051"/>
            <a:ext cx="9144000" cy="613585"/>
          </a:xfrm>
        </p:spPr>
        <p:txBody>
          <a:bodyPr/>
          <a:lstStyle>
            <a:lvl1pPr marL="0" indent="0" algn="l">
              <a:buNone/>
              <a:defRPr sz="1600" b="0" i="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Extra line of text if needed</a:t>
            </a:r>
          </a:p>
        </p:txBody>
      </p:sp>
      <p:sp>
        <p:nvSpPr>
          <p:cNvPr id="6" name="TextBox 5">
            <a:extLst>
              <a:ext uri="{FF2B5EF4-FFF2-40B4-BE49-F238E27FC236}">
                <a16:creationId xmlns:a16="http://schemas.microsoft.com/office/drawing/2014/main" id="{DA3F14EF-9F7A-4F5C-A0A4-EB4FB9E166FD}"/>
              </a:ext>
            </a:extLst>
          </p:cNvPr>
          <p:cNvSpPr txBox="1"/>
          <p:nvPr userDrawn="1"/>
        </p:nvSpPr>
        <p:spPr>
          <a:xfrm>
            <a:off x="1142383" y="2667897"/>
            <a:ext cx="4423006" cy="1107996"/>
          </a:xfrm>
          <a:prstGeom prst="rect">
            <a:avLst/>
          </a:prstGeom>
          <a:noFill/>
        </p:spPr>
        <p:txBody>
          <a:bodyPr wrap="none" rtlCol="0" anchor="b">
            <a:spAutoFit/>
          </a:bodyPr>
          <a:lstStyle/>
          <a:p>
            <a:r>
              <a:rPr lang="en-US" sz="6600" b="1" dirty="0">
                <a:solidFill>
                  <a:schemeClr val="bg1"/>
                </a:solidFill>
              </a:rPr>
              <a:t>Thank You</a:t>
            </a:r>
          </a:p>
        </p:txBody>
      </p:sp>
      <p:grpSp>
        <p:nvGrpSpPr>
          <p:cNvPr id="32" name="Group 31">
            <a:extLst>
              <a:ext uri="{FF2B5EF4-FFF2-40B4-BE49-F238E27FC236}">
                <a16:creationId xmlns:a16="http://schemas.microsoft.com/office/drawing/2014/main" id="{4C016D94-67AC-4F8F-BE45-66A5C9307049}"/>
              </a:ext>
            </a:extLst>
          </p:cNvPr>
          <p:cNvGrpSpPr/>
          <p:nvPr userDrawn="1"/>
        </p:nvGrpSpPr>
        <p:grpSpPr bwMode="invGray">
          <a:xfrm>
            <a:off x="755651" y="1246924"/>
            <a:ext cx="2852928" cy="384048"/>
            <a:chOff x="755651" y="1564424"/>
            <a:chExt cx="5266944" cy="713232"/>
          </a:xfrm>
        </p:grpSpPr>
        <p:sp>
          <p:nvSpPr>
            <p:cNvPr id="33" name="Oval 32">
              <a:extLst>
                <a:ext uri="{FF2B5EF4-FFF2-40B4-BE49-F238E27FC236}">
                  <a16:creationId xmlns:a16="http://schemas.microsoft.com/office/drawing/2014/main" id="{1BA701F3-F5B6-4B82-922D-AC08C3393046}"/>
                </a:ext>
              </a:extLst>
            </p:cNvPr>
            <p:cNvSpPr>
              <a:spLocks/>
            </p:cNvSpPr>
            <p:nvPr userDrawn="1"/>
          </p:nvSpPr>
          <p:spPr bwMode="invGray">
            <a:xfrm>
              <a:off x="755651" y="1564424"/>
              <a:ext cx="713967" cy="713232"/>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34" name="Group 33">
              <a:extLst>
                <a:ext uri="{FF2B5EF4-FFF2-40B4-BE49-F238E27FC236}">
                  <a16:creationId xmlns:a16="http://schemas.microsoft.com/office/drawing/2014/main" id="{68D519B6-1D59-4B18-9A52-4894E2C7C82E}"/>
                </a:ext>
              </a:extLst>
            </p:cNvPr>
            <p:cNvGrpSpPr/>
            <p:nvPr userDrawn="1"/>
          </p:nvGrpSpPr>
          <p:grpSpPr bwMode="invGray">
            <a:xfrm>
              <a:off x="755651" y="1564424"/>
              <a:ext cx="5266944" cy="713232"/>
              <a:chOff x="2548194" y="3253594"/>
              <a:chExt cx="8721212" cy="1189010"/>
            </a:xfrm>
          </p:grpSpPr>
          <p:sp>
            <p:nvSpPr>
              <p:cNvPr id="35" name="Freeform: Shape 34">
                <a:extLst>
                  <a:ext uri="{FF2B5EF4-FFF2-40B4-BE49-F238E27FC236}">
                    <a16:creationId xmlns:a16="http://schemas.microsoft.com/office/drawing/2014/main" id="{776A37D7-91EC-4FF9-A347-52B36FEF1BE5}"/>
                  </a:ext>
                </a:extLst>
              </p:cNvPr>
              <p:cNvSpPr>
                <a:spLocks/>
              </p:cNvSpPr>
              <p:nvPr/>
            </p:nvSpPr>
            <p:spPr bwMode="invGray">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36" name="Freeform: Shape 35">
                <a:extLst>
                  <a:ext uri="{FF2B5EF4-FFF2-40B4-BE49-F238E27FC236}">
                    <a16:creationId xmlns:a16="http://schemas.microsoft.com/office/drawing/2014/main" id="{190FA45D-B94A-4F5F-A300-151DBFA93D0F}"/>
                  </a:ext>
                </a:extLst>
              </p:cNvPr>
              <p:cNvSpPr>
                <a:spLocks/>
              </p:cNvSpPr>
              <p:nvPr/>
            </p:nvSpPr>
            <p:spPr bwMode="invGray">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40" name="Two-tone Red">
            <a:extLst>
              <a:ext uri="{FF2B5EF4-FFF2-40B4-BE49-F238E27FC236}">
                <a16:creationId xmlns:a16="http://schemas.microsoft.com/office/drawing/2014/main" id="{3A31FEDE-E25E-469F-8EC2-F3EC6518AD87}"/>
              </a:ext>
            </a:extLst>
          </p:cNvPr>
          <p:cNvGrpSpPr/>
          <p:nvPr userDrawn="1"/>
        </p:nvGrpSpPr>
        <p:grpSpPr bwMode="ltGray">
          <a:xfrm>
            <a:off x="0" y="5946128"/>
            <a:ext cx="12192000" cy="91440"/>
            <a:chOff x="0" y="0"/>
            <a:chExt cx="12192000" cy="137160"/>
          </a:xfrm>
        </p:grpSpPr>
        <p:sp>
          <p:nvSpPr>
            <p:cNvPr id="41" name="Rectangle 40">
              <a:extLst>
                <a:ext uri="{FF2B5EF4-FFF2-40B4-BE49-F238E27FC236}">
                  <a16:creationId xmlns:a16="http://schemas.microsoft.com/office/drawing/2014/main" id="{E1C49444-4C4F-4545-8936-EEBD8F9E2CA3}"/>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42" name="Rectangle 41">
              <a:extLst>
                <a:ext uri="{FF2B5EF4-FFF2-40B4-BE49-F238E27FC236}">
                  <a16:creationId xmlns:a16="http://schemas.microsoft.com/office/drawing/2014/main" id="{4BFEE6B0-7DE1-462B-A976-F72FAF02D083}"/>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Tree>
    <p:extLst>
      <p:ext uri="{BB962C8B-B14F-4D97-AF65-F5344CB8AC3E}">
        <p14:creationId xmlns:p14="http://schemas.microsoft.com/office/powerpoint/2010/main" val="3677585510"/>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609600" y="210314"/>
            <a:ext cx="10972800" cy="1166815"/>
          </a:xfrm>
          <a:prstGeom prst="rect">
            <a:avLst/>
          </a:prstGeom>
          <a:noFill/>
          <a:ln>
            <a:noFill/>
          </a:ln>
        </p:spPr>
        <p:txBody>
          <a:bodyPr spcFirstLastPara="1" wrap="square" lIns="0" tIns="0" rIns="0" bIns="0" anchor="ctr" anchorCtr="0"/>
          <a:lstStyle>
            <a:lvl1pPr lvl="0" algn="l">
              <a:lnSpc>
                <a:spcPct val="85000"/>
              </a:lnSpc>
              <a:spcBef>
                <a:spcPts val="0"/>
              </a:spcBef>
              <a:spcAft>
                <a:spcPts val="0"/>
              </a:spcAft>
              <a:buClr>
                <a:schemeClr val="dk2"/>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
          <p:cNvSpPr txBox="1">
            <a:spLocks noGrp="1"/>
          </p:cNvSpPr>
          <p:nvPr>
            <p:ph type="body" idx="1"/>
          </p:nvPr>
        </p:nvSpPr>
        <p:spPr>
          <a:xfrm>
            <a:off x="612679" y="1395004"/>
            <a:ext cx="10966643" cy="4513783"/>
          </a:xfrm>
          <a:prstGeom prst="rect">
            <a:avLst/>
          </a:prstGeom>
          <a:noFill/>
          <a:ln>
            <a:noFill/>
          </a:ln>
        </p:spPr>
        <p:txBody>
          <a:bodyPr spcFirstLastPara="1" wrap="square" lIns="0" tIns="0" rIns="0" bIns="0" anchor="t" anchorCtr="0"/>
          <a:lstStyle>
            <a:lvl1pPr marL="457200" lvl="0" indent="-431800" algn="l">
              <a:lnSpc>
                <a:spcPct val="120000"/>
              </a:lnSpc>
              <a:spcBef>
                <a:spcPts val="1200"/>
              </a:spcBef>
              <a:spcAft>
                <a:spcPts val="0"/>
              </a:spcAft>
              <a:buSzPts val="3200"/>
              <a:buChar char="•"/>
              <a:defRPr sz="3200" b="0">
                <a:solidFill>
                  <a:schemeClr val="dk1"/>
                </a:solidFill>
              </a:defRPr>
            </a:lvl1pPr>
            <a:lvl2pPr marL="914400" lvl="1" indent="-397954" algn="l">
              <a:lnSpc>
                <a:spcPct val="90000"/>
              </a:lnSpc>
              <a:spcBef>
                <a:spcPts val="400"/>
              </a:spcBef>
              <a:spcAft>
                <a:spcPts val="0"/>
              </a:spcAft>
              <a:buSzPts val="2667"/>
              <a:buChar char="–"/>
              <a:defRPr sz="2667" b="0">
                <a:solidFill>
                  <a:schemeClr val="dk1"/>
                </a:solidFill>
              </a:defRPr>
            </a:lvl2pPr>
            <a:lvl3pPr marL="1371600" lvl="2" indent="-381000" algn="l">
              <a:lnSpc>
                <a:spcPct val="90000"/>
              </a:lnSpc>
              <a:spcBef>
                <a:spcPts val="400"/>
              </a:spcBef>
              <a:spcAft>
                <a:spcPts val="0"/>
              </a:spcAft>
              <a:buSzPts val="2400"/>
              <a:buChar char="–"/>
              <a:defRPr sz="2400" b="0">
                <a:solidFill>
                  <a:schemeClr val="dk1"/>
                </a:solidFill>
              </a:defRPr>
            </a:lvl3pPr>
            <a:lvl4pPr marL="1828800" lvl="3" indent="-364045" algn="l">
              <a:lnSpc>
                <a:spcPct val="90000"/>
              </a:lnSpc>
              <a:spcBef>
                <a:spcPts val="400"/>
              </a:spcBef>
              <a:spcAft>
                <a:spcPts val="0"/>
              </a:spcAft>
              <a:buSzPts val="2133"/>
              <a:buChar char="–"/>
              <a:defRPr sz="2133" b="0">
                <a:solidFill>
                  <a:schemeClr val="dk1"/>
                </a:solidFill>
              </a:defRPr>
            </a:lvl4pPr>
            <a:lvl5pPr marL="2286000" lvl="4" indent="-347154" algn="l">
              <a:lnSpc>
                <a:spcPct val="90000"/>
              </a:lnSpc>
              <a:spcBef>
                <a:spcPts val="400"/>
              </a:spcBef>
              <a:spcAft>
                <a:spcPts val="0"/>
              </a:spcAft>
              <a:buSzPts val="1867"/>
              <a:buChar char="–"/>
              <a:defRPr sz="1867" b="0">
                <a:solidFill>
                  <a:schemeClr val="dk1"/>
                </a:solidFill>
              </a:defRPr>
            </a:lvl5pPr>
            <a:lvl6pPr marL="2743200" lvl="5" indent="-381000" algn="l">
              <a:lnSpc>
                <a:spcPct val="100000"/>
              </a:lnSpc>
              <a:spcBef>
                <a:spcPts val="480"/>
              </a:spcBef>
              <a:spcAft>
                <a:spcPts val="0"/>
              </a:spcAft>
              <a:buClr>
                <a:schemeClr val="dk1"/>
              </a:buClr>
              <a:buSzPts val="2400"/>
              <a:buChar char="•"/>
              <a:defRPr sz="2400"/>
            </a:lvl6pPr>
            <a:lvl7pPr marL="3200400" lvl="6" indent="-381000" algn="l">
              <a:lnSpc>
                <a:spcPct val="100000"/>
              </a:lnSpc>
              <a:spcBef>
                <a:spcPts val="480"/>
              </a:spcBef>
              <a:spcAft>
                <a:spcPts val="0"/>
              </a:spcAft>
              <a:buClr>
                <a:schemeClr val="dk1"/>
              </a:buClr>
              <a:buSzPts val="2400"/>
              <a:buChar char="•"/>
              <a:defRPr sz="2400"/>
            </a:lvl7pPr>
            <a:lvl8pPr marL="3657600" lvl="7" indent="-381000" algn="l">
              <a:lnSpc>
                <a:spcPct val="100000"/>
              </a:lnSpc>
              <a:spcBef>
                <a:spcPts val="480"/>
              </a:spcBef>
              <a:spcAft>
                <a:spcPts val="0"/>
              </a:spcAft>
              <a:buClr>
                <a:schemeClr val="dk1"/>
              </a:buClr>
              <a:buSzPts val="2400"/>
              <a:buChar char="•"/>
              <a:defRPr sz="2400"/>
            </a:lvl8pPr>
            <a:lvl9pPr marL="4114800" lvl="8" indent="-381000" algn="l">
              <a:lnSpc>
                <a:spcPct val="100000"/>
              </a:lnSpc>
              <a:spcBef>
                <a:spcPts val="480"/>
              </a:spcBef>
              <a:spcAft>
                <a:spcPts val="0"/>
              </a:spcAft>
              <a:buClr>
                <a:schemeClr val="dk1"/>
              </a:buClr>
              <a:buSzPts val="2400"/>
              <a:buChar char="•"/>
              <a:defRPr sz="2400"/>
            </a:lvl9pPr>
          </a:lstStyle>
          <a:p>
            <a:endParaRPr/>
          </a:p>
        </p:txBody>
      </p:sp>
      <p:sp>
        <p:nvSpPr>
          <p:cNvPr id="40" name="Google Shape;40;p3"/>
          <p:cNvSpPr txBox="1">
            <a:spLocks noGrp="1"/>
          </p:cNvSpPr>
          <p:nvPr>
            <p:ph type="body" idx="2"/>
          </p:nvPr>
        </p:nvSpPr>
        <p:spPr>
          <a:xfrm>
            <a:off x="613581" y="5930900"/>
            <a:ext cx="10964841" cy="273051"/>
          </a:xfrm>
          <a:prstGeom prst="rect">
            <a:avLst/>
          </a:prstGeom>
          <a:noFill/>
          <a:ln>
            <a:noFill/>
          </a:ln>
        </p:spPr>
        <p:txBody>
          <a:bodyPr spcFirstLastPara="1" wrap="square" lIns="0" tIns="0" rIns="0" bIns="0" anchor="t" anchorCtr="0"/>
          <a:lstStyle>
            <a:lvl1pPr marL="457200" lvl="0" indent="-228600" algn="l">
              <a:lnSpc>
                <a:spcPct val="100000"/>
              </a:lnSpc>
              <a:spcBef>
                <a:spcPts val="0"/>
              </a:spcBef>
              <a:spcAft>
                <a:spcPts val="0"/>
              </a:spcAft>
              <a:buSzPts val="1333"/>
              <a:buNone/>
              <a:defRPr sz="1333">
                <a:solidFill>
                  <a:srgbClr val="58676D"/>
                </a:solidFill>
              </a:defRPr>
            </a:lvl1pPr>
            <a:lvl2pPr marL="914400" lvl="1" indent="-228600" algn="l">
              <a:lnSpc>
                <a:spcPct val="100000"/>
              </a:lnSpc>
              <a:spcBef>
                <a:spcPts val="0"/>
              </a:spcBef>
              <a:spcAft>
                <a:spcPts val="0"/>
              </a:spcAft>
              <a:buSzPts val="2000"/>
              <a:buNone/>
              <a:defRPr/>
            </a:lvl2pPr>
            <a:lvl3pPr marL="1371600" lvl="2" indent="-228600" algn="l">
              <a:lnSpc>
                <a:spcPct val="100000"/>
              </a:lnSpc>
              <a:spcBef>
                <a:spcPts val="0"/>
              </a:spcBef>
              <a:spcAft>
                <a:spcPts val="0"/>
              </a:spcAft>
              <a:buSzPts val="1600"/>
              <a:buNone/>
              <a:defRPr/>
            </a:lvl3pPr>
            <a:lvl4pPr marL="1828800" lvl="3" indent="-228600" algn="l">
              <a:lnSpc>
                <a:spcPct val="100000"/>
              </a:lnSpc>
              <a:spcBef>
                <a:spcPts val="0"/>
              </a:spcBef>
              <a:spcAft>
                <a:spcPts val="0"/>
              </a:spcAft>
              <a:buSzPts val="1600"/>
              <a:buNone/>
              <a:defRPr/>
            </a:lvl4pPr>
            <a:lvl5pPr marL="2286000" lvl="4" indent="-228600" algn="l">
              <a:lnSpc>
                <a:spcPct val="100000"/>
              </a:lnSpc>
              <a:spcBef>
                <a:spcPts val="0"/>
              </a:spcBef>
              <a:spcAft>
                <a:spcPts val="0"/>
              </a:spcAft>
              <a:buSzPts val="16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69234936"/>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Red ">
    <p:spTree>
      <p:nvGrpSpPr>
        <p:cNvPr id="1" name=""/>
        <p:cNvGrpSpPr/>
        <p:nvPr/>
      </p:nvGrpSpPr>
      <p:grpSpPr>
        <a:xfrm>
          <a:off x="0" y="0"/>
          <a:ext cx="0" cy="0"/>
          <a:chOff x="0" y="0"/>
          <a:chExt cx="0" cy="0"/>
        </a:xfrm>
      </p:grpSpPr>
      <p:pic>
        <p:nvPicPr>
          <p:cNvPr id="3075" name="Picture 3" descr="G:\_55906_Brand_Integration\_PPT_Template\R4_20151119\Images\Title_Circuitry_R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0" y="0"/>
            <a:ext cx="12192000" cy="4992688"/>
          </a:xfrm>
          <a:prstGeom prst="rect">
            <a:avLst/>
          </a:prstGeom>
          <a:noFill/>
          <a:extLst>
            <a:ext uri="{909E8E84-426E-40DD-AFC4-6F175D3DCCD1}">
              <a14:hiddenFill xmlns:a14="http://schemas.microsoft.com/office/drawing/2010/main">
                <a:solidFill>
                  <a:srgbClr val="FFFFFF"/>
                </a:solidFill>
              </a14:hiddenFill>
            </a:ext>
          </a:extLst>
        </p:spPr>
      </p:pic>
      <p:sp>
        <p:nvSpPr>
          <p:cNvPr id="2" name="White block"/>
          <p:cNvSpPr/>
          <p:nvPr/>
        </p:nvSpPr>
        <p:spPr bwMode="white">
          <a:xfrm>
            <a:off x="0" y="5010150"/>
            <a:ext cx="12192000" cy="184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0" name="Text Placeholder 16"/>
          <p:cNvSpPr>
            <a:spLocks noGrp="1"/>
          </p:cNvSpPr>
          <p:nvPr>
            <p:ph type="body" sz="quarter" idx="12" hasCustomPrompt="1"/>
          </p:nvPr>
        </p:nvSpPr>
        <p:spPr bwMode="white">
          <a:xfrm>
            <a:off x="411480" y="4143296"/>
            <a:ext cx="7452360" cy="523220"/>
          </a:xfrm>
          <a:effectLst/>
        </p:spPr>
        <p:txBody>
          <a:bodyPr vert="horz" wrap="square" lIns="0" tIns="0" rIns="0" bIns="0" rtlCol="0" anchor="b">
            <a:spAutoFit/>
          </a:bodyPr>
          <a:lstStyle>
            <a:lvl1pPr marL="0" indent="0">
              <a:lnSpc>
                <a:spcPct val="85000"/>
              </a:lnSpc>
              <a:buNone/>
              <a:defRPr lang="en-US" sz="4000" b="1" cap="none" baseline="0" dirty="0" smtClean="0">
                <a:solidFill>
                  <a:schemeClr val="bg1"/>
                </a:solidFill>
                <a:effectLst/>
                <a:latin typeface="+mj-lt"/>
              </a:defRPr>
            </a:lvl1pPr>
          </a:lstStyle>
          <a:p>
            <a:pPr marL="0" lvl="0" indent="0"/>
            <a:r>
              <a:rPr lang="en-US" dirty="0"/>
              <a:t>Presentation Title</a:t>
            </a:r>
          </a:p>
        </p:txBody>
      </p:sp>
      <p:sp>
        <p:nvSpPr>
          <p:cNvPr id="12" name="Text Placeholder 3"/>
          <p:cNvSpPr>
            <a:spLocks noGrp="1"/>
          </p:cNvSpPr>
          <p:nvPr>
            <p:ph type="body" sz="quarter" idx="13"/>
          </p:nvPr>
        </p:nvSpPr>
        <p:spPr>
          <a:xfrm>
            <a:off x="411480" y="5628417"/>
            <a:ext cx="7452360" cy="276999"/>
          </a:xfrm>
        </p:spPr>
        <p:txBody>
          <a:bodyPr/>
          <a:lstStyle>
            <a:lvl1pPr marL="0" indent="0">
              <a:spcBef>
                <a:spcPts val="0"/>
              </a:spcBef>
              <a:buNone/>
              <a:defRPr sz="2000" b="0"/>
            </a:lvl1pPr>
          </a:lstStyle>
          <a:p>
            <a:pPr lvl="0"/>
            <a:r>
              <a:rPr lang="en-US"/>
              <a:t>Edit Master text styles</a:t>
            </a:r>
          </a:p>
        </p:txBody>
      </p:sp>
      <p:sp>
        <p:nvSpPr>
          <p:cNvPr id="11" name="Subtitle 2"/>
          <p:cNvSpPr>
            <a:spLocks noGrp="1"/>
          </p:cNvSpPr>
          <p:nvPr>
            <p:ph type="subTitle" idx="1" hasCustomPrompt="1"/>
          </p:nvPr>
        </p:nvSpPr>
        <p:spPr>
          <a:xfrm>
            <a:off x="411480" y="5199599"/>
            <a:ext cx="7452360" cy="332399"/>
          </a:xfrm>
        </p:spPr>
        <p:txBody>
          <a:bodyPr lIns="0" tIns="0" rIns="0" bIns="0"/>
          <a:lstStyle>
            <a:lvl1pPr marL="0" marR="0" indent="0" algn="l">
              <a:spcBef>
                <a:spcPts val="0"/>
              </a:spcBef>
              <a:spcAft>
                <a:spcPts val="0"/>
              </a:spcAft>
              <a:buNone/>
              <a:defRPr sz="2400"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p:txBody>
      </p:sp>
      <p:sp>
        <p:nvSpPr>
          <p:cNvPr id="17" name="Copyright"/>
          <p:cNvSpPr txBox="1">
            <a:spLocks/>
          </p:cNvSpPr>
          <p:nvPr/>
        </p:nvSpPr>
        <p:spPr>
          <a:xfrm>
            <a:off x="411480" y="6629400"/>
            <a:ext cx="7320915" cy="123111"/>
          </a:xfrm>
          <a:prstGeom prst="rect">
            <a:avLst/>
          </a:prstGeom>
          <a:noFill/>
        </p:spPr>
        <p:txBody>
          <a:bodyPr wrap="none" lIns="0" tIns="0" rIns="0" bIns="0" rtlCol="0" anchor="t">
            <a:spAutoFit/>
          </a:bodyPr>
          <a:lstStyle/>
          <a:p>
            <a:r>
              <a:rPr lang="en-US" sz="800" dirty="0">
                <a:solidFill>
                  <a:srgbClr val="4D4D4F"/>
                </a:solidFill>
              </a:rPr>
              <a:t>Broadcom Proprietary and Confidential.  Copyright © 2018 Broadcom.  All Rights Reserved. The term “Broadcom” refers to Broadcom Inc. and/or its subsidiaries.</a:t>
            </a:r>
          </a:p>
        </p:txBody>
      </p:sp>
      <p:pic>
        <p:nvPicPr>
          <p:cNvPr id="21" name="BRCM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3051" y="5557209"/>
            <a:ext cx="2676524" cy="362717"/>
          </a:xfrm>
          <a:prstGeom prst="rect">
            <a:avLst/>
          </a:prstGeom>
        </p:spPr>
      </p:pic>
      <p:grpSp>
        <p:nvGrpSpPr>
          <p:cNvPr id="22" name="Two-tone Gray"/>
          <p:cNvGrpSpPr/>
          <p:nvPr/>
        </p:nvGrpSpPr>
        <p:grpSpPr bwMode="ltGray">
          <a:xfrm>
            <a:off x="0" y="5010150"/>
            <a:ext cx="12192000" cy="0"/>
            <a:chOff x="0" y="5010150"/>
            <a:chExt cx="12192000" cy="0"/>
          </a:xfrm>
        </p:grpSpPr>
        <p:cxnSp>
          <p:nvCxnSpPr>
            <p:cNvPr id="23" name="Straight Connector 22"/>
            <p:cNvCxnSpPr/>
            <p:nvPr/>
          </p:nvCxnSpPr>
          <p:spPr bwMode="ltGray">
            <a:xfrm>
              <a:off x="0" y="5010150"/>
              <a:ext cx="1218895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ltGray">
            <a:xfrm>
              <a:off x="9622631" y="5010150"/>
              <a:ext cx="2569369"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3" descr="G:\_55906_Brand_Integration\_PPT_Template\R4_20151119\Images\Title_Circuitry_Red.jpg">
            <a:extLst>
              <a:ext uri="{FF2B5EF4-FFF2-40B4-BE49-F238E27FC236}">
                <a16:creationId xmlns:a16="http://schemas.microsoft.com/office/drawing/2014/main" id="{0C96AB02-95EF-4EE4-88ED-D66F1C666B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0" y="0"/>
            <a:ext cx="12192000" cy="4992688"/>
          </a:xfrm>
          <a:prstGeom prst="rect">
            <a:avLst/>
          </a:prstGeom>
          <a:noFill/>
          <a:extLst>
            <a:ext uri="{909E8E84-426E-40DD-AFC4-6F175D3DCCD1}">
              <a14:hiddenFill xmlns:a14="http://schemas.microsoft.com/office/drawing/2010/main">
                <a:solidFill>
                  <a:srgbClr val="FFFFFF"/>
                </a:solidFill>
              </a14:hiddenFill>
            </a:ext>
          </a:extLst>
        </p:spPr>
      </p:pic>
      <p:sp>
        <p:nvSpPr>
          <p:cNvPr id="14" name="White block">
            <a:extLst>
              <a:ext uri="{FF2B5EF4-FFF2-40B4-BE49-F238E27FC236}">
                <a16:creationId xmlns:a16="http://schemas.microsoft.com/office/drawing/2014/main" id="{577DA118-FDA9-4DE2-BD95-A53BF7A5BD7E}"/>
              </a:ext>
            </a:extLst>
          </p:cNvPr>
          <p:cNvSpPr/>
          <p:nvPr userDrawn="1"/>
        </p:nvSpPr>
        <p:spPr bwMode="white">
          <a:xfrm>
            <a:off x="0" y="5010150"/>
            <a:ext cx="12192000" cy="184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5" name="Copyright">
            <a:extLst>
              <a:ext uri="{FF2B5EF4-FFF2-40B4-BE49-F238E27FC236}">
                <a16:creationId xmlns:a16="http://schemas.microsoft.com/office/drawing/2014/main" id="{72D00F27-EB0D-4B38-91BB-231ACCBEBE4D}"/>
              </a:ext>
            </a:extLst>
          </p:cNvPr>
          <p:cNvSpPr txBox="1">
            <a:spLocks/>
          </p:cNvSpPr>
          <p:nvPr userDrawn="1"/>
        </p:nvSpPr>
        <p:spPr>
          <a:xfrm>
            <a:off x="411480" y="6629400"/>
            <a:ext cx="7320915" cy="123111"/>
          </a:xfrm>
          <a:prstGeom prst="rect">
            <a:avLst/>
          </a:prstGeom>
          <a:noFill/>
        </p:spPr>
        <p:txBody>
          <a:bodyPr wrap="none" lIns="0" tIns="0" rIns="0" bIns="0" rtlCol="0" anchor="t">
            <a:spAutoFit/>
          </a:bodyPr>
          <a:lstStyle/>
          <a:p>
            <a:r>
              <a:rPr lang="en-US" sz="800" dirty="0">
                <a:solidFill>
                  <a:srgbClr val="4D4D4F"/>
                </a:solidFill>
              </a:rPr>
              <a:t>Broadcom Proprietary and Confidential.  Copyright © 2018 Broadcom.  All Rights Reserved. The term “Broadcom” refers to Broadcom Inc. and/or its subsidiaries.</a:t>
            </a:r>
          </a:p>
        </p:txBody>
      </p:sp>
      <p:pic>
        <p:nvPicPr>
          <p:cNvPr id="16" name="BRCM Logo">
            <a:extLst>
              <a:ext uri="{FF2B5EF4-FFF2-40B4-BE49-F238E27FC236}">
                <a16:creationId xmlns:a16="http://schemas.microsoft.com/office/drawing/2014/main" id="{F9822C8A-7620-4825-9015-27ACDEFF05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3051" y="5557209"/>
            <a:ext cx="2676524" cy="362717"/>
          </a:xfrm>
          <a:prstGeom prst="rect">
            <a:avLst/>
          </a:prstGeom>
        </p:spPr>
      </p:pic>
      <p:grpSp>
        <p:nvGrpSpPr>
          <p:cNvPr id="18" name="Two-tone Gray">
            <a:extLst>
              <a:ext uri="{FF2B5EF4-FFF2-40B4-BE49-F238E27FC236}">
                <a16:creationId xmlns:a16="http://schemas.microsoft.com/office/drawing/2014/main" id="{A409DCE1-3310-4BC7-80C2-566C602B7CA4}"/>
              </a:ext>
            </a:extLst>
          </p:cNvPr>
          <p:cNvGrpSpPr/>
          <p:nvPr userDrawn="1"/>
        </p:nvGrpSpPr>
        <p:grpSpPr bwMode="ltGray">
          <a:xfrm>
            <a:off x="0" y="5010150"/>
            <a:ext cx="12192000" cy="0"/>
            <a:chOff x="0" y="5010150"/>
            <a:chExt cx="12192000" cy="0"/>
          </a:xfrm>
        </p:grpSpPr>
        <p:cxnSp>
          <p:nvCxnSpPr>
            <p:cNvPr id="19" name="Straight Connector 18">
              <a:extLst>
                <a:ext uri="{FF2B5EF4-FFF2-40B4-BE49-F238E27FC236}">
                  <a16:creationId xmlns:a16="http://schemas.microsoft.com/office/drawing/2014/main" id="{751FD985-534D-482F-828F-47DA6D68D9DC}"/>
                </a:ext>
              </a:extLst>
            </p:cNvPr>
            <p:cNvCxnSpPr/>
            <p:nvPr userDrawn="1"/>
          </p:nvCxnSpPr>
          <p:spPr bwMode="ltGray">
            <a:xfrm>
              <a:off x="0" y="5010150"/>
              <a:ext cx="12188952"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1CED58-3DAB-43D0-92A2-448863AFB08E}"/>
                </a:ext>
              </a:extLst>
            </p:cNvPr>
            <p:cNvCxnSpPr/>
            <p:nvPr userDrawn="1"/>
          </p:nvCxnSpPr>
          <p:spPr bwMode="ltGray">
            <a:xfrm>
              <a:off x="9622631" y="5010150"/>
              <a:ext cx="2569369"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012963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Section Circuitry">
    <p:spTree>
      <p:nvGrpSpPr>
        <p:cNvPr id="1" name=""/>
        <p:cNvGrpSpPr/>
        <p:nvPr/>
      </p:nvGrpSpPr>
      <p:grpSpPr>
        <a:xfrm>
          <a:off x="0" y="0"/>
          <a:ext cx="0" cy="0"/>
          <a:chOff x="0" y="0"/>
          <a:chExt cx="0" cy="0"/>
        </a:xfrm>
      </p:grpSpPr>
      <p:pic>
        <p:nvPicPr>
          <p:cNvPr id="11" name="gray circu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pyright"/>
          <p:cNvSpPr txBox="1">
            <a:spLocks/>
          </p:cNvSpPr>
          <p:nvPr/>
        </p:nvSpPr>
        <p:spPr>
          <a:xfrm>
            <a:off x="411480" y="6629400"/>
            <a:ext cx="7320915" cy="123111"/>
          </a:xfrm>
          <a:prstGeom prst="rect">
            <a:avLst/>
          </a:prstGeom>
          <a:noFill/>
        </p:spPr>
        <p:txBody>
          <a:bodyPr wrap="none" lIns="0" tIns="0" rIns="0" bIns="0" rtlCol="0" anchor="t">
            <a:spAutoFit/>
          </a:bodyPr>
          <a:lstStyle/>
          <a:p>
            <a:r>
              <a:rPr lang="en-US" sz="800" dirty="0">
                <a:solidFill>
                  <a:srgbClr val="4D4D4F"/>
                </a:solidFill>
              </a:rPr>
              <a:t>Broadcom Proprietary and Confidential.  Copyright © 2018 Broadcom.  All Rights Reserved. The term “Broadcom” refers to Broadcom Inc. and/or its subsidiaries.</a:t>
            </a:r>
          </a:p>
        </p:txBody>
      </p:sp>
      <p:grpSp>
        <p:nvGrpSpPr>
          <p:cNvPr id="17" name="Two-tone Red Rouded"/>
          <p:cNvGrpSpPr/>
          <p:nvPr/>
        </p:nvGrpSpPr>
        <p:grpSpPr bwMode="gray">
          <a:xfrm>
            <a:off x="0" y="5424175"/>
            <a:ext cx="9344025" cy="338449"/>
            <a:chOff x="0" y="4690751"/>
            <a:chExt cx="7971416" cy="0"/>
          </a:xfrm>
        </p:grpSpPr>
        <p:cxnSp>
          <p:nvCxnSpPr>
            <p:cNvPr id="18" name="Straight Connector 17"/>
            <p:cNvCxnSpPr/>
            <p:nvPr/>
          </p:nvCxnSpPr>
          <p:spPr bwMode="gray">
            <a:xfrm>
              <a:off x="0" y="4690751"/>
              <a:ext cx="797141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gray">
            <a:xfrm>
              <a:off x="5667375" y="4690751"/>
              <a:ext cx="2304041" cy="0"/>
            </a:xfrm>
            <a:prstGeom prst="line">
              <a:avLst/>
            </a:prstGeom>
            <a:ln w="76200" cap="rnd">
              <a:solidFill>
                <a:srgbClr val="AB192A"/>
              </a:solidFill>
            </a:ln>
          </p:spPr>
          <p:style>
            <a:lnRef idx="1">
              <a:schemeClr val="accent1"/>
            </a:lnRef>
            <a:fillRef idx="0">
              <a:schemeClr val="accent1"/>
            </a:fillRef>
            <a:effectRef idx="0">
              <a:schemeClr val="accent1"/>
            </a:effectRef>
            <a:fontRef idx="minor">
              <a:schemeClr val="tx1"/>
            </a:fontRef>
          </p:style>
        </p:cxnSp>
      </p:grpSp>
      <p:pic>
        <p:nvPicPr>
          <p:cNvPr id="20" name="BRCM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3125" y="5269924"/>
            <a:ext cx="1990725" cy="269778"/>
          </a:xfrm>
          <a:prstGeom prst="rect">
            <a:avLst/>
          </a:prstGeom>
        </p:spPr>
      </p:pic>
      <p:sp>
        <p:nvSpPr>
          <p:cNvPr id="10" name="Text Placeholder 16"/>
          <p:cNvSpPr>
            <a:spLocks noGrp="1"/>
          </p:cNvSpPr>
          <p:nvPr>
            <p:ph type="body" sz="quarter" idx="12" hasCustomPrompt="1"/>
          </p:nvPr>
        </p:nvSpPr>
        <p:spPr bwMode="black">
          <a:xfrm>
            <a:off x="411480" y="3408399"/>
            <a:ext cx="8686800" cy="1816100"/>
          </a:xfrm>
          <a:effectLst/>
        </p:spPr>
        <p:txBody>
          <a:bodyPr vert="horz" wrap="square" lIns="0" tIns="0" rIns="0" bIns="0" rtlCol="0" anchor="b">
            <a:noAutofit/>
          </a:bodyPr>
          <a:lstStyle>
            <a:lvl1pPr marL="0" indent="0">
              <a:lnSpc>
                <a:spcPct val="85000"/>
              </a:lnSpc>
              <a:buNone/>
              <a:defRPr lang="en-US" sz="4000" b="1" cap="none" baseline="0" dirty="0" smtClean="0">
                <a:solidFill>
                  <a:schemeClr val="tx1"/>
                </a:solidFill>
                <a:effectLst/>
                <a:latin typeface="+mj-lt"/>
              </a:defRPr>
            </a:lvl1pPr>
          </a:lstStyle>
          <a:p>
            <a:pPr marL="0" lvl="0" indent="0"/>
            <a:r>
              <a:rPr lang="en-US" dirty="0"/>
              <a:t>Section Title</a:t>
            </a:r>
          </a:p>
        </p:txBody>
      </p:sp>
      <p:pic>
        <p:nvPicPr>
          <p:cNvPr id="9" name="gray circuit">
            <a:extLst>
              <a:ext uri="{FF2B5EF4-FFF2-40B4-BE49-F238E27FC236}">
                <a16:creationId xmlns:a16="http://schemas.microsoft.com/office/drawing/2014/main" id="{D05E5AB6-D1F8-4B26-B5A8-CDD67F4742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93588"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pyright">
            <a:extLst>
              <a:ext uri="{FF2B5EF4-FFF2-40B4-BE49-F238E27FC236}">
                <a16:creationId xmlns:a16="http://schemas.microsoft.com/office/drawing/2014/main" id="{B396315E-0E41-4AF2-8180-2C5AAF630A45}"/>
              </a:ext>
            </a:extLst>
          </p:cNvPr>
          <p:cNvSpPr txBox="1">
            <a:spLocks/>
          </p:cNvSpPr>
          <p:nvPr userDrawn="1"/>
        </p:nvSpPr>
        <p:spPr>
          <a:xfrm>
            <a:off x="411480" y="6629400"/>
            <a:ext cx="7320915" cy="123111"/>
          </a:xfrm>
          <a:prstGeom prst="rect">
            <a:avLst/>
          </a:prstGeom>
          <a:noFill/>
        </p:spPr>
        <p:txBody>
          <a:bodyPr wrap="none" lIns="0" tIns="0" rIns="0" bIns="0" rtlCol="0" anchor="t">
            <a:spAutoFit/>
          </a:bodyPr>
          <a:lstStyle/>
          <a:p>
            <a:r>
              <a:rPr lang="en-US" sz="800" dirty="0">
                <a:solidFill>
                  <a:srgbClr val="4D4D4F"/>
                </a:solidFill>
              </a:rPr>
              <a:t>Broadcom Proprietary and Confidential.  Copyright © 2018 Broadcom.  All Rights Reserved. The term “Broadcom” refers to Broadcom Inc. and/or its subsidiaries.</a:t>
            </a:r>
          </a:p>
        </p:txBody>
      </p:sp>
      <p:grpSp>
        <p:nvGrpSpPr>
          <p:cNvPr id="13" name="Two-tone Red Rouded">
            <a:extLst>
              <a:ext uri="{FF2B5EF4-FFF2-40B4-BE49-F238E27FC236}">
                <a16:creationId xmlns:a16="http://schemas.microsoft.com/office/drawing/2014/main" id="{4EDD5369-F36C-4B72-8992-B471FD32EF4A}"/>
              </a:ext>
            </a:extLst>
          </p:cNvPr>
          <p:cNvGrpSpPr/>
          <p:nvPr userDrawn="1"/>
        </p:nvGrpSpPr>
        <p:grpSpPr bwMode="gray">
          <a:xfrm>
            <a:off x="0" y="5424175"/>
            <a:ext cx="9344025" cy="338449"/>
            <a:chOff x="0" y="4690751"/>
            <a:chExt cx="7971416" cy="0"/>
          </a:xfrm>
        </p:grpSpPr>
        <p:cxnSp>
          <p:nvCxnSpPr>
            <p:cNvPr id="14" name="Straight Connector 13">
              <a:extLst>
                <a:ext uri="{FF2B5EF4-FFF2-40B4-BE49-F238E27FC236}">
                  <a16:creationId xmlns:a16="http://schemas.microsoft.com/office/drawing/2014/main" id="{DDA34C82-BFF5-4B63-939A-DE22B1E365EC}"/>
                </a:ext>
              </a:extLst>
            </p:cNvPr>
            <p:cNvCxnSpPr/>
            <p:nvPr/>
          </p:nvCxnSpPr>
          <p:spPr bwMode="gray">
            <a:xfrm>
              <a:off x="0" y="4690751"/>
              <a:ext cx="7971416"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4A7085-185E-4B64-BED9-1E9F068C91DA}"/>
                </a:ext>
              </a:extLst>
            </p:cNvPr>
            <p:cNvCxnSpPr/>
            <p:nvPr/>
          </p:nvCxnSpPr>
          <p:spPr bwMode="gray">
            <a:xfrm>
              <a:off x="5667375" y="4690751"/>
              <a:ext cx="2304041" cy="0"/>
            </a:xfrm>
            <a:prstGeom prst="line">
              <a:avLst/>
            </a:prstGeom>
            <a:ln w="76200" cap="rnd">
              <a:solidFill>
                <a:srgbClr val="AB192A"/>
              </a:solidFill>
            </a:ln>
          </p:spPr>
          <p:style>
            <a:lnRef idx="1">
              <a:schemeClr val="accent1"/>
            </a:lnRef>
            <a:fillRef idx="0">
              <a:schemeClr val="accent1"/>
            </a:fillRef>
            <a:effectRef idx="0">
              <a:schemeClr val="accent1"/>
            </a:effectRef>
            <a:fontRef idx="minor">
              <a:schemeClr val="tx1"/>
            </a:fontRef>
          </p:style>
        </p:cxnSp>
      </p:grpSp>
      <p:pic>
        <p:nvPicPr>
          <p:cNvPr id="16" name="BRCM Logo">
            <a:extLst>
              <a:ext uri="{FF2B5EF4-FFF2-40B4-BE49-F238E27FC236}">
                <a16:creationId xmlns:a16="http://schemas.microsoft.com/office/drawing/2014/main" id="{783CF57B-2D18-47F4-9DA9-8E68B7F098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3125" y="5269924"/>
            <a:ext cx="1990725" cy="269778"/>
          </a:xfrm>
          <a:prstGeom prst="rect">
            <a:avLst/>
          </a:prstGeom>
        </p:spPr>
      </p:pic>
    </p:spTree>
    <p:extLst>
      <p:ext uri="{BB962C8B-B14F-4D97-AF65-F5344CB8AC3E}">
        <p14:creationId xmlns:p14="http://schemas.microsoft.com/office/powerpoint/2010/main" val="3066135402"/>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Line Whit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D45484-9E8F-BB49-AC3C-AA36FDFD29F7}"/>
              </a:ext>
            </a:extLst>
          </p:cNvPr>
          <p:cNvSpPr>
            <a:spLocks noGrp="1"/>
          </p:cNvSpPr>
          <p:nvPr>
            <p:ph type="body" sz="quarter" idx="10"/>
          </p:nvPr>
        </p:nvSpPr>
        <p:spPr>
          <a:xfrm>
            <a:off x="838200" y="1384300"/>
            <a:ext cx="10956925" cy="4371975"/>
          </a:xfrm>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4">
            <a:extLst>
              <a:ext uri="{FF2B5EF4-FFF2-40B4-BE49-F238E27FC236}">
                <a16:creationId xmlns:a16="http://schemas.microsoft.com/office/drawing/2014/main" id="{042DFAE9-6E3F-7E4C-B711-0DAF6D841EB9}"/>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7" name="Straight Connector 6">
            <a:extLst>
              <a:ext uri="{FF2B5EF4-FFF2-40B4-BE49-F238E27FC236}">
                <a16:creationId xmlns:a16="http://schemas.microsoft.com/office/drawing/2014/main" id="{76890D62-2DC1-CD4F-AA6D-3A92C8E9E2A5}"/>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43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hank You Abstract Image">
    <p:bg>
      <p:bgRef idx="1001">
        <a:schemeClr val="bg1"/>
      </p:bgRef>
    </p:bg>
    <p:spTree>
      <p:nvGrpSpPr>
        <p:cNvPr id="1" name=""/>
        <p:cNvGrpSpPr/>
        <p:nvPr/>
      </p:nvGrpSpPr>
      <p:grpSpPr>
        <a:xfrm>
          <a:off x="0" y="0"/>
          <a:ext cx="0" cy="0"/>
          <a:chOff x="0" y="0"/>
          <a:chExt cx="0" cy="0"/>
        </a:xfrm>
      </p:grpSpPr>
      <p:pic>
        <p:nvPicPr>
          <p:cNvPr id="9" name="Abstract Background">
            <a:extLst>
              <a:ext uri="{FF2B5EF4-FFF2-40B4-BE49-F238E27FC236}">
                <a16:creationId xmlns:a16="http://schemas.microsoft.com/office/drawing/2014/main" id="{4D863294-3C7B-B141-9D35-95FE661B12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6519"/>
          <a:stretch/>
        </p:blipFill>
        <p:spPr>
          <a:xfrm>
            <a:off x="-178" y="0"/>
            <a:ext cx="12192000" cy="5266944"/>
          </a:xfrm>
          <a:prstGeom prst="rect">
            <a:avLst/>
          </a:prstGeom>
        </p:spPr>
      </p:pic>
      <p:sp>
        <p:nvSpPr>
          <p:cNvPr id="11" name="Rectangle 10">
            <a:extLst>
              <a:ext uri="{FF2B5EF4-FFF2-40B4-BE49-F238E27FC236}">
                <a16:creationId xmlns:a16="http://schemas.microsoft.com/office/drawing/2014/main" id="{D9967071-24DB-A04E-93D2-7B19EC7D3990}"/>
              </a:ext>
            </a:extLst>
          </p:cNvPr>
          <p:cNvSpPr/>
          <p:nvPr userDrawn="1"/>
        </p:nvSpPr>
        <p:spPr>
          <a:xfrm>
            <a:off x="-9076" y="760841"/>
            <a:ext cx="12210152" cy="3518819"/>
          </a:xfrm>
          <a:prstGeom prst="rect">
            <a:avLst/>
          </a:prstGeom>
          <a:gradFill>
            <a:gsLst>
              <a:gs pos="0">
                <a:srgbClr val="005C8A"/>
              </a:gs>
              <a:gs pos="75000">
                <a:schemeClr val="tx1">
                  <a:alpha val="0"/>
                </a:schemeClr>
              </a:gs>
            </a:gsLst>
            <a:lin ang="162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Halftone">
            <a:extLst>
              <a:ext uri="{FF2B5EF4-FFF2-40B4-BE49-F238E27FC236}">
                <a16:creationId xmlns:a16="http://schemas.microsoft.com/office/drawing/2014/main" id="{7FD32F01-7C11-054E-B8D7-244DAA436A5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rcRect t="3590" b="21096"/>
          <a:stretch/>
        </p:blipFill>
        <p:spPr>
          <a:xfrm>
            <a:off x="-9076" y="1655226"/>
            <a:ext cx="12219050" cy="4591143"/>
          </a:xfrm>
          <a:prstGeom prst="rect">
            <a:avLst/>
          </a:prstGeom>
        </p:spPr>
      </p:pic>
      <p:sp>
        <p:nvSpPr>
          <p:cNvPr id="8" name="Copyright">
            <a:extLst>
              <a:ext uri="{FF2B5EF4-FFF2-40B4-BE49-F238E27FC236}">
                <a16:creationId xmlns:a16="http://schemas.microsoft.com/office/drawing/2014/main" id="{ABC844FD-D118-574C-AAA7-459493BF4AF3}"/>
              </a:ext>
            </a:extLst>
          </p:cNvPr>
          <p:cNvSpPr txBox="1">
            <a:spLocks/>
          </p:cNvSpPr>
          <p:nvPr userDrawn="1"/>
        </p:nvSpPr>
        <p:spPr bwMode="white">
          <a:xfrm>
            <a:off x="564074" y="6629400"/>
            <a:ext cx="7320915" cy="123111"/>
          </a:xfrm>
          <a:prstGeom prst="rect">
            <a:avLst/>
          </a:prstGeom>
          <a:noFill/>
        </p:spPr>
        <p:txBody>
          <a:bodyPr wrap="none" lIns="0" tIns="0" rIns="0" bIns="0" rtlCol="0" anchor="t">
            <a:spAutoFit/>
          </a:bodyPr>
          <a:lstStyle/>
          <a:p>
            <a:r>
              <a:rPr lang="en-US" sz="800" dirty="0">
                <a:solidFill>
                  <a:schemeClr val="bg2"/>
                </a:solidFill>
              </a:rPr>
              <a:t>Broadcom Proprietary and Confidential.  Copyright © </a:t>
            </a:r>
            <a:r>
              <a:rPr lang="en-US" sz="800" dirty="0" smtClean="0">
                <a:solidFill>
                  <a:schemeClr val="bg2"/>
                </a:solidFill>
              </a:rPr>
              <a:t>2022 </a:t>
            </a:r>
            <a:r>
              <a:rPr lang="en-US" sz="800" dirty="0">
                <a:solidFill>
                  <a:schemeClr val="bg2"/>
                </a:solidFill>
              </a:rPr>
              <a:t>Broadcom.  All Rights Reserved. The term “Broadcom” refers to Broadcom Inc. and/or its subsidiaries.</a:t>
            </a:r>
          </a:p>
        </p:txBody>
      </p:sp>
      <p:sp>
        <p:nvSpPr>
          <p:cNvPr id="10" name="Text Placeholder 16"/>
          <p:cNvSpPr>
            <a:spLocks noGrp="1"/>
          </p:cNvSpPr>
          <p:nvPr>
            <p:ph type="body" sz="quarter" idx="12" hasCustomPrompt="1"/>
          </p:nvPr>
        </p:nvSpPr>
        <p:spPr bwMode="white">
          <a:xfrm>
            <a:off x="565501" y="3858000"/>
            <a:ext cx="11060998" cy="1382576"/>
          </a:xfrm>
          <a:effectLst/>
        </p:spPr>
        <p:txBody>
          <a:bodyPr vert="horz" wrap="square" lIns="0" tIns="0" rIns="0" bIns="0" rtlCol="0" anchor="b">
            <a:noAutofit/>
          </a:bodyPr>
          <a:lstStyle>
            <a:lvl1pPr marL="0" indent="0">
              <a:lnSpc>
                <a:spcPct val="85000"/>
              </a:lnSpc>
              <a:buNone/>
              <a:defRPr lang="en-US" sz="4000" b="0" i="0" cap="none" baseline="0" dirty="0" smtClean="0">
                <a:solidFill>
                  <a:schemeClr val="tx1"/>
                </a:solidFill>
                <a:effectLst/>
                <a:latin typeface="Arial" panose="020B0604020202020204" pitchFamily="34" charset="0"/>
                <a:cs typeface="Arial" panose="020B0604020202020204" pitchFamily="34" charset="0"/>
              </a:defRPr>
            </a:lvl1pPr>
          </a:lstStyle>
          <a:p>
            <a:pPr marL="0" lvl="0" indent="0"/>
            <a:r>
              <a:rPr lang="en-US" dirty="0"/>
              <a:t>Presentation Title</a:t>
            </a:r>
          </a:p>
        </p:txBody>
      </p:sp>
      <p:pic>
        <p:nvPicPr>
          <p:cNvPr id="14" name="Broadcom Software Logo">
            <a:extLst>
              <a:ext uri="{FF2B5EF4-FFF2-40B4-BE49-F238E27FC236}">
                <a16:creationId xmlns:a16="http://schemas.microsoft.com/office/drawing/2014/main" id="{FDCE0A54-6E77-3743-9AB5-41AFCF05F3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7428" y="5870775"/>
            <a:ext cx="2258568" cy="448697"/>
          </a:xfrm>
          <a:prstGeom prst="rect">
            <a:avLst/>
          </a:prstGeom>
        </p:spPr>
      </p:pic>
    </p:spTree>
    <p:extLst>
      <p:ext uri="{BB962C8B-B14F-4D97-AF65-F5344CB8AC3E}">
        <p14:creationId xmlns:p14="http://schemas.microsoft.com/office/powerpoint/2010/main" val="427164749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 Line White 2">
    <p:bg>
      <p:bgPr>
        <a:solidFill>
          <a:schemeClr val="bg1"/>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C4F05DF3-4E99-F947-AA03-AC7A1C21B72C}"/>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3D3D3D"/>
              </a:solidFill>
              <a:latin typeface="Arial" panose="020B0604020202020204" pitchFamily="34" charset="0"/>
              <a:ea typeface="IBM Plex Sans" charset="0"/>
              <a:cs typeface="Arial" panose="020B0604020202020204" pitchFamily="34" charset="0"/>
            </a:endParaRPr>
          </a:p>
        </p:txBody>
      </p:sp>
      <p:sp>
        <p:nvSpPr>
          <p:cNvPr id="11" name="Subtitle 2">
            <a:extLst>
              <a:ext uri="{FF2B5EF4-FFF2-40B4-BE49-F238E27FC236}">
                <a16:creationId xmlns:a16="http://schemas.microsoft.com/office/drawing/2014/main" id="{988EA061-9C31-1145-9DE2-6F81398D02A1}"/>
              </a:ext>
            </a:extLst>
          </p:cNvPr>
          <p:cNvSpPr>
            <a:spLocks noGrp="1"/>
          </p:cNvSpPr>
          <p:nvPr>
            <p:ph type="subTitle" idx="1" hasCustomPrompt="1"/>
          </p:nvPr>
        </p:nvSpPr>
        <p:spPr>
          <a:xfrm>
            <a:off x="838200" y="1132533"/>
            <a:ext cx="10640772" cy="368522"/>
          </a:xfrm>
          <a:prstGeom prst="rect">
            <a:avLst/>
          </a:prstGeom>
        </p:spPr>
        <p:txBody>
          <a:bodyPr lIns="0" rIns="0">
            <a:noAutofit/>
          </a:bodyPr>
          <a:lstStyle>
            <a:lvl1pPr marL="0" indent="0" algn="l">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
        <p:nvSpPr>
          <p:cNvPr id="4" name="Text Placeholder 3">
            <a:extLst>
              <a:ext uri="{FF2B5EF4-FFF2-40B4-BE49-F238E27FC236}">
                <a16:creationId xmlns:a16="http://schemas.microsoft.com/office/drawing/2014/main" id="{B091DC6E-381A-AD43-A785-A9D8357E368E}"/>
              </a:ext>
            </a:extLst>
          </p:cNvPr>
          <p:cNvSpPr>
            <a:spLocks noGrp="1"/>
          </p:cNvSpPr>
          <p:nvPr>
            <p:ph type="body" sz="quarter" idx="11"/>
          </p:nvPr>
        </p:nvSpPr>
        <p:spPr>
          <a:xfrm>
            <a:off x="838200" y="1819860"/>
            <a:ext cx="11353800" cy="3984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4">
            <a:extLst>
              <a:ext uri="{FF2B5EF4-FFF2-40B4-BE49-F238E27FC236}">
                <a16:creationId xmlns:a16="http://schemas.microsoft.com/office/drawing/2014/main" id="{56676D5D-F948-864C-A056-8678DEDF55E0}"/>
              </a:ext>
            </a:extLst>
          </p:cNvPr>
          <p:cNvSpPr>
            <a:spLocks noGrp="1"/>
          </p:cNvSpPr>
          <p:nvPr>
            <p:ph type="title" hasCustomPrompt="1"/>
          </p:nvPr>
        </p:nvSpPr>
        <p:spPr>
          <a:xfrm>
            <a:off x="838200" y="530479"/>
            <a:ext cx="10515600" cy="445566"/>
          </a:xfrm>
          <a:prstGeom prst="rect">
            <a:avLst/>
          </a:prstGeom>
        </p:spPr>
        <p:txBody>
          <a:bodyPr vert="horz" lIns="0" tIns="0" rIns="0" bIns="0" rtlCol="0" anchor="ctr">
            <a:noAutofit/>
          </a:bodyPr>
          <a:lstStyle>
            <a:lvl1pPr>
              <a:lnSpc>
                <a:spcPct val="100000"/>
              </a:lnSpc>
              <a:defRPr>
                <a:solidFill>
                  <a:schemeClr val="tx2"/>
                </a:solidFill>
              </a:defRPr>
            </a:lvl1pPr>
          </a:lstStyle>
          <a:p>
            <a:r>
              <a:rPr lang="en-US" dirty="0"/>
              <a:t>One Line Header</a:t>
            </a:r>
          </a:p>
        </p:txBody>
      </p:sp>
      <p:cxnSp>
        <p:nvCxnSpPr>
          <p:cNvPr id="9" name="Straight Connector 8">
            <a:extLst>
              <a:ext uri="{FF2B5EF4-FFF2-40B4-BE49-F238E27FC236}">
                <a16:creationId xmlns:a16="http://schemas.microsoft.com/office/drawing/2014/main" id="{5F01C72E-2F8C-2349-8C25-723AED84EEE1}"/>
              </a:ext>
            </a:extLst>
          </p:cNvPr>
          <p:cNvCxnSpPr>
            <a:cxnSpLocks/>
          </p:cNvCxnSpPr>
          <p:nvPr userDrawn="1"/>
        </p:nvCxnSpPr>
        <p:spPr>
          <a:xfrm>
            <a:off x="544743"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17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 Line_white">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55243060-5C76-2F4D-82A4-8EBA422C5783}"/>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3D3D3D"/>
                </a:solidFill>
                <a:latin typeface="Arial" panose="020B0604020202020204" pitchFamily="34" charset="0"/>
                <a:ea typeface="IBM Plex Sans" charset="0"/>
                <a:cs typeface="Arial" panose="020B0604020202020204" pitchFamily="34" charset="0"/>
              </a:rPr>
              <a:pPr algn="l" defTabSz="913429"/>
              <a:t>‹#›</a:t>
            </a:fld>
            <a:endParaRPr lang="en-US" sz="800" spc="0" dirty="0">
              <a:solidFill>
                <a:srgbClr val="3D3D3D"/>
              </a:solidFill>
              <a:latin typeface="Arial" panose="020B0604020202020204" pitchFamily="34" charset="0"/>
              <a:ea typeface="IBM Plex Sans" charset="0"/>
              <a:cs typeface="Arial" panose="020B0604020202020204" pitchFamily="34" charset="0"/>
            </a:endParaRPr>
          </a:p>
        </p:txBody>
      </p:sp>
      <p:cxnSp>
        <p:nvCxnSpPr>
          <p:cNvPr id="5" name="Straight Connector 4">
            <a:extLst>
              <a:ext uri="{FF2B5EF4-FFF2-40B4-BE49-F238E27FC236}">
                <a16:creationId xmlns:a16="http://schemas.microsoft.com/office/drawing/2014/main" id="{D77226D0-EDB9-F246-9615-813A513AEBCA}"/>
              </a:ext>
            </a:extLst>
          </p:cNvPr>
          <p:cNvCxnSpPr>
            <a:cxnSpLocks/>
          </p:cNvCxnSpPr>
          <p:nvPr userDrawn="1"/>
        </p:nvCxnSpPr>
        <p:spPr>
          <a:xfrm>
            <a:off x="546100" y="533400"/>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7C801641-405D-6D4D-9A9B-BA3A767D8158}"/>
              </a:ext>
            </a:extLst>
          </p:cNvPr>
          <p:cNvSpPr>
            <a:spLocks noGrp="1"/>
          </p:cNvSpPr>
          <p:nvPr>
            <p:ph type="subTitle" idx="1" hasCustomPrompt="1"/>
          </p:nvPr>
        </p:nvSpPr>
        <p:spPr>
          <a:xfrm>
            <a:off x="838200" y="533400"/>
            <a:ext cx="6448865" cy="449366"/>
          </a:xfrm>
          <a:prstGeom prst="rect">
            <a:avLst/>
          </a:prstGeom>
        </p:spPr>
        <p:txBody>
          <a:bodyPr anchor="ctr">
            <a:noAutofit/>
          </a:bodyPr>
          <a:lstStyle>
            <a:lvl1pPr marL="0" indent="0" algn="l">
              <a:buNone/>
              <a:defRPr sz="3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389194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DC13-B932-4642-8557-CED89F4DCDF6}"/>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317B336-AF85-4529-86D0-77417873D734}"/>
              </a:ext>
            </a:extLst>
          </p:cNvPr>
          <p:cNvSpPr>
            <a:spLocks noGrp="1"/>
          </p:cNvSpPr>
          <p:nvPr>
            <p:ph type="sldNum" sz="quarter" idx="12"/>
          </p:nvPr>
        </p:nvSpPr>
        <p:spPr/>
        <p:txBody>
          <a:bodyPr/>
          <a:lstStyle/>
          <a:p>
            <a:fld id="{85E2A9E7-423E-4F77-B84A-A22A4A68EF6D}" type="slidenum">
              <a:rPr lang="en-US" smtClean="0"/>
              <a:t>‹#›</a:t>
            </a:fld>
            <a:endParaRPr lang="en-US" dirty="0"/>
          </a:p>
        </p:txBody>
      </p:sp>
    </p:spTree>
    <p:extLst>
      <p:ext uri="{BB962C8B-B14F-4D97-AF65-F5344CB8AC3E}">
        <p14:creationId xmlns:p14="http://schemas.microsoft.com/office/powerpoint/2010/main" val="2190085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 Line Title - White">
  <p:cSld name="1 Line Title - White">
    <p:spTree>
      <p:nvGrpSpPr>
        <p:cNvPr id="1" name="Shape 502"/>
        <p:cNvGrpSpPr/>
        <p:nvPr/>
      </p:nvGrpSpPr>
      <p:grpSpPr>
        <a:xfrm>
          <a:off x="0" y="0"/>
          <a:ext cx="0" cy="0"/>
          <a:chOff x="0" y="0"/>
          <a:chExt cx="0" cy="0"/>
        </a:xfrm>
      </p:grpSpPr>
      <p:sp>
        <p:nvSpPr>
          <p:cNvPr id="503" name="Google Shape;503;p60"/>
          <p:cNvSpPr txBox="1">
            <a:spLocks noGrp="1"/>
          </p:cNvSpPr>
          <p:nvPr>
            <p:ph type="body" idx="1"/>
          </p:nvPr>
        </p:nvSpPr>
        <p:spPr>
          <a:xfrm>
            <a:off x="930275" y="2047009"/>
            <a:ext cx="10207778" cy="4017239"/>
          </a:xfrm>
          <a:prstGeom prst="rect">
            <a:avLst/>
          </a:prstGeom>
          <a:noFill/>
          <a:ln>
            <a:noFill/>
          </a:ln>
        </p:spPr>
        <p:txBody>
          <a:bodyPr spcFirstLastPara="1" wrap="square" lIns="0" tIns="45700" rIns="0" bIns="45700" anchor="t" anchorCtr="0">
            <a:normAutofit/>
          </a:bodyPr>
          <a:lstStyle>
            <a:lvl1pPr marL="457200" lvl="0" indent="-330200" algn="l">
              <a:lnSpc>
                <a:spcPct val="90000"/>
              </a:lnSpc>
              <a:spcBef>
                <a:spcPts val="1000"/>
              </a:spcBef>
              <a:spcAft>
                <a:spcPts val="0"/>
              </a:spcAft>
              <a:buClr>
                <a:schemeClr val="accent1"/>
              </a:buClr>
              <a:buSzPts val="1600"/>
              <a:buFont typeface="Arial"/>
              <a:buChar char="•"/>
              <a:defRPr/>
            </a:lvl1pPr>
            <a:lvl2pPr marL="914400" lvl="1" indent="-317500" algn="l">
              <a:lnSpc>
                <a:spcPct val="90000"/>
              </a:lnSpc>
              <a:spcBef>
                <a:spcPts val="500"/>
              </a:spcBef>
              <a:spcAft>
                <a:spcPts val="0"/>
              </a:spcAft>
              <a:buSzPts val="1400"/>
              <a:buFont typeface="Arial"/>
              <a:buChar char="‒"/>
              <a:defRPr/>
            </a:lvl2pPr>
            <a:lvl3pPr marL="1371600" lvl="2" indent="-304800" algn="l">
              <a:lnSpc>
                <a:spcPct val="90000"/>
              </a:lnSpc>
              <a:spcBef>
                <a:spcPts val="500"/>
              </a:spcBef>
              <a:spcAft>
                <a:spcPts val="0"/>
              </a:spcAft>
              <a:buSzPts val="1200"/>
              <a:buFont typeface="Arial"/>
              <a:buChar char="‒"/>
              <a:defRPr/>
            </a:lvl3pPr>
            <a:lvl4pPr marL="1828800" lvl="3" indent="-228600" algn="l">
              <a:lnSpc>
                <a:spcPct val="90000"/>
              </a:lnSpc>
              <a:spcBef>
                <a:spcPts val="500"/>
              </a:spcBef>
              <a:spcAft>
                <a:spcPts val="0"/>
              </a:spcAft>
              <a:buSzPts val="1800"/>
              <a:buNone/>
              <a:defRPr/>
            </a:lvl4pPr>
            <a:lvl5pPr marL="2286000" lvl="4" indent="-304800" algn="l">
              <a:lnSpc>
                <a:spcPct val="90000"/>
              </a:lnSpc>
              <a:spcBef>
                <a:spcPts val="500"/>
              </a:spcBef>
              <a:spcAft>
                <a:spcPts val="0"/>
              </a:spcAft>
              <a:buSzPts val="1200"/>
              <a:buFont typeface="Arial"/>
              <a:buChar char="‒"/>
              <a:defRPr/>
            </a:lvl5pPr>
            <a:lvl6pPr marL="2743200" lvl="5" indent="-304800" algn="l">
              <a:lnSpc>
                <a:spcPct val="90000"/>
              </a:lnSpc>
              <a:spcBef>
                <a:spcPts val="500"/>
              </a:spcBef>
              <a:spcAft>
                <a:spcPts val="0"/>
              </a:spcAft>
              <a:buSzPts val="1200"/>
              <a:buFont typeface="Arial"/>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04" name="Google Shape;504;p60"/>
          <p:cNvCxnSpPr/>
          <p:nvPr/>
        </p:nvCxnSpPr>
        <p:spPr>
          <a:xfrm>
            <a:off x="620943" y="914370"/>
            <a:ext cx="0" cy="412406"/>
          </a:xfrm>
          <a:prstGeom prst="straightConnector1">
            <a:avLst/>
          </a:prstGeom>
          <a:noFill/>
          <a:ln w="38100" cap="flat" cmpd="sng">
            <a:solidFill>
              <a:schemeClr val="accent1"/>
            </a:solidFill>
            <a:prstDash val="solid"/>
            <a:miter lim="800000"/>
            <a:headEnd type="none" w="sm" len="sm"/>
            <a:tailEnd type="none" w="sm" len="sm"/>
          </a:ln>
        </p:spPr>
      </p:cxnSp>
      <p:sp>
        <p:nvSpPr>
          <p:cNvPr id="505" name="Google Shape;505;p60"/>
          <p:cNvSpPr txBox="1"/>
          <p:nvPr/>
        </p:nvSpPr>
        <p:spPr>
          <a:xfrm>
            <a:off x="3132667" y="6595533"/>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6" name="Google Shape;506;p60"/>
          <p:cNvSpPr txBox="1">
            <a:spLocks noGrp="1"/>
          </p:cNvSpPr>
          <p:nvPr>
            <p:ph type="title"/>
          </p:nvPr>
        </p:nvSpPr>
        <p:spPr>
          <a:xfrm>
            <a:off x="838200" y="592428"/>
            <a:ext cx="10515600" cy="1098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ustDataLst>
      <p:tags r:id="rId1"/>
    </p:custDataLst>
    <p:extLst>
      <p:ext uri="{BB962C8B-B14F-4D97-AF65-F5344CB8AC3E}">
        <p14:creationId xmlns:p14="http://schemas.microsoft.com/office/powerpoint/2010/main" val="29406133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5_Title Slide">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fence&#10;&#10;Description automatically generated">
            <a:extLst>
              <a:ext uri="{FF2B5EF4-FFF2-40B4-BE49-F238E27FC236}">
                <a16:creationId xmlns:a16="http://schemas.microsoft.com/office/drawing/2014/main" id="{BA6DC606-B3D0-459B-8953-A94925571B10}"/>
              </a:ext>
            </a:extLst>
          </p:cNvPr>
          <p:cNvPicPr>
            <a:picLocks noChangeAspect="1"/>
          </p:cNvPicPr>
          <p:nvPr userDrawn="1"/>
        </p:nvPicPr>
        <p:blipFill rotWithShape="1">
          <a:blip r:embed="rId2">
            <a:duotone>
              <a:prstClr val="black"/>
              <a:srgbClr val="E68C28">
                <a:tint val="45000"/>
                <a:satMod val="400000"/>
              </a:srgbClr>
            </a:duotone>
          </a:blip>
          <a:srcRect l="1" t="25059" r="1"/>
          <a:stretch/>
        </p:blipFill>
        <p:spPr>
          <a:xfrm>
            <a:off x="0" y="0"/>
            <a:ext cx="12192000" cy="5486400"/>
          </a:xfrm>
          <a:prstGeom prst="rect">
            <a:avLst/>
          </a:prstGeom>
        </p:spPr>
      </p:pic>
      <p:sp>
        <p:nvSpPr>
          <p:cNvPr id="13" name="Rectangle 12">
            <a:extLst>
              <a:ext uri="{FF2B5EF4-FFF2-40B4-BE49-F238E27FC236}">
                <a16:creationId xmlns:a16="http://schemas.microsoft.com/office/drawing/2014/main" id="{D1987C87-FC51-4CF2-9656-9A5EF4FDD509}"/>
              </a:ext>
            </a:extLst>
          </p:cNvPr>
          <p:cNvSpPr/>
          <p:nvPr userDrawn="1"/>
        </p:nvSpPr>
        <p:spPr bwMode="ltGray">
          <a:xfrm rot="10800000" flipV="1">
            <a:off x="0" y="1"/>
            <a:ext cx="12192000" cy="5486400"/>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A61865-ECC5-45C2-881A-015142C31C92}"/>
              </a:ext>
            </a:extLst>
          </p:cNvPr>
          <p:cNvSpPr>
            <a:spLocks noGrp="1"/>
          </p:cNvSpPr>
          <p:nvPr userDrawn="1">
            <p:ph type="ctrTitle" hasCustomPrompt="1"/>
          </p:nvPr>
        </p:nvSpPr>
        <p:spPr>
          <a:xfrm>
            <a:off x="1521070" y="3026357"/>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userDrawn="1">
            <p:ph type="subTitle" idx="1" hasCustomPrompt="1"/>
          </p:nvPr>
        </p:nvSpPr>
        <p:spPr>
          <a:xfrm>
            <a:off x="1521070" y="4402354"/>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18" name="Group 17">
            <a:extLst>
              <a:ext uri="{FF2B5EF4-FFF2-40B4-BE49-F238E27FC236}">
                <a16:creationId xmlns:a16="http://schemas.microsoft.com/office/drawing/2014/main" id="{2383F64D-3B63-4118-A57F-D3B238A2C3C6}"/>
              </a:ext>
            </a:extLst>
          </p:cNvPr>
          <p:cNvGrpSpPr/>
          <p:nvPr userDrawn="1"/>
        </p:nvGrpSpPr>
        <p:grpSpPr>
          <a:xfrm>
            <a:off x="755651" y="1563777"/>
            <a:ext cx="5267778" cy="713879"/>
            <a:chOff x="755651" y="1444188"/>
            <a:chExt cx="2676523" cy="362717"/>
          </a:xfrm>
        </p:grpSpPr>
        <p:pic>
          <p:nvPicPr>
            <p:cNvPr id="19" name="BRCM Logo">
              <a:extLst>
                <a:ext uri="{FF2B5EF4-FFF2-40B4-BE49-F238E27FC236}">
                  <a16:creationId xmlns:a16="http://schemas.microsoft.com/office/drawing/2014/main" id="{337F641C-0B24-4F3D-9278-98DA5F015E1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4105"/>
            <a:stretch/>
          </p:blipFill>
          <p:spPr>
            <a:xfrm>
              <a:off x="755651" y="1444188"/>
              <a:ext cx="425448" cy="362717"/>
            </a:xfrm>
            <a:prstGeom prst="rect">
              <a:avLst/>
            </a:prstGeom>
          </p:spPr>
        </p:pic>
        <p:pic>
          <p:nvPicPr>
            <p:cNvPr id="20" name="BRCM Logo">
              <a:extLst>
                <a:ext uri="{FF2B5EF4-FFF2-40B4-BE49-F238E27FC236}">
                  <a16:creationId xmlns:a16="http://schemas.microsoft.com/office/drawing/2014/main" id="{83541769-CDD1-4C82-8F03-EEB8A0811362}"/>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5896"/>
            <a:stretch/>
          </p:blipFill>
          <p:spPr>
            <a:xfrm>
              <a:off x="1181099" y="1444188"/>
              <a:ext cx="2251075" cy="362717"/>
            </a:xfrm>
            <a:prstGeom prst="rect">
              <a:avLst/>
            </a:prstGeom>
          </p:spPr>
        </p:pic>
      </p:grpSp>
      <p:grpSp>
        <p:nvGrpSpPr>
          <p:cNvPr id="14" name="Two-tone Red">
            <a:extLst>
              <a:ext uri="{FF2B5EF4-FFF2-40B4-BE49-F238E27FC236}">
                <a16:creationId xmlns:a16="http://schemas.microsoft.com/office/drawing/2014/main" id="{D3654975-8617-48DF-A5AE-D0BA954F9BA3}"/>
              </a:ext>
            </a:extLst>
          </p:cNvPr>
          <p:cNvGrpSpPr/>
          <p:nvPr userDrawn="1"/>
        </p:nvGrpSpPr>
        <p:grpSpPr bwMode="ltGray">
          <a:xfrm>
            <a:off x="0" y="5469878"/>
            <a:ext cx="12192000" cy="91440"/>
            <a:chOff x="0" y="0"/>
            <a:chExt cx="12192000" cy="137160"/>
          </a:xfrm>
        </p:grpSpPr>
        <p:sp>
          <p:nvSpPr>
            <p:cNvPr id="15" name="Rectangle 14">
              <a:extLst>
                <a:ext uri="{FF2B5EF4-FFF2-40B4-BE49-F238E27FC236}">
                  <a16:creationId xmlns:a16="http://schemas.microsoft.com/office/drawing/2014/main" id="{80181B16-7D08-41F0-908C-4FC1535DAAB9}"/>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1" name="Rectangle 20">
              <a:extLst>
                <a:ext uri="{FF2B5EF4-FFF2-40B4-BE49-F238E27FC236}">
                  <a16:creationId xmlns:a16="http://schemas.microsoft.com/office/drawing/2014/main" id="{11284D8D-9FA7-4959-8EF9-484E3B897F69}"/>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16" name="Copyright">
            <a:extLst>
              <a:ext uri="{FF2B5EF4-FFF2-40B4-BE49-F238E27FC236}">
                <a16:creationId xmlns:a16="http://schemas.microsoft.com/office/drawing/2014/main" id="{C571BC74-04E5-6F47-98D2-68D5432CAF69}"/>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25517762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413004" y="1371600"/>
            <a:ext cx="11365992" cy="1479379"/>
          </a:xfrm>
          <a:prstGeom prst="rect">
            <a:avLst/>
          </a:prstGeom>
          <a:noFill/>
          <a:ln>
            <a:noFill/>
          </a:ln>
        </p:spPr>
        <p:txBody>
          <a:bodyPr spcFirstLastPara="1" wrap="square" lIns="0" tIns="0" rIns="0" bIns="0" anchor="t" anchorCtr="0"/>
          <a:lstStyle>
            <a:lvl1pPr marL="457200" lvl="0" indent="-381000" algn="l">
              <a:lnSpc>
                <a:spcPct val="90000"/>
              </a:lnSpc>
              <a:spcBef>
                <a:spcPts val="1200"/>
              </a:spcBef>
              <a:spcAft>
                <a:spcPts val="0"/>
              </a:spcAft>
              <a:buSzPts val="2400"/>
              <a:buChar char="•"/>
              <a:defRPr sz="2400"/>
            </a:lvl1pPr>
            <a:lvl2pPr marL="914400" lvl="1" indent="-355600" algn="l">
              <a:lnSpc>
                <a:spcPct val="90000"/>
              </a:lnSpc>
              <a:spcBef>
                <a:spcPts val="400"/>
              </a:spcBef>
              <a:spcAft>
                <a:spcPts val="0"/>
              </a:spcAft>
              <a:buSzPts val="2000"/>
              <a:buFont typeface="Arial"/>
              <a:buChar char="–"/>
              <a:defRPr/>
            </a:lvl2pPr>
            <a:lvl3pPr marL="1371600" lvl="2" indent="-342900" algn="l">
              <a:lnSpc>
                <a:spcPct val="90000"/>
              </a:lnSpc>
              <a:spcBef>
                <a:spcPts val="400"/>
              </a:spcBef>
              <a:spcAft>
                <a:spcPts val="0"/>
              </a:spcAft>
              <a:buSzPts val="1800"/>
              <a:buFont typeface="Arial"/>
              <a:buChar char="–"/>
              <a:defRPr sz="1800"/>
            </a:lvl3pPr>
            <a:lvl4pPr marL="1828800" lvl="3" indent="-330200" algn="l">
              <a:lnSpc>
                <a:spcPct val="90000"/>
              </a:lnSpc>
              <a:spcBef>
                <a:spcPts val="400"/>
              </a:spcBef>
              <a:spcAft>
                <a:spcPts val="0"/>
              </a:spcAft>
              <a:buSzPts val="1600"/>
              <a:buFont typeface="Arial"/>
              <a:buChar char="–"/>
              <a:defRPr/>
            </a:lvl4pPr>
            <a:lvl5pPr marL="2286000" lvl="4" indent="-317500" algn="l">
              <a:lnSpc>
                <a:spcPct val="90000"/>
              </a:lnSpc>
              <a:spcBef>
                <a:spcPts val="400"/>
              </a:spcBef>
              <a:spcAft>
                <a:spcPts val="0"/>
              </a:spcAft>
              <a:buSzPts val="1400"/>
              <a:buFont typeface="Arial"/>
              <a:buChar char="–"/>
              <a:defRPr sz="1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4"/>
          <p:cNvSpPr txBox="1">
            <a:spLocks noGrp="1"/>
          </p:cNvSpPr>
          <p:nvPr>
            <p:ph type="title"/>
          </p:nvPr>
        </p:nvSpPr>
        <p:spPr>
          <a:xfrm>
            <a:off x="413004" y="551311"/>
            <a:ext cx="11365992" cy="366254"/>
          </a:xfrm>
          <a:prstGeom prst="rect">
            <a:avLst/>
          </a:prstGeom>
          <a:noFill/>
          <a:ln>
            <a:noFill/>
          </a:ln>
        </p:spPr>
        <p:txBody>
          <a:bodyPr spcFirstLastPara="1" wrap="square" lIns="0" tIns="0" rIns="0" bIns="0" anchor="ctr" anchorCtr="0"/>
          <a:lstStyle>
            <a:lvl1pPr lvl="0" algn="l">
              <a:lnSpc>
                <a:spcPct val="85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8181136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 Line White_2">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4CA39-3302-5B40-B686-34A589F93DDF}"/>
              </a:ext>
            </a:extLst>
          </p:cNvPr>
          <p:cNvSpPr>
            <a:spLocks noGrp="1"/>
          </p:cNvSpPr>
          <p:nvPr>
            <p:ph type="body" sz="quarter" idx="10"/>
          </p:nvPr>
        </p:nvSpPr>
        <p:spPr>
          <a:xfrm>
            <a:off x="6096000" y="533400"/>
            <a:ext cx="5494338" cy="5702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4">
            <a:extLst>
              <a:ext uri="{FF2B5EF4-FFF2-40B4-BE49-F238E27FC236}">
                <a16:creationId xmlns:a16="http://schemas.microsoft.com/office/drawing/2014/main" id="{9198954A-9072-6246-A7DA-1FDD2D6973B1}"/>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0" name="Straight Connector 9">
            <a:extLst>
              <a:ext uri="{FF2B5EF4-FFF2-40B4-BE49-F238E27FC236}">
                <a16:creationId xmlns:a16="http://schemas.microsoft.com/office/drawing/2014/main" id="{2B962B56-C94C-C542-8E3C-7ADEF7BE637E}"/>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F9ED2F5B-A5A2-214B-A74E-499BA5B767C8}"/>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13257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Case study_3">
  <p:cSld name="2_Case study_3">
    <p:bg>
      <p:bgPr>
        <a:solidFill>
          <a:schemeClr val="lt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27669" y="1280099"/>
            <a:ext cx="12327809" cy="5594497"/>
            <a:chOff x="-127669" y="1280099"/>
            <a:chExt cx="12327809" cy="5594497"/>
          </a:xfrm>
        </p:grpSpPr>
        <p:sp>
          <p:nvSpPr>
            <p:cNvPr id="19" name="Google Shape;19;p3"/>
            <p:cNvSpPr/>
            <p:nvPr/>
          </p:nvSpPr>
          <p:spPr>
            <a:xfrm>
              <a:off x="89368" y="6727776"/>
              <a:ext cx="94475" cy="94476"/>
            </a:xfrm>
            <a:custGeom>
              <a:avLst/>
              <a:gdLst/>
              <a:ahLst/>
              <a:cxnLst/>
              <a:rect l="l" t="t" r="r" b="b"/>
              <a:pathLst>
                <a:path w="94475" h="94476" extrusionOk="0">
                  <a:moveTo>
                    <a:pt x="47238" y="0"/>
                  </a:moveTo>
                  <a:cubicBezTo>
                    <a:pt x="72772" y="0"/>
                    <a:pt x="94476" y="20428"/>
                    <a:pt x="94476" y="47238"/>
                  </a:cubicBezTo>
                  <a:cubicBezTo>
                    <a:pt x="94476" y="72772"/>
                    <a:pt x="74049" y="94476"/>
                    <a:pt x="47238" y="94476"/>
                  </a:cubicBezTo>
                  <a:cubicBezTo>
                    <a:pt x="20427" y="94476"/>
                    <a:pt x="0" y="74048"/>
                    <a:pt x="0" y="47238"/>
                  </a:cubicBezTo>
                  <a:cubicBezTo>
                    <a:pt x="1277" y="21704"/>
                    <a:pt x="21704" y="0"/>
                    <a:pt x="4723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 name="Google Shape;20;p3"/>
            <p:cNvSpPr/>
            <p:nvPr/>
          </p:nvSpPr>
          <p:spPr>
            <a:xfrm>
              <a:off x="307684" y="6713733"/>
              <a:ext cx="120009" cy="120009"/>
            </a:xfrm>
            <a:custGeom>
              <a:avLst/>
              <a:gdLst/>
              <a:ahLst/>
              <a:cxnLst/>
              <a:rect l="l" t="t" r="r" b="b"/>
              <a:pathLst>
                <a:path w="120009" h="120009" extrusionOk="0">
                  <a:moveTo>
                    <a:pt x="60005" y="0"/>
                  </a:moveTo>
                  <a:cubicBezTo>
                    <a:pt x="93199" y="0"/>
                    <a:pt x="120010" y="26810"/>
                    <a:pt x="120010" y="60005"/>
                  </a:cubicBezTo>
                  <a:cubicBezTo>
                    <a:pt x="120010" y="93199"/>
                    <a:pt x="93199" y="120009"/>
                    <a:pt x="60005" y="120009"/>
                  </a:cubicBezTo>
                  <a:cubicBezTo>
                    <a:pt x="26811" y="120009"/>
                    <a:pt x="0" y="93199"/>
                    <a:pt x="0" y="60005"/>
                  </a:cubicBezTo>
                  <a:cubicBezTo>
                    <a:pt x="0" y="60005"/>
                    <a:pt x="0" y="60005"/>
                    <a:pt x="0" y="60005"/>
                  </a:cubicBezTo>
                  <a:cubicBezTo>
                    <a:pt x="0" y="28088"/>
                    <a:pt x="26811" y="0"/>
                    <a:pt x="6000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3"/>
            <p:cNvSpPr/>
            <p:nvPr/>
          </p:nvSpPr>
          <p:spPr>
            <a:xfrm>
              <a:off x="538767" y="6715009"/>
              <a:ext cx="117456" cy="117456"/>
            </a:xfrm>
            <a:custGeom>
              <a:avLst/>
              <a:gdLst/>
              <a:ahLst/>
              <a:cxnLst/>
              <a:rect l="l" t="t" r="r" b="b"/>
              <a:pathLst>
                <a:path w="117456" h="117456" extrusionOk="0">
                  <a:moveTo>
                    <a:pt x="58728" y="0"/>
                  </a:moveTo>
                  <a:cubicBezTo>
                    <a:pt x="90646" y="0"/>
                    <a:pt x="117456" y="26811"/>
                    <a:pt x="117456" y="58729"/>
                  </a:cubicBezTo>
                  <a:cubicBezTo>
                    <a:pt x="117456" y="90646"/>
                    <a:pt x="90646" y="117457"/>
                    <a:pt x="58728" y="117457"/>
                  </a:cubicBezTo>
                  <a:cubicBezTo>
                    <a:pt x="26811" y="117457"/>
                    <a:pt x="0" y="90646"/>
                    <a:pt x="0" y="58729"/>
                  </a:cubicBezTo>
                  <a:cubicBezTo>
                    <a:pt x="0" y="26811"/>
                    <a:pt x="25534" y="0"/>
                    <a:pt x="58728" y="0"/>
                  </a:cubicBezTo>
                  <a:lnTo>
                    <a:pt x="5872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3"/>
            <p:cNvSpPr/>
            <p:nvPr/>
          </p:nvSpPr>
          <p:spPr>
            <a:xfrm>
              <a:off x="763466" y="6708625"/>
              <a:ext cx="130223" cy="130223"/>
            </a:xfrm>
            <a:custGeom>
              <a:avLst/>
              <a:gdLst/>
              <a:ahLst/>
              <a:cxnLst/>
              <a:rect l="l" t="t" r="r" b="b"/>
              <a:pathLst>
                <a:path w="130223" h="130223" extrusionOk="0">
                  <a:moveTo>
                    <a:pt x="65112" y="0"/>
                  </a:moveTo>
                  <a:cubicBezTo>
                    <a:pt x="100859" y="0"/>
                    <a:pt x="130223" y="29364"/>
                    <a:pt x="130223" y="65112"/>
                  </a:cubicBezTo>
                  <a:cubicBezTo>
                    <a:pt x="130223" y="100860"/>
                    <a:pt x="100859" y="130224"/>
                    <a:pt x="65112" y="130224"/>
                  </a:cubicBezTo>
                  <a:cubicBezTo>
                    <a:pt x="29364" y="130224"/>
                    <a:pt x="0" y="100860"/>
                    <a:pt x="0" y="65112"/>
                  </a:cubicBezTo>
                  <a:cubicBezTo>
                    <a:pt x="0" y="29364"/>
                    <a:pt x="28087" y="0"/>
                    <a:pt x="65112" y="0"/>
                  </a:cubicBezTo>
                  <a:lnTo>
                    <a:pt x="65112"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3"/>
            <p:cNvSpPr/>
            <p:nvPr/>
          </p:nvSpPr>
          <p:spPr>
            <a:xfrm>
              <a:off x="994548" y="6709902"/>
              <a:ext cx="127669" cy="127669"/>
            </a:xfrm>
            <a:custGeom>
              <a:avLst/>
              <a:gdLst/>
              <a:ahLst/>
              <a:cxnLst/>
              <a:rect l="l" t="t" r="r" b="b"/>
              <a:pathLst>
                <a:path w="127669" h="127669" extrusionOk="0">
                  <a:moveTo>
                    <a:pt x="127670" y="63835"/>
                  </a:moveTo>
                  <a:cubicBezTo>
                    <a:pt x="127670" y="99090"/>
                    <a:pt x="99090" y="127670"/>
                    <a:pt x="63835" y="127670"/>
                  </a:cubicBezTo>
                  <a:cubicBezTo>
                    <a:pt x="28580" y="127670"/>
                    <a:pt x="0" y="99090"/>
                    <a:pt x="0" y="63835"/>
                  </a:cubicBezTo>
                  <a:cubicBezTo>
                    <a:pt x="0" y="28580"/>
                    <a:pt x="28580" y="0"/>
                    <a:pt x="63835" y="0"/>
                  </a:cubicBezTo>
                  <a:cubicBezTo>
                    <a:pt x="99090" y="0"/>
                    <a:pt x="127670" y="28580"/>
                    <a:pt x="127670" y="63835"/>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4;p3"/>
            <p:cNvSpPr/>
            <p:nvPr/>
          </p:nvSpPr>
          <p:spPr>
            <a:xfrm>
              <a:off x="1217971" y="6704796"/>
              <a:ext cx="139160" cy="139160"/>
            </a:xfrm>
            <a:custGeom>
              <a:avLst/>
              <a:gdLst/>
              <a:ahLst/>
              <a:cxnLst/>
              <a:rect l="l" t="t" r="r" b="b"/>
              <a:pathLst>
                <a:path w="139160" h="139160" extrusionOk="0">
                  <a:moveTo>
                    <a:pt x="70218" y="0"/>
                  </a:moveTo>
                  <a:cubicBezTo>
                    <a:pt x="108519" y="0"/>
                    <a:pt x="139160" y="31917"/>
                    <a:pt x="139160" y="70218"/>
                  </a:cubicBezTo>
                  <a:cubicBezTo>
                    <a:pt x="139160" y="108519"/>
                    <a:pt x="107243" y="139161"/>
                    <a:pt x="68942" y="139161"/>
                  </a:cubicBezTo>
                  <a:cubicBezTo>
                    <a:pt x="30641" y="139161"/>
                    <a:pt x="0" y="108519"/>
                    <a:pt x="0" y="70218"/>
                  </a:cubicBezTo>
                  <a:cubicBezTo>
                    <a:pt x="1277" y="31917"/>
                    <a:pt x="31917" y="0"/>
                    <a:pt x="70218" y="0"/>
                  </a:cubicBezTo>
                  <a:cubicBezTo>
                    <a:pt x="70218" y="0"/>
                    <a:pt x="70218" y="0"/>
                    <a:pt x="7021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5;p3"/>
            <p:cNvSpPr/>
            <p:nvPr/>
          </p:nvSpPr>
          <p:spPr>
            <a:xfrm>
              <a:off x="1446500" y="6700966"/>
              <a:ext cx="145543" cy="145543"/>
            </a:xfrm>
            <a:custGeom>
              <a:avLst/>
              <a:gdLst/>
              <a:ahLst/>
              <a:cxnLst/>
              <a:rect l="l" t="t" r="r" b="b"/>
              <a:pathLst>
                <a:path w="145543" h="145543" extrusionOk="0">
                  <a:moveTo>
                    <a:pt x="72772" y="0"/>
                  </a:moveTo>
                  <a:cubicBezTo>
                    <a:pt x="112350" y="0"/>
                    <a:pt x="145544" y="33194"/>
                    <a:pt x="145544" y="72772"/>
                  </a:cubicBezTo>
                  <a:cubicBezTo>
                    <a:pt x="145544" y="112349"/>
                    <a:pt x="112350" y="145543"/>
                    <a:pt x="72772" y="145543"/>
                  </a:cubicBezTo>
                  <a:cubicBezTo>
                    <a:pt x="33194" y="145543"/>
                    <a:pt x="0" y="112349"/>
                    <a:pt x="0" y="72772"/>
                  </a:cubicBezTo>
                  <a:cubicBezTo>
                    <a:pt x="0" y="72772"/>
                    <a:pt x="0" y="72772"/>
                    <a:pt x="0" y="72772"/>
                  </a:cubicBezTo>
                  <a:cubicBezTo>
                    <a:pt x="0" y="33194"/>
                    <a:pt x="31917"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 name="Google Shape;26;p3"/>
            <p:cNvSpPr/>
            <p:nvPr/>
          </p:nvSpPr>
          <p:spPr>
            <a:xfrm>
              <a:off x="1678859" y="6704796"/>
              <a:ext cx="140436" cy="140436"/>
            </a:xfrm>
            <a:custGeom>
              <a:avLst/>
              <a:gdLst/>
              <a:ahLst/>
              <a:cxnLst/>
              <a:rect l="l" t="t" r="r" b="b"/>
              <a:pathLst>
                <a:path w="140436" h="140436" extrusionOk="0">
                  <a:moveTo>
                    <a:pt x="70218" y="0"/>
                  </a:moveTo>
                  <a:cubicBezTo>
                    <a:pt x="108519" y="0"/>
                    <a:pt x="140437" y="31917"/>
                    <a:pt x="140437" y="70218"/>
                  </a:cubicBezTo>
                  <a:cubicBezTo>
                    <a:pt x="140437" y="108519"/>
                    <a:pt x="108519" y="140437"/>
                    <a:pt x="70218" y="140437"/>
                  </a:cubicBezTo>
                  <a:cubicBezTo>
                    <a:pt x="31917" y="140437"/>
                    <a:pt x="0" y="108519"/>
                    <a:pt x="0" y="70218"/>
                  </a:cubicBezTo>
                  <a:cubicBezTo>
                    <a:pt x="0" y="30641"/>
                    <a:pt x="31917" y="0"/>
                    <a:pt x="70218" y="0"/>
                  </a:cubicBezTo>
                  <a:lnTo>
                    <a:pt x="7021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 name="Google Shape;27;p3"/>
            <p:cNvSpPr/>
            <p:nvPr/>
          </p:nvSpPr>
          <p:spPr>
            <a:xfrm>
              <a:off x="1909942" y="6704796"/>
              <a:ext cx="140436" cy="140436"/>
            </a:xfrm>
            <a:custGeom>
              <a:avLst/>
              <a:gdLst/>
              <a:ahLst/>
              <a:cxnLst/>
              <a:rect l="l" t="t" r="r" b="b"/>
              <a:pathLst>
                <a:path w="140436" h="140436" extrusionOk="0">
                  <a:moveTo>
                    <a:pt x="70218" y="0"/>
                  </a:moveTo>
                  <a:cubicBezTo>
                    <a:pt x="108519" y="0"/>
                    <a:pt x="140437" y="31917"/>
                    <a:pt x="140437" y="70218"/>
                  </a:cubicBezTo>
                  <a:cubicBezTo>
                    <a:pt x="140437" y="108519"/>
                    <a:pt x="108519" y="140437"/>
                    <a:pt x="70218" y="140437"/>
                  </a:cubicBezTo>
                  <a:cubicBezTo>
                    <a:pt x="31917" y="140437"/>
                    <a:pt x="0" y="108519"/>
                    <a:pt x="0" y="70218"/>
                  </a:cubicBezTo>
                  <a:cubicBezTo>
                    <a:pt x="0" y="30641"/>
                    <a:pt x="30641" y="0"/>
                    <a:pt x="70218" y="0"/>
                  </a:cubicBezTo>
                  <a:lnTo>
                    <a:pt x="7021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 name="Google Shape;28;p3"/>
            <p:cNvSpPr/>
            <p:nvPr/>
          </p:nvSpPr>
          <p:spPr>
            <a:xfrm>
              <a:off x="2141025" y="6704796"/>
              <a:ext cx="137883" cy="137883"/>
            </a:xfrm>
            <a:custGeom>
              <a:avLst/>
              <a:gdLst/>
              <a:ahLst/>
              <a:cxnLst/>
              <a:rect l="l" t="t" r="r" b="b"/>
              <a:pathLst>
                <a:path w="137883" h="137883" extrusionOk="0">
                  <a:moveTo>
                    <a:pt x="68942" y="0"/>
                  </a:moveTo>
                  <a:cubicBezTo>
                    <a:pt x="107243" y="0"/>
                    <a:pt x="137884" y="30641"/>
                    <a:pt x="137884" y="68942"/>
                  </a:cubicBezTo>
                  <a:cubicBezTo>
                    <a:pt x="137884" y="107243"/>
                    <a:pt x="107243" y="137883"/>
                    <a:pt x="68942" y="137883"/>
                  </a:cubicBezTo>
                  <a:cubicBezTo>
                    <a:pt x="30641" y="137883"/>
                    <a:pt x="0" y="107243"/>
                    <a:pt x="0" y="68942"/>
                  </a:cubicBezTo>
                  <a:cubicBezTo>
                    <a:pt x="0" y="68942"/>
                    <a:pt x="0" y="68942"/>
                    <a:pt x="0" y="68942"/>
                  </a:cubicBezTo>
                  <a:cubicBezTo>
                    <a:pt x="0" y="31917"/>
                    <a:pt x="30641" y="0"/>
                    <a:pt x="6894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 name="Google Shape;29;p3"/>
            <p:cNvSpPr/>
            <p:nvPr/>
          </p:nvSpPr>
          <p:spPr>
            <a:xfrm>
              <a:off x="2364447" y="6697136"/>
              <a:ext cx="153203" cy="153203"/>
            </a:xfrm>
            <a:custGeom>
              <a:avLst/>
              <a:gdLst/>
              <a:ahLst/>
              <a:cxnLst/>
              <a:rect l="l" t="t" r="r" b="b"/>
              <a:pathLst>
                <a:path w="153203" h="153203" extrusionOk="0">
                  <a:moveTo>
                    <a:pt x="76602" y="0"/>
                  </a:moveTo>
                  <a:cubicBezTo>
                    <a:pt x="118733" y="0"/>
                    <a:pt x="153204" y="34470"/>
                    <a:pt x="153204" y="76602"/>
                  </a:cubicBezTo>
                  <a:cubicBezTo>
                    <a:pt x="153204" y="118733"/>
                    <a:pt x="118733" y="153204"/>
                    <a:pt x="76602" y="153204"/>
                  </a:cubicBezTo>
                  <a:cubicBezTo>
                    <a:pt x="34471" y="153204"/>
                    <a:pt x="0" y="118733"/>
                    <a:pt x="0" y="76602"/>
                  </a:cubicBezTo>
                  <a:cubicBezTo>
                    <a:pt x="0" y="76602"/>
                    <a:pt x="0" y="76602"/>
                    <a:pt x="0" y="76602"/>
                  </a:cubicBezTo>
                  <a:cubicBezTo>
                    <a:pt x="0" y="34470"/>
                    <a:pt x="33194" y="0"/>
                    <a:pt x="7660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 name="Google Shape;30;p3"/>
            <p:cNvSpPr/>
            <p:nvPr/>
          </p:nvSpPr>
          <p:spPr>
            <a:xfrm>
              <a:off x="2587870" y="6692029"/>
              <a:ext cx="164694" cy="164694"/>
            </a:xfrm>
            <a:custGeom>
              <a:avLst/>
              <a:gdLst/>
              <a:ahLst/>
              <a:cxnLst/>
              <a:rect l="l" t="t" r="r" b="b"/>
              <a:pathLst>
                <a:path w="164694" h="164694" extrusionOk="0">
                  <a:moveTo>
                    <a:pt x="82985" y="0"/>
                  </a:moveTo>
                  <a:cubicBezTo>
                    <a:pt x="128947" y="0"/>
                    <a:pt x="164694" y="37025"/>
                    <a:pt x="164694" y="82985"/>
                  </a:cubicBezTo>
                  <a:cubicBezTo>
                    <a:pt x="164694" y="128946"/>
                    <a:pt x="127670" y="164695"/>
                    <a:pt x="81709" y="164695"/>
                  </a:cubicBezTo>
                  <a:cubicBezTo>
                    <a:pt x="37024" y="164695"/>
                    <a:pt x="0" y="127670"/>
                    <a:pt x="0" y="81709"/>
                  </a:cubicBezTo>
                  <a:cubicBezTo>
                    <a:pt x="0" y="37025"/>
                    <a:pt x="37024" y="0"/>
                    <a:pt x="82985" y="0"/>
                  </a:cubicBezTo>
                  <a:cubicBezTo>
                    <a:pt x="82985" y="0"/>
                    <a:pt x="82985" y="0"/>
                    <a:pt x="8298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 name="Google Shape;31;p3"/>
            <p:cNvSpPr/>
            <p:nvPr/>
          </p:nvSpPr>
          <p:spPr>
            <a:xfrm>
              <a:off x="2811292" y="6684369"/>
              <a:ext cx="178737" cy="178737"/>
            </a:xfrm>
            <a:custGeom>
              <a:avLst/>
              <a:gdLst/>
              <a:ahLst/>
              <a:cxnLst/>
              <a:rect l="l" t="t" r="r" b="b"/>
              <a:pathLst>
                <a:path w="178737" h="178737" extrusionOk="0">
                  <a:moveTo>
                    <a:pt x="89369" y="0"/>
                  </a:moveTo>
                  <a:cubicBezTo>
                    <a:pt x="139160" y="0"/>
                    <a:pt x="178738" y="39577"/>
                    <a:pt x="178738" y="89369"/>
                  </a:cubicBezTo>
                  <a:cubicBezTo>
                    <a:pt x="178738" y="139160"/>
                    <a:pt x="139160" y="178738"/>
                    <a:pt x="89369" y="178738"/>
                  </a:cubicBezTo>
                  <a:cubicBezTo>
                    <a:pt x="39578" y="178738"/>
                    <a:pt x="0" y="139160"/>
                    <a:pt x="0" y="89369"/>
                  </a:cubicBezTo>
                  <a:cubicBezTo>
                    <a:pt x="0" y="40854"/>
                    <a:pt x="40854" y="0"/>
                    <a:pt x="8936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 name="Google Shape;32;p3"/>
            <p:cNvSpPr/>
            <p:nvPr/>
          </p:nvSpPr>
          <p:spPr>
            <a:xfrm>
              <a:off x="3046205" y="6688199"/>
              <a:ext cx="171077" cy="171077"/>
            </a:xfrm>
            <a:custGeom>
              <a:avLst/>
              <a:gdLst/>
              <a:ahLst/>
              <a:cxnLst/>
              <a:rect l="l" t="t" r="r" b="b"/>
              <a:pathLst>
                <a:path w="171077" h="171077" extrusionOk="0">
                  <a:moveTo>
                    <a:pt x="85539" y="0"/>
                  </a:moveTo>
                  <a:cubicBezTo>
                    <a:pt x="132777" y="0"/>
                    <a:pt x="171078" y="38301"/>
                    <a:pt x="171078" y="85539"/>
                  </a:cubicBezTo>
                  <a:cubicBezTo>
                    <a:pt x="171078" y="132776"/>
                    <a:pt x="132777" y="171077"/>
                    <a:pt x="85539" y="171077"/>
                  </a:cubicBezTo>
                  <a:cubicBezTo>
                    <a:pt x="38301" y="171077"/>
                    <a:pt x="0" y="132776"/>
                    <a:pt x="0" y="85539"/>
                  </a:cubicBezTo>
                  <a:cubicBezTo>
                    <a:pt x="0" y="85539"/>
                    <a:pt x="0" y="85539"/>
                    <a:pt x="0" y="85539"/>
                  </a:cubicBezTo>
                  <a:cubicBezTo>
                    <a:pt x="1277" y="38301"/>
                    <a:pt x="38301" y="0"/>
                    <a:pt x="8553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33;p3"/>
            <p:cNvSpPr/>
            <p:nvPr/>
          </p:nvSpPr>
          <p:spPr>
            <a:xfrm>
              <a:off x="3273457" y="6686921"/>
              <a:ext cx="176184" cy="176185"/>
            </a:xfrm>
            <a:custGeom>
              <a:avLst/>
              <a:gdLst/>
              <a:ahLst/>
              <a:cxnLst/>
              <a:rect l="l" t="t" r="r" b="b"/>
              <a:pathLst>
                <a:path w="176184" h="176185" extrusionOk="0">
                  <a:moveTo>
                    <a:pt x="88092" y="0"/>
                  </a:moveTo>
                  <a:cubicBezTo>
                    <a:pt x="136607" y="0"/>
                    <a:pt x="176185" y="39578"/>
                    <a:pt x="176185" y="88093"/>
                  </a:cubicBezTo>
                  <a:cubicBezTo>
                    <a:pt x="176185" y="136607"/>
                    <a:pt x="136607" y="176185"/>
                    <a:pt x="88092" y="176185"/>
                  </a:cubicBezTo>
                  <a:cubicBezTo>
                    <a:pt x="39578" y="176185"/>
                    <a:pt x="0" y="136607"/>
                    <a:pt x="0" y="88093"/>
                  </a:cubicBezTo>
                  <a:cubicBezTo>
                    <a:pt x="0" y="39578"/>
                    <a:pt x="39578" y="0"/>
                    <a:pt x="88092" y="0"/>
                  </a:cubicBezTo>
                  <a:lnTo>
                    <a:pt x="88092"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34;p3"/>
            <p:cNvSpPr/>
            <p:nvPr/>
          </p:nvSpPr>
          <p:spPr>
            <a:xfrm>
              <a:off x="3522414" y="6703519"/>
              <a:ext cx="140436" cy="140436"/>
            </a:xfrm>
            <a:custGeom>
              <a:avLst/>
              <a:gdLst/>
              <a:ahLst/>
              <a:cxnLst/>
              <a:rect l="l" t="t" r="r" b="b"/>
              <a:pathLst>
                <a:path w="140436" h="140436" extrusionOk="0">
                  <a:moveTo>
                    <a:pt x="140437" y="70219"/>
                  </a:moveTo>
                  <a:cubicBezTo>
                    <a:pt x="140437" y="108999"/>
                    <a:pt x="108999" y="140437"/>
                    <a:pt x="70218" y="140437"/>
                  </a:cubicBezTo>
                  <a:cubicBezTo>
                    <a:pt x="31438" y="140437"/>
                    <a:pt x="0" y="108999"/>
                    <a:pt x="0" y="70219"/>
                  </a:cubicBezTo>
                  <a:cubicBezTo>
                    <a:pt x="0" y="31439"/>
                    <a:pt x="31438" y="0"/>
                    <a:pt x="70218" y="0"/>
                  </a:cubicBezTo>
                  <a:cubicBezTo>
                    <a:pt x="108999" y="0"/>
                    <a:pt x="140437" y="31439"/>
                    <a:pt x="140437" y="70219"/>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 name="Google Shape;35;p3"/>
            <p:cNvSpPr/>
            <p:nvPr/>
          </p:nvSpPr>
          <p:spPr>
            <a:xfrm>
              <a:off x="3775200" y="6726500"/>
              <a:ext cx="94475" cy="94475"/>
            </a:xfrm>
            <a:custGeom>
              <a:avLst/>
              <a:gdLst/>
              <a:ahLst/>
              <a:cxnLst/>
              <a:rect l="l" t="t" r="r" b="b"/>
              <a:pathLst>
                <a:path w="94475" h="94475" extrusionOk="0">
                  <a:moveTo>
                    <a:pt x="47238" y="0"/>
                  </a:moveTo>
                  <a:cubicBezTo>
                    <a:pt x="72772" y="0"/>
                    <a:pt x="94476" y="20427"/>
                    <a:pt x="94476" y="47238"/>
                  </a:cubicBezTo>
                  <a:cubicBezTo>
                    <a:pt x="94476" y="74048"/>
                    <a:pt x="74048" y="94475"/>
                    <a:pt x="47238" y="94475"/>
                  </a:cubicBezTo>
                  <a:cubicBezTo>
                    <a:pt x="21704" y="94475"/>
                    <a:pt x="0" y="74048"/>
                    <a:pt x="0" y="47238"/>
                  </a:cubicBezTo>
                  <a:cubicBezTo>
                    <a:pt x="0" y="20427"/>
                    <a:pt x="21704" y="0"/>
                    <a:pt x="4723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3"/>
            <p:cNvSpPr/>
            <p:nvPr/>
          </p:nvSpPr>
          <p:spPr>
            <a:xfrm>
              <a:off x="4010113" y="6730330"/>
              <a:ext cx="86815" cy="86815"/>
            </a:xfrm>
            <a:custGeom>
              <a:avLst/>
              <a:gdLst/>
              <a:ahLst/>
              <a:cxnLst/>
              <a:rect l="l" t="t" r="r" b="b"/>
              <a:pathLst>
                <a:path w="86815" h="86815" extrusionOk="0">
                  <a:moveTo>
                    <a:pt x="86815" y="43408"/>
                  </a:moveTo>
                  <a:cubicBezTo>
                    <a:pt x="86815" y="67381"/>
                    <a:pt x="67381" y="86816"/>
                    <a:pt x="43408" y="86816"/>
                  </a:cubicBezTo>
                  <a:cubicBezTo>
                    <a:pt x="19434" y="86816"/>
                    <a:pt x="0" y="67382"/>
                    <a:pt x="0" y="43408"/>
                  </a:cubicBezTo>
                  <a:cubicBezTo>
                    <a:pt x="0" y="19435"/>
                    <a:pt x="19434" y="0"/>
                    <a:pt x="43408" y="0"/>
                  </a:cubicBezTo>
                  <a:cubicBezTo>
                    <a:pt x="67381" y="0"/>
                    <a:pt x="86815" y="19434"/>
                    <a:pt x="86815" y="4340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 name="Google Shape;37;p3"/>
            <p:cNvSpPr/>
            <p:nvPr/>
          </p:nvSpPr>
          <p:spPr>
            <a:xfrm>
              <a:off x="4239919" y="6730330"/>
              <a:ext cx="86815" cy="86815"/>
            </a:xfrm>
            <a:custGeom>
              <a:avLst/>
              <a:gdLst/>
              <a:ahLst/>
              <a:cxnLst/>
              <a:rect l="l" t="t" r="r" b="b"/>
              <a:pathLst>
                <a:path w="86815" h="86815" extrusionOk="0">
                  <a:moveTo>
                    <a:pt x="86815" y="43408"/>
                  </a:moveTo>
                  <a:cubicBezTo>
                    <a:pt x="86815" y="67381"/>
                    <a:pt x="67381" y="86816"/>
                    <a:pt x="43408" y="86816"/>
                  </a:cubicBezTo>
                  <a:cubicBezTo>
                    <a:pt x="19434" y="86816"/>
                    <a:pt x="0" y="67382"/>
                    <a:pt x="0" y="43408"/>
                  </a:cubicBezTo>
                  <a:cubicBezTo>
                    <a:pt x="0" y="19435"/>
                    <a:pt x="19434" y="0"/>
                    <a:pt x="43408" y="0"/>
                  </a:cubicBezTo>
                  <a:cubicBezTo>
                    <a:pt x="67381" y="0"/>
                    <a:pt x="86815" y="19434"/>
                    <a:pt x="86815" y="4340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 name="Google Shape;38;p3"/>
            <p:cNvSpPr/>
            <p:nvPr/>
          </p:nvSpPr>
          <p:spPr>
            <a:xfrm>
              <a:off x="4468448" y="6730330"/>
              <a:ext cx="89368" cy="89368"/>
            </a:xfrm>
            <a:custGeom>
              <a:avLst/>
              <a:gdLst/>
              <a:ahLst/>
              <a:cxnLst/>
              <a:rect l="l" t="t" r="r" b="b"/>
              <a:pathLst>
                <a:path w="89368" h="89368" extrusionOk="0">
                  <a:moveTo>
                    <a:pt x="44684" y="0"/>
                  </a:moveTo>
                  <a:cubicBezTo>
                    <a:pt x="68942" y="0"/>
                    <a:pt x="89369" y="19150"/>
                    <a:pt x="89369" y="44684"/>
                  </a:cubicBezTo>
                  <a:cubicBezTo>
                    <a:pt x="89369" y="70218"/>
                    <a:pt x="70218" y="89369"/>
                    <a:pt x="44684" y="89369"/>
                  </a:cubicBezTo>
                  <a:cubicBezTo>
                    <a:pt x="20427" y="89369"/>
                    <a:pt x="0" y="70218"/>
                    <a:pt x="0" y="44684"/>
                  </a:cubicBezTo>
                  <a:cubicBezTo>
                    <a:pt x="0" y="44684"/>
                    <a:pt x="0" y="44684"/>
                    <a:pt x="0" y="44684"/>
                  </a:cubicBezTo>
                  <a:cubicBezTo>
                    <a:pt x="1277" y="19150"/>
                    <a:pt x="20427" y="0"/>
                    <a:pt x="4468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 name="Google Shape;39;p3"/>
            <p:cNvSpPr/>
            <p:nvPr/>
          </p:nvSpPr>
          <p:spPr>
            <a:xfrm>
              <a:off x="4698254" y="6729053"/>
              <a:ext cx="91922" cy="91921"/>
            </a:xfrm>
            <a:custGeom>
              <a:avLst/>
              <a:gdLst/>
              <a:ahLst/>
              <a:cxnLst/>
              <a:rect l="l" t="t" r="r" b="b"/>
              <a:pathLst>
                <a:path w="91922" h="91921" extrusionOk="0">
                  <a:moveTo>
                    <a:pt x="45961" y="0"/>
                  </a:moveTo>
                  <a:cubicBezTo>
                    <a:pt x="71495" y="0"/>
                    <a:pt x="91923" y="20427"/>
                    <a:pt x="91923" y="45961"/>
                  </a:cubicBezTo>
                  <a:cubicBezTo>
                    <a:pt x="91923" y="71495"/>
                    <a:pt x="71495" y="91922"/>
                    <a:pt x="45961" y="91922"/>
                  </a:cubicBezTo>
                  <a:cubicBezTo>
                    <a:pt x="20427" y="91922"/>
                    <a:pt x="0" y="71495"/>
                    <a:pt x="0" y="45961"/>
                  </a:cubicBezTo>
                  <a:cubicBezTo>
                    <a:pt x="0" y="20427"/>
                    <a:pt x="20427" y="0"/>
                    <a:pt x="45961" y="0"/>
                  </a:cubicBezTo>
                  <a:lnTo>
                    <a:pt x="45961"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 name="Google Shape;40;p3"/>
            <p:cNvSpPr/>
            <p:nvPr/>
          </p:nvSpPr>
          <p:spPr>
            <a:xfrm>
              <a:off x="4922953" y="6722670"/>
              <a:ext cx="102135" cy="102135"/>
            </a:xfrm>
            <a:custGeom>
              <a:avLst/>
              <a:gdLst/>
              <a:ahLst/>
              <a:cxnLst/>
              <a:rect l="l" t="t" r="r" b="b"/>
              <a:pathLst>
                <a:path w="102135" h="102135" extrusionOk="0">
                  <a:moveTo>
                    <a:pt x="51068" y="0"/>
                  </a:moveTo>
                  <a:cubicBezTo>
                    <a:pt x="79155" y="0"/>
                    <a:pt x="102136" y="22980"/>
                    <a:pt x="102136" y="51068"/>
                  </a:cubicBezTo>
                  <a:cubicBezTo>
                    <a:pt x="102136" y="79155"/>
                    <a:pt x="79155" y="102136"/>
                    <a:pt x="51068" y="102136"/>
                  </a:cubicBezTo>
                  <a:cubicBezTo>
                    <a:pt x="22980" y="102136"/>
                    <a:pt x="0" y="79155"/>
                    <a:pt x="0" y="51068"/>
                  </a:cubicBezTo>
                  <a:cubicBezTo>
                    <a:pt x="0" y="22980"/>
                    <a:pt x="22980" y="0"/>
                    <a:pt x="51068" y="0"/>
                  </a:cubicBezTo>
                  <a:lnTo>
                    <a:pt x="5106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41;p3"/>
            <p:cNvSpPr/>
            <p:nvPr/>
          </p:nvSpPr>
          <p:spPr>
            <a:xfrm>
              <a:off x="5160363" y="6729053"/>
              <a:ext cx="90702" cy="90645"/>
            </a:xfrm>
            <a:custGeom>
              <a:avLst/>
              <a:gdLst/>
              <a:ahLst/>
              <a:cxnLst/>
              <a:rect l="l" t="t" r="r" b="b"/>
              <a:pathLst>
                <a:path w="90702" h="90645" extrusionOk="0">
                  <a:moveTo>
                    <a:pt x="44741" y="0"/>
                  </a:moveTo>
                  <a:cubicBezTo>
                    <a:pt x="70275" y="0"/>
                    <a:pt x="90702" y="20427"/>
                    <a:pt x="90702" y="44684"/>
                  </a:cubicBezTo>
                  <a:cubicBezTo>
                    <a:pt x="90702" y="70218"/>
                    <a:pt x="70275" y="90645"/>
                    <a:pt x="46018" y="90645"/>
                  </a:cubicBezTo>
                  <a:cubicBezTo>
                    <a:pt x="21760" y="90645"/>
                    <a:pt x="57" y="70218"/>
                    <a:pt x="57" y="45961"/>
                  </a:cubicBezTo>
                  <a:cubicBezTo>
                    <a:pt x="57" y="45961"/>
                    <a:pt x="57" y="45961"/>
                    <a:pt x="57" y="45961"/>
                  </a:cubicBezTo>
                  <a:cubicBezTo>
                    <a:pt x="-1220" y="20427"/>
                    <a:pt x="19207" y="0"/>
                    <a:pt x="4474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42;p3"/>
            <p:cNvSpPr/>
            <p:nvPr/>
          </p:nvSpPr>
          <p:spPr>
            <a:xfrm>
              <a:off x="5395332" y="6734159"/>
              <a:ext cx="80431" cy="80431"/>
            </a:xfrm>
            <a:custGeom>
              <a:avLst/>
              <a:gdLst/>
              <a:ahLst/>
              <a:cxnLst/>
              <a:rect l="l" t="t" r="r" b="b"/>
              <a:pathLst>
                <a:path w="80431" h="80431" extrusionOk="0">
                  <a:moveTo>
                    <a:pt x="39578" y="0"/>
                  </a:moveTo>
                  <a:cubicBezTo>
                    <a:pt x="61281" y="0"/>
                    <a:pt x="80432" y="17874"/>
                    <a:pt x="80432" y="39578"/>
                  </a:cubicBezTo>
                  <a:cubicBezTo>
                    <a:pt x="80432" y="61281"/>
                    <a:pt x="62558" y="80432"/>
                    <a:pt x="40854" y="80432"/>
                  </a:cubicBezTo>
                  <a:cubicBezTo>
                    <a:pt x="19150" y="80432"/>
                    <a:pt x="0" y="62559"/>
                    <a:pt x="0" y="40855"/>
                  </a:cubicBezTo>
                  <a:cubicBezTo>
                    <a:pt x="0" y="40855"/>
                    <a:pt x="0" y="40855"/>
                    <a:pt x="0" y="40855"/>
                  </a:cubicBezTo>
                  <a:cubicBezTo>
                    <a:pt x="0" y="17874"/>
                    <a:pt x="17874" y="0"/>
                    <a:pt x="3957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 name="Google Shape;43;p3"/>
            <p:cNvSpPr/>
            <p:nvPr/>
          </p:nvSpPr>
          <p:spPr>
            <a:xfrm>
              <a:off x="5623861" y="6731606"/>
              <a:ext cx="84262" cy="84262"/>
            </a:xfrm>
            <a:custGeom>
              <a:avLst/>
              <a:gdLst/>
              <a:ahLst/>
              <a:cxnLst/>
              <a:rect l="l" t="t" r="r" b="b"/>
              <a:pathLst>
                <a:path w="84262" h="84262" extrusionOk="0">
                  <a:moveTo>
                    <a:pt x="84262" y="42131"/>
                  </a:moveTo>
                  <a:cubicBezTo>
                    <a:pt x="84262" y="65399"/>
                    <a:pt x="65400" y="84262"/>
                    <a:pt x="42131" y="84262"/>
                  </a:cubicBezTo>
                  <a:cubicBezTo>
                    <a:pt x="18863" y="84262"/>
                    <a:pt x="0" y="65399"/>
                    <a:pt x="0" y="42131"/>
                  </a:cubicBezTo>
                  <a:cubicBezTo>
                    <a:pt x="0" y="18863"/>
                    <a:pt x="18863" y="0"/>
                    <a:pt x="42131" y="0"/>
                  </a:cubicBezTo>
                  <a:cubicBezTo>
                    <a:pt x="65400" y="0"/>
                    <a:pt x="84262" y="18863"/>
                    <a:pt x="84262" y="4213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44;p3"/>
            <p:cNvSpPr/>
            <p:nvPr/>
          </p:nvSpPr>
          <p:spPr>
            <a:xfrm>
              <a:off x="5852390" y="6730330"/>
              <a:ext cx="86815" cy="86815"/>
            </a:xfrm>
            <a:custGeom>
              <a:avLst/>
              <a:gdLst/>
              <a:ahLst/>
              <a:cxnLst/>
              <a:rect l="l" t="t" r="r" b="b"/>
              <a:pathLst>
                <a:path w="86815" h="86815" extrusionOk="0">
                  <a:moveTo>
                    <a:pt x="86816" y="43408"/>
                  </a:moveTo>
                  <a:cubicBezTo>
                    <a:pt x="86816" y="67381"/>
                    <a:pt x="67382" y="86816"/>
                    <a:pt x="43408" y="86816"/>
                  </a:cubicBezTo>
                  <a:cubicBezTo>
                    <a:pt x="19434" y="86816"/>
                    <a:pt x="0" y="67382"/>
                    <a:pt x="0" y="43408"/>
                  </a:cubicBezTo>
                  <a:cubicBezTo>
                    <a:pt x="0" y="19435"/>
                    <a:pt x="19434" y="0"/>
                    <a:pt x="43408" y="0"/>
                  </a:cubicBezTo>
                  <a:cubicBezTo>
                    <a:pt x="67382" y="0"/>
                    <a:pt x="86816" y="19434"/>
                    <a:pt x="86816" y="4340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 name="Google Shape;45;p3"/>
            <p:cNvSpPr/>
            <p:nvPr/>
          </p:nvSpPr>
          <p:spPr>
            <a:xfrm>
              <a:off x="6064323" y="6712456"/>
              <a:ext cx="122563" cy="122563"/>
            </a:xfrm>
            <a:custGeom>
              <a:avLst/>
              <a:gdLst/>
              <a:ahLst/>
              <a:cxnLst/>
              <a:rect l="l" t="t" r="r" b="b"/>
              <a:pathLst>
                <a:path w="122563" h="122563" extrusionOk="0">
                  <a:moveTo>
                    <a:pt x="122563" y="61282"/>
                  </a:moveTo>
                  <a:cubicBezTo>
                    <a:pt x="122563" y="95126"/>
                    <a:pt x="95126" y="122563"/>
                    <a:pt x="61282" y="122563"/>
                  </a:cubicBezTo>
                  <a:cubicBezTo>
                    <a:pt x="27437" y="122563"/>
                    <a:pt x="0" y="95126"/>
                    <a:pt x="0" y="61282"/>
                  </a:cubicBezTo>
                  <a:cubicBezTo>
                    <a:pt x="0" y="27437"/>
                    <a:pt x="27437" y="0"/>
                    <a:pt x="61282" y="0"/>
                  </a:cubicBezTo>
                  <a:cubicBezTo>
                    <a:pt x="95127" y="0"/>
                    <a:pt x="122563" y="27437"/>
                    <a:pt x="122563" y="61282"/>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 name="Google Shape;46;p3"/>
            <p:cNvSpPr/>
            <p:nvPr/>
          </p:nvSpPr>
          <p:spPr>
            <a:xfrm>
              <a:off x="6272424" y="6690752"/>
              <a:ext cx="168524" cy="168523"/>
            </a:xfrm>
            <a:custGeom>
              <a:avLst/>
              <a:gdLst/>
              <a:ahLst/>
              <a:cxnLst/>
              <a:rect l="l" t="t" r="r" b="b"/>
              <a:pathLst>
                <a:path w="168524" h="168523" extrusionOk="0">
                  <a:moveTo>
                    <a:pt x="84262" y="0"/>
                  </a:moveTo>
                  <a:cubicBezTo>
                    <a:pt x="130224" y="0"/>
                    <a:pt x="168525" y="37024"/>
                    <a:pt x="168525" y="84262"/>
                  </a:cubicBezTo>
                  <a:cubicBezTo>
                    <a:pt x="168525" y="130223"/>
                    <a:pt x="131500" y="168524"/>
                    <a:pt x="84262" y="168524"/>
                  </a:cubicBezTo>
                  <a:cubicBezTo>
                    <a:pt x="38301" y="168524"/>
                    <a:pt x="0" y="131500"/>
                    <a:pt x="0" y="84262"/>
                  </a:cubicBezTo>
                  <a:cubicBezTo>
                    <a:pt x="0" y="37024"/>
                    <a:pt x="38301" y="0"/>
                    <a:pt x="84262" y="0"/>
                  </a:cubicBezTo>
                  <a:lnTo>
                    <a:pt x="84262"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 name="Google Shape;47;p3"/>
            <p:cNvSpPr/>
            <p:nvPr/>
          </p:nvSpPr>
          <p:spPr>
            <a:xfrm>
              <a:off x="6488187" y="6676708"/>
              <a:ext cx="196611" cy="196612"/>
            </a:xfrm>
            <a:custGeom>
              <a:avLst/>
              <a:gdLst/>
              <a:ahLst/>
              <a:cxnLst/>
              <a:rect l="l" t="t" r="r" b="b"/>
              <a:pathLst>
                <a:path w="196611" h="196612" extrusionOk="0">
                  <a:moveTo>
                    <a:pt x="98306" y="0"/>
                  </a:moveTo>
                  <a:cubicBezTo>
                    <a:pt x="151927" y="0"/>
                    <a:pt x="196611" y="43408"/>
                    <a:pt x="196611" y="98306"/>
                  </a:cubicBezTo>
                  <a:cubicBezTo>
                    <a:pt x="196611" y="151928"/>
                    <a:pt x="153204" y="196612"/>
                    <a:pt x="98306" y="196612"/>
                  </a:cubicBezTo>
                  <a:cubicBezTo>
                    <a:pt x="44684" y="196612"/>
                    <a:pt x="0" y="153204"/>
                    <a:pt x="0" y="98306"/>
                  </a:cubicBezTo>
                  <a:cubicBezTo>
                    <a:pt x="0" y="98306"/>
                    <a:pt x="0" y="98306"/>
                    <a:pt x="0" y="98306"/>
                  </a:cubicBezTo>
                  <a:cubicBezTo>
                    <a:pt x="1276" y="43408"/>
                    <a:pt x="44684" y="0"/>
                    <a:pt x="983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 name="Google Shape;48;p3"/>
            <p:cNvSpPr/>
            <p:nvPr/>
          </p:nvSpPr>
          <p:spPr>
            <a:xfrm>
              <a:off x="6719243" y="6675432"/>
              <a:ext cx="197915" cy="197888"/>
            </a:xfrm>
            <a:custGeom>
              <a:avLst/>
              <a:gdLst/>
              <a:ahLst/>
              <a:cxnLst/>
              <a:rect l="l" t="t" r="r" b="b"/>
              <a:pathLst>
                <a:path w="197915" h="197888" extrusionOk="0">
                  <a:moveTo>
                    <a:pt x="98333" y="0"/>
                  </a:moveTo>
                  <a:cubicBezTo>
                    <a:pt x="153231" y="0"/>
                    <a:pt x="197915" y="44684"/>
                    <a:pt x="197915" y="98306"/>
                  </a:cubicBezTo>
                  <a:cubicBezTo>
                    <a:pt x="197915" y="153204"/>
                    <a:pt x="153231" y="197888"/>
                    <a:pt x="99609" y="197888"/>
                  </a:cubicBezTo>
                  <a:cubicBezTo>
                    <a:pt x="44711" y="197888"/>
                    <a:pt x="27" y="153204"/>
                    <a:pt x="27" y="99582"/>
                  </a:cubicBezTo>
                  <a:cubicBezTo>
                    <a:pt x="27" y="99582"/>
                    <a:pt x="27" y="99582"/>
                    <a:pt x="27" y="99582"/>
                  </a:cubicBezTo>
                  <a:cubicBezTo>
                    <a:pt x="-1250" y="44684"/>
                    <a:pt x="43435" y="0"/>
                    <a:pt x="9833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 name="Google Shape;49;p3"/>
            <p:cNvSpPr/>
            <p:nvPr/>
          </p:nvSpPr>
          <p:spPr>
            <a:xfrm>
              <a:off x="6959289" y="6685645"/>
              <a:ext cx="177461" cy="177461"/>
            </a:xfrm>
            <a:custGeom>
              <a:avLst/>
              <a:gdLst/>
              <a:ahLst/>
              <a:cxnLst/>
              <a:rect l="l" t="t" r="r" b="b"/>
              <a:pathLst>
                <a:path w="177461" h="177461" extrusionOk="0">
                  <a:moveTo>
                    <a:pt x="88093" y="0"/>
                  </a:moveTo>
                  <a:cubicBezTo>
                    <a:pt x="136607" y="0"/>
                    <a:pt x="177462" y="39577"/>
                    <a:pt x="177462" y="88093"/>
                  </a:cubicBezTo>
                  <a:cubicBezTo>
                    <a:pt x="177462" y="136607"/>
                    <a:pt x="137884" y="177462"/>
                    <a:pt x="89369" y="177462"/>
                  </a:cubicBezTo>
                  <a:cubicBezTo>
                    <a:pt x="40855" y="177462"/>
                    <a:pt x="0" y="137883"/>
                    <a:pt x="0" y="89369"/>
                  </a:cubicBezTo>
                  <a:cubicBezTo>
                    <a:pt x="0" y="89369"/>
                    <a:pt x="0" y="89369"/>
                    <a:pt x="0" y="89369"/>
                  </a:cubicBezTo>
                  <a:cubicBezTo>
                    <a:pt x="0" y="39577"/>
                    <a:pt x="39578" y="0"/>
                    <a:pt x="8809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 name="Google Shape;50;p3"/>
            <p:cNvSpPr/>
            <p:nvPr/>
          </p:nvSpPr>
          <p:spPr>
            <a:xfrm>
              <a:off x="7194202" y="6690752"/>
              <a:ext cx="168524" cy="168523"/>
            </a:xfrm>
            <a:custGeom>
              <a:avLst/>
              <a:gdLst/>
              <a:ahLst/>
              <a:cxnLst/>
              <a:rect l="l" t="t" r="r" b="b"/>
              <a:pathLst>
                <a:path w="168524" h="168523" extrusionOk="0">
                  <a:moveTo>
                    <a:pt x="84262" y="0"/>
                  </a:moveTo>
                  <a:cubicBezTo>
                    <a:pt x="130224" y="0"/>
                    <a:pt x="168525" y="37024"/>
                    <a:pt x="168525" y="84262"/>
                  </a:cubicBezTo>
                  <a:cubicBezTo>
                    <a:pt x="168525" y="130223"/>
                    <a:pt x="131500" y="168524"/>
                    <a:pt x="84262" y="168524"/>
                  </a:cubicBezTo>
                  <a:cubicBezTo>
                    <a:pt x="37025" y="168524"/>
                    <a:pt x="0" y="131500"/>
                    <a:pt x="0" y="84262"/>
                  </a:cubicBezTo>
                  <a:cubicBezTo>
                    <a:pt x="0" y="37024"/>
                    <a:pt x="37025" y="0"/>
                    <a:pt x="84262" y="0"/>
                  </a:cubicBezTo>
                  <a:lnTo>
                    <a:pt x="84262"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 name="Google Shape;51;p3"/>
            <p:cNvSpPr/>
            <p:nvPr/>
          </p:nvSpPr>
          <p:spPr>
            <a:xfrm>
              <a:off x="7415071" y="6681815"/>
              <a:ext cx="186398" cy="186397"/>
            </a:xfrm>
            <a:custGeom>
              <a:avLst/>
              <a:gdLst/>
              <a:ahLst/>
              <a:cxnLst/>
              <a:rect l="l" t="t" r="r" b="b"/>
              <a:pathLst>
                <a:path w="186398" h="186397" extrusionOk="0">
                  <a:moveTo>
                    <a:pt x="93199" y="0"/>
                  </a:moveTo>
                  <a:cubicBezTo>
                    <a:pt x="144267" y="0"/>
                    <a:pt x="186399" y="42131"/>
                    <a:pt x="186399" y="93199"/>
                  </a:cubicBezTo>
                  <a:cubicBezTo>
                    <a:pt x="186399" y="144267"/>
                    <a:pt x="144267" y="186398"/>
                    <a:pt x="93199" y="186398"/>
                  </a:cubicBezTo>
                  <a:cubicBezTo>
                    <a:pt x="42131" y="186398"/>
                    <a:pt x="0" y="144267"/>
                    <a:pt x="0" y="93199"/>
                  </a:cubicBezTo>
                  <a:cubicBezTo>
                    <a:pt x="0" y="42131"/>
                    <a:pt x="42131" y="0"/>
                    <a:pt x="9319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 name="Google Shape;52;p3"/>
            <p:cNvSpPr/>
            <p:nvPr/>
          </p:nvSpPr>
          <p:spPr>
            <a:xfrm>
              <a:off x="7646125" y="6680538"/>
              <a:ext cx="186426" cy="186398"/>
            </a:xfrm>
            <a:custGeom>
              <a:avLst/>
              <a:gdLst/>
              <a:ahLst/>
              <a:cxnLst/>
              <a:rect l="l" t="t" r="r" b="b"/>
              <a:pathLst>
                <a:path w="186426" h="186398" extrusionOk="0">
                  <a:moveTo>
                    <a:pt x="93227" y="0"/>
                  </a:moveTo>
                  <a:cubicBezTo>
                    <a:pt x="144295" y="0"/>
                    <a:pt x="186426" y="42132"/>
                    <a:pt x="186426" y="93200"/>
                  </a:cubicBezTo>
                  <a:cubicBezTo>
                    <a:pt x="186426" y="144268"/>
                    <a:pt x="144295" y="186399"/>
                    <a:pt x="93227" y="186399"/>
                  </a:cubicBezTo>
                  <a:cubicBezTo>
                    <a:pt x="42159" y="186399"/>
                    <a:pt x="28" y="144268"/>
                    <a:pt x="28" y="93200"/>
                  </a:cubicBezTo>
                  <a:cubicBezTo>
                    <a:pt x="-1249" y="42132"/>
                    <a:pt x="40882" y="0"/>
                    <a:pt x="9322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 name="Google Shape;53;p3"/>
            <p:cNvSpPr/>
            <p:nvPr/>
          </p:nvSpPr>
          <p:spPr>
            <a:xfrm>
              <a:off x="7873406" y="6679262"/>
              <a:ext cx="191504" cy="191504"/>
            </a:xfrm>
            <a:custGeom>
              <a:avLst/>
              <a:gdLst/>
              <a:ahLst/>
              <a:cxnLst/>
              <a:rect l="l" t="t" r="r" b="b"/>
              <a:pathLst>
                <a:path w="191504" h="191504" extrusionOk="0">
                  <a:moveTo>
                    <a:pt x="95752" y="0"/>
                  </a:moveTo>
                  <a:cubicBezTo>
                    <a:pt x="148097" y="0"/>
                    <a:pt x="191505" y="42131"/>
                    <a:pt x="191505" y="95752"/>
                  </a:cubicBezTo>
                  <a:cubicBezTo>
                    <a:pt x="191505" y="149374"/>
                    <a:pt x="149374" y="191505"/>
                    <a:pt x="95752" y="191505"/>
                  </a:cubicBezTo>
                  <a:cubicBezTo>
                    <a:pt x="43407" y="191505"/>
                    <a:pt x="0" y="149374"/>
                    <a:pt x="0" y="95752"/>
                  </a:cubicBezTo>
                  <a:cubicBezTo>
                    <a:pt x="0" y="95752"/>
                    <a:pt x="0" y="95752"/>
                    <a:pt x="0" y="95752"/>
                  </a:cubicBezTo>
                  <a:cubicBezTo>
                    <a:pt x="0" y="42131"/>
                    <a:pt x="43407" y="0"/>
                    <a:pt x="9575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 name="Google Shape;54;p3"/>
            <p:cNvSpPr/>
            <p:nvPr/>
          </p:nvSpPr>
          <p:spPr>
            <a:xfrm>
              <a:off x="8107042" y="6681815"/>
              <a:ext cx="183844" cy="183844"/>
            </a:xfrm>
            <a:custGeom>
              <a:avLst/>
              <a:gdLst/>
              <a:ahLst/>
              <a:cxnLst/>
              <a:rect l="l" t="t" r="r" b="b"/>
              <a:pathLst>
                <a:path w="183844" h="183844" extrusionOk="0">
                  <a:moveTo>
                    <a:pt x="183845" y="91923"/>
                  </a:moveTo>
                  <a:cubicBezTo>
                    <a:pt x="183845" y="142690"/>
                    <a:pt x="142690" y="183845"/>
                    <a:pt x="91923" y="183845"/>
                  </a:cubicBezTo>
                  <a:cubicBezTo>
                    <a:pt x="41155" y="183845"/>
                    <a:pt x="0" y="142690"/>
                    <a:pt x="0" y="91923"/>
                  </a:cubicBezTo>
                  <a:cubicBezTo>
                    <a:pt x="0" y="41155"/>
                    <a:pt x="41155" y="0"/>
                    <a:pt x="91923" y="0"/>
                  </a:cubicBezTo>
                  <a:cubicBezTo>
                    <a:pt x="142690" y="0"/>
                    <a:pt x="183845" y="41155"/>
                    <a:pt x="183845" y="91923"/>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 name="Google Shape;55;p3"/>
            <p:cNvSpPr/>
            <p:nvPr/>
          </p:nvSpPr>
          <p:spPr>
            <a:xfrm>
              <a:off x="8333018" y="6677985"/>
              <a:ext cx="194058" cy="194057"/>
            </a:xfrm>
            <a:custGeom>
              <a:avLst/>
              <a:gdLst/>
              <a:ahLst/>
              <a:cxnLst/>
              <a:rect l="l" t="t" r="r" b="b"/>
              <a:pathLst>
                <a:path w="194058" h="194057" extrusionOk="0">
                  <a:moveTo>
                    <a:pt x="97029" y="0"/>
                  </a:moveTo>
                  <a:cubicBezTo>
                    <a:pt x="150650" y="0"/>
                    <a:pt x="194059" y="43407"/>
                    <a:pt x="194059" y="97029"/>
                  </a:cubicBezTo>
                  <a:cubicBezTo>
                    <a:pt x="194059" y="150650"/>
                    <a:pt x="150650" y="194058"/>
                    <a:pt x="97029" y="194058"/>
                  </a:cubicBezTo>
                  <a:cubicBezTo>
                    <a:pt x="43407" y="194058"/>
                    <a:pt x="0" y="150650"/>
                    <a:pt x="0" y="97029"/>
                  </a:cubicBezTo>
                  <a:cubicBezTo>
                    <a:pt x="0" y="97029"/>
                    <a:pt x="0" y="97029"/>
                    <a:pt x="0" y="97029"/>
                  </a:cubicBezTo>
                  <a:cubicBezTo>
                    <a:pt x="0" y="43407"/>
                    <a:pt x="43407" y="0"/>
                    <a:pt x="97029" y="0"/>
                  </a:cubicBezTo>
                  <a:cubicBezTo>
                    <a:pt x="97029" y="0"/>
                    <a:pt x="97029" y="0"/>
                    <a:pt x="9702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 name="Google Shape;56;p3"/>
            <p:cNvSpPr/>
            <p:nvPr/>
          </p:nvSpPr>
          <p:spPr>
            <a:xfrm>
              <a:off x="8565377" y="6679262"/>
              <a:ext cx="188951" cy="188951"/>
            </a:xfrm>
            <a:custGeom>
              <a:avLst/>
              <a:gdLst/>
              <a:ahLst/>
              <a:cxnLst/>
              <a:rect l="l" t="t" r="r" b="b"/>
              <a:pathLst>
                <a:path w="188951" h="188951" extrusionOk="0">
                  <a:moveTo>
                    <a:pt x="94475" y="0"/>
                  </a:moveTo>
                  <a:cubicBezTo>
                    <a:pt x="146820" y="0"/>
                    <a:pt x="188951" y="42131"/>
                    <a:pt x="188951" y="94476"/>
                  </a:cubicBezTo>
                  <a:cubicBezTo>
                    <a:pt x="188951" y="146820"/>
                    <a:pt x="146820" y="188951"/>
                    <a:pt x="94475" y="188951"/>
                  </a:cubicBezTo>
                  <a:cubicBezTo>
                    <a:pt x="42131" y="188951"/>
                    <a:pt x="0" y="146820"/>
                    <a:pt x="0" y="94476"/>
                  </a:cubicBezTo>
                  <a:cubicBezTo>
                    <a:pt x="0" y="42131"/>
                    <a:pt x="42131" y="0"/>
                    <a:pt x="94475" y="0"/>
                  </a:cubicBezTo>
                  <a:lnTo>
                    <a:pt x="94475"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 name="Google Shape;57;p3"/>
            <p:cNvSpPr/>
            <p:nvPr/>
          </p:nvSpPr>
          <p:spPr>
            <a:xfrm>
              <a:off x="8829654" y="6712455"/>
              <a:ext cx="122563" cy="122563"/>
            </a:xfrm>
            <a:custGeom>
              <a:avLst/>
              <a:gdLst/>
              <a:ahLst/>
              <a:cxnLst/>
              <a:rect l="l" t="t" r="r" b="b"/>
              <a:pathLst>
                <a:path w="122563" h="122563" extrusionOk="0">
                  <a:moveTo>
                    <a:pt x="61282" y="0"/>
                  </a:moveTo>
                  <a:cubicBezTo>
                    <a:pt x="95752" y="0"/>
                    <a:pt x="122564" y="28088"/>
                    <a:pt x="122564" y="61282"/>
                  </a:cubicBezTo>
                  <a:cubicBezTo>
                    <a:pt x="122564" y="94476"/>
                    <a:pt x="94476" y="122564"/>
                    <a:pt x="61282" y="122564"/>
                  </a:cubicBezTo>
                  <a:cubicBezTo>
                    <a:pt x="28088" y="122564"/>
                    <a:pt x="0" y="94476"/>
                    <a:pt x="0" y="61282"/>
                  </a:cubicBezTo>
                  <a:cubicBezTo>
                    <a:pt x="0" y="28088"/>
                    <a:pt x="26811" y="1277"/>
                    <a:pt x="61282" y="0"/>
                  </a:cubicBezTo>
                  <a:cubicBezTo>
                    <a:pt x="60005" y="0"/>
                    <a:pt x="61282" y="0"/>
                    <a:pt x="6128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3"/>
            <p:cNvSpPr/>
            <p:nvPr/>
          </p:nvSpPr>
          <p:spPr>
            <a:xfrm>
              <a:off x="9059459" y="6712455"/>
              <a:ext cx="122563" cy="122563"/>
            </a:xfrm>
            <a:custGeom>
              <a:avLst/>
              <a:gdLst/>
              <a:ahLst/>
              <a:cxnLst/>
              <a:rect l="l" t="t" r="r" b="b"/>
              <a:pathLst>
                <a:path w="122563" h="122563" extrusionOk="0">
                  <a:moveTo>
                    <a:pt x="61282" y="0"/>
                  </a:moveTo>
                  <a:cubicBezTo>
                    <a:pt x="95752" y="0"/>
                    <a:pt x="122564" y="26811"/>
                    <a:pt x="122564" y="61282"/>
                  </a:cubicBezTo>
                  <a:cubicBezTo>
                    <a:pt x="122564" y="95752"/>
                    <a:pt x="95752" y="122564"/>
                    <a:pt x="61282" y="122564"/>
                  </a:cubicBezTo>
                  <a:cubicBezTo>
                    <a:pt x="26811" y="122564"/>
                    <a:pt x="0" y="95752"/>
                    <a:pt x="0" y="61282"/>
                  </a:cubicBezTo>
                  <a:cubicBezTo>
                    <a:pt x="0" y="28088"/>
                    <a:pt x="26811" y="1277"/>
                    <a:pt x="61282" y="0"/>
                  </a:cubicBezTo>
                  <a:cubicBezTo>
                    <a:pt x="61282" y="0"/>
                    <a:pt x="61282" y="0"/>
                    <a:pt x="6128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3"/>
            <p:cNvSpPr/>
            <p:nvPr/>
          </p:nvSpPr>
          <p:spPr>
            <a:xfrm>
              <a:off x="9279052" y="6700966"/>
              <a:ext cx="145544" cy="145543"/>
            </a:xfrm>
            <a:custGeom>
              <a:avLst/>
              <a:gdLst/>
              <a:ahLst/>
              <a:cxnLst/>
              <a:rect l="l" t="t" r="r" b="b"/>
              <a:pathLst>
                <a:path w="145544" h="145543" extrusionOk="0">
                  <a:moveTo>
                    <a:pt x="72772" y="0"/>
                  </a:moveTo>
                  <a:cubicBezTo>
                    <a:pt x="112349" y="0"/>
                    <a:pt x="145544" y="33194"/>
                    <a:pt x="145544" y="72772"/>
                  </a:cubicBezTo>
                  <a:cubicBezTo>
                    <a:pt x="145544" y="112349"/>
                    <a:pt x="112349" y="145543"/>
                    <a:pt x="72772" y="145543"/>
                  </a:cubicBezTo>
                  <a:cubicBezTo>
                    <a:pt x="33195" y="145543"/>
                    <a:pt x="0" y="112349"/>
                    <a:pt x="0" y="72772"/>
                  </a:cubicBezTo>
                  <a:cubicBezTo>
                    <a:pt x="0" y="72772"/>
                    <a:pt x="0" y="72772"/>
                    <a:pt x="0" y="72772"/>
                  </a:cubicBezTo>
                  <a:cubicBezTo>
                    <a:pt x="0" y="33194"/>
                    <a:pt x="31917"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 name="Google Shape;60;p3"/>
            <p:cNvSpPr/>
            <p:nvPr/>
          </p:nvSpPr>
          <p:spPr>
            <a:xfrm>
              <a:off x="9496091" y="6688199"/>
              <a:ext cx="172354" cy="172354"/>
            </a:xfrm>
            <a:custGeom>
              <a:avLst/>
              <a:gdLst/>
              <a:ahLst/>
              <a:cxnLst/>
              <a:rect l="l" t="t" r="r" b="b"/>
              <a:pathLst>
                <a:path w="172354" h="172354" extrusionOk="0">
                  <a:moveTo>
                    <a:pt x="85539" y="0"/>
                  </a:moveTo>
                  <a:cubicBezTo>
                    <a:pt x="132777" y="0"/>
                    <a:pt x="172354" y="38301"/>
                    <a:pt x="172354" y="85539"/>
                  </a:cubicBezTo>
                  <a:cubicBezTo>
                    <a:pt x="172354" y="132776"/>
                    <a:pt x="134053" y="172354"/>
                    <a:pt x="86815" y="172354"/>
                  </a:cubicBezTo>
                  <a:cubicBezTo>
                    <a:pt x="39578" y="172354"/>
                    <a:pt x="0" y="134053"/>
                    <a:pt x="0" y="86815"/>
                  </a:cubicBezTo>
                  <a:cubicBezTo>
                    <a:pt x="0" y="86815"/>
                    <a:pt x="0" y="86815"/>
                    <a:pt x="0" y="86815"/>
                  </a:cubicBezTo>
                  <a:cubicBezTo>
                    <a:pt x="0" y="39577"/>
                    <a:pt x="38301" y="0"/>
                    <a:pt x="8553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3"/>
            <p:cNvSpPr/>
            <p:nvPr/>
          </p:nvSpPr>
          <p:spPr>
            <a:xfrm>
              <a:off x="9719513" y="6681815"/>
              <a:ext cx="186426" cy="186397"/>
            </a:xfrm>
            <a:custGeom>
              <a:avLst/>
              <a:gdLst/>
              <a:ahLst/>
              <a:cxnLst/>
              <a:rect l="l" t="t" r="r" b="b"/>
              <a:pathLst>
                <a:path w="186426" h="186397" extrusionOk="0">
                  <a:moveTo>
                    <a:pt x="91923" y="0"/>
                  </a:moveTo>
                  <a:cubicBezTo>
                    <a:pt x="142991" y="0"/>
                    <a:pt x="185121" y="40855"/>
                    <a:pt x="186399" y="91923"/>
                  </a:cubicBezTo>
                  <a:cubicBezTo>
                    <a:pt x="187675" y="142991"/>
                    <a:pt x="145544" y="185121"/>
                    <a:pt x="94476" y="186398"/>
                  </a:cubicBezTo>
                  <a:cubicBezTo>
                    <a:pt x="43408" y="186398"/>
                    <a:pt x="1277" y="145543"/>
                    <a:pt x="0" y="94475"/>
                  </a:cubicBezTo>
                  <a:cubicBezTo>
                    <a:pt x="0" y="94475"/>
                    <a:pt x="0" y="94475"/>
                    <a:pt x="0" y="93199"/>
                  </a:cubicBezTo>
                  <a:cubicBezTo>
                    <a:pt x="0" y="42131"/>
                    <a:pt x="40855" y="0"/>
                    <a:pt x="9192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3"/>
            <p:cNvSpPr/>
            <p:nvPr/>
          </p:nvSpPr>
          <p:spPr>
            <a:xfrm>
              <a:off x="9941659" y="6672878"/>
              <a:ext cx="201718" cy="201718"/>
            </a:xfrm>
            <a:custGeom>
              <a:avLst/>
              <a:gdLst/>
              <a:ahLst/>
              <a:cxnLst/>
              <a:rect l="l" t="t" r="r" b="b"/>
              <a:pathLst>
                <a:path w="201718" h="201718" extrusionOk="0">
                  <a:moveTo>
                    <a:pt x="201719" y="100860"/>
                  </a:moveTo>
                  <a:cubicBezTo>
                    <a:pt x="201719" y="156562"/>
                    <a:pt x="156563" y="201719"/>
                    <a:pt x="100859" y="201719"/>
                  </a:cubicBezTo>
                  <a:cubicBezTo>
                    <a:pt x="45156" y="201719"/>
                    <a:pt x="-1" y="156563"/>
                    <a:pt x="-1" y="100860"/>
                  </a:cubicBezTo>
                  <a:cubicBezTo>
                    <a:pt x="-1" y="45157"/>
                    <a:pt x="45155" y="0"/>
                    <a:pt x="100859" y="0"/>
                  </a:cubicBezTo>
                  <a:cubicBezTo>
                    <a:pt x="156562" y="0"/>
                    <a:pt x="201719" y="45156"/>
                    <a:pt x="201719" y="10086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 name="Google Shape;63;p3"/>
            <p:cNvSpPr/>
            <p:nvPr/>
          </p:nvSpPr>
          <p:spPr>
            <a:xfrm>
              <a:off x="10172742" y="6674154"/>
              <a:ext cx="199165" cy="199165"/>
            </a:xfrm>
            <a:custGeom>
              <a:avLst/>
              <a:gdLst/>
              <a:ahLst/>
              <a:cxnLst/>
              <a:rect l="l" t="t" r="r" b="b"/>
              <a:pathLst>
                <a:path w="199165" h="199165" extrusionOk="0">
                  <a:moveTo>
                    <a:pt x="99582" y="0"/>
                  </a:moveTo>
                  <a:cubicBezTo>
                    <a:pt x="154481" y="0"/>
                    <a:pt x="199166" y="44684"/>
                    <a:pt x="199166" y="99583"/>
                  </a:cubicBezTo>
                  <a:cubicBezTo>
                    <a:pt x="199166" y="154481"/>
                    <a:pt x="154481" y="199166"/>
                    <a:pt x="99582" y="199166"/>
                  </a:cubicBezTo>
                  <a:cubicBezTo>
                    <a:pt x="44684" y="199166"/>
                    <a:pt x="0" y="154481"/>
                    <a:pt x="0" y="99583"/>
                  </a:cubicBezTo>
                  <a:cubicBezTo>
                    <a:pt x="0" y="99583"/>
                    <a:pt x="0" y="99583"/>
                    <a:pt x="0" y="99583"/>
                  </a:cubicBezTo>
                  <a:cubicBezTo>
                    <a:pt x="0" y="44684"/>
                    <a:pt x="44684" y="0"/>
                    <a:pt x="9958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 name="Google Shape;64;p3"/>
            <p:cNvSpPr/>
            <p:nvPr/>
          </p:nvSpPr>
          <p:spPr>
            <a:xfrm>
              <a:off x="10405101" y="6675432"/>
              <a:ext cx="196612" cy="196611"/>
            </a:xfrm>
            <a:custGeom>
              <a:avLst/>
              <a:gdLst/>
              <a:ahLst/>
              <a:cxnLst/>
              <a:rect l="l" t="t" r="r" b="b"/>
              <a:pathLst>
                <a:path w="196612" h="196611" extrusionOk="0">
                  <a:moveTo>
                    <a:pt x="98306" y="0"/>
                  </a:moveTo>
                  <a:cubicBezTo>
                    <a:pt x="153204" y="0"/>
                    <a:pt x="196612" y="44684"/>
                    <a:pt x="196612" y="98306"/>
                  </a:cubicBezTo>
                  <a:cubicBezTo>
                    <a:pt x="196612" y="153204"/>
                    <a:pt x="151928" y="196611"/>
                    <a:pt x="98306" y="196611"/>
                  </a:cubicBezTo>
                  <a:cubicBezTo>
                    <a:pt x="44684" y="196611"/>
                    <a:pt x="0" y="151927"/>
                    <a:pt x="0" y="98306"/>
                  </a:cubicBezTo>
                  <a:cubicBezTo>
                    <a:pt x="0" y="44684"/>
                    <a:pt x="43408" y="0"/>
                    <a:pt x="98306" y="0"/>
                  </a:cubicBezTo>
                  <a:lnTo>
                    <a:pt x="9830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 name="Google Shape;65;p3"/>
            <p:cNvSpPr/>
            <p:nvPr/>
          </p:nvSpPr>
          <p:spPr>
            <a:xfrm>
              <a:off x="10642567" y="6683091"/>
              <a:ext cx="181291" cy="181291"/>
            </a:xfrm>
            <a:custGeom>
              <a:avLst/>
              <a:gdLst/>
              <a:ahLst/>
              <a:cxnLst/>
              <a:rect l="l" t="t" r="r" b="b"/>
              <a:pathLst>
                <a:path w="181291" h="181291" extrusionOk="0">
                  <a:moveTo>
                    <a:pt x="90646" y="0"/>
                  </a:moveTo>
                  <a:cubicBezTo>
                    <a:pt x="140437" y="0"/>
                    <a:pt x="181292" y="40855"/>
                    <a:pt x="181292" y="90646"/>
                  </a:cubicBezTo>
                  <a:cubicBezTo>
                    <a:pt x="181292" y="140437"/>
                    <a:pt x="140437" y="181292"/>
                    <a:pt x="90646" y="181292"/>
                  </a:cubicBezTo>
                  <a:cubicBezTo>
                    <a:pt x="40855" y="181292"/>
                    <a:pt x="0" y="140437"/>
                    <a:pt x="0" y="90646"/>
                  </a:cubicBezTo>
                  <a:cubicBezTo>
                    <a:pt x="0" y="90646"/>
                    <a:pt x="0" y="90646"/>
                    <a:pt x="0" y="90646"/>
                  </a:cubicBezTo>
                  <a:cubicBezTo>
                    <a:pt x="0" y="40855"/>
                    <a:pt x="40855" y="0"/>
                    <a:pt x="90646" y="0"/>
                  </a:cubicBezTo>
                  <a:lnTo>
                    <a:pt x="9064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66;p3"/>
            <p:cNvSpPr/>
            <p:nvPr/>
          </p:nvSpPr>
          <p:spPr>
            <a:xfrm>
              <a:off x="10895317" y="6704796"/>
              <a:ext cx="137920" cy="137883"/>
            </a:xfrm>
            <a:custGeom>
              <a:avLst/>
              <a:gdLst/>
              <a:ahLst/>
              <a:cxnLst/>
              <a:rect l="l" t="t" r="r" b="b"/>
              <a:pathLst>
                <a:path w="137920" h="137883" extrusionOk="0">
                  <a:moveTo>
                    <a:pt x="68978" y="0"/>
                  </a:moveTo>
                  <a:cubicBezTo>
                    <a:pt x="107279" y="0"/>
                    <a:pt x="137920" y="30641"/>
                    <a:pt x="137920" y="68942"/>
                  </a:cubicBezTo>
                  <a:cubicBezTo>
                    <a:pt x="137920" y="107243"/>
                    <a:pt x="107279" y="137883"/>
                    <a:pt x="68978" y="137883"/>
                  </a:cubicBezTo>
                  <a:cubicBezTo>
                    <a:pt x="30677" y="137883"/>
                    <a:pt x="37" y="107243"/>
                    <a:pt x="37" y="68942"/>
                  </a:cubicBezTo>
                  <a:cubicBezTo>
                    <a:pt x="37" y="68942"/>
                    <a:pt x="37" y="68942"/>
                    <a:pt x="37" y="68942"/>
                  </a:cubicBezTo>
                  <a:cubicBezTo>
                    <a:pt x="-1240" y="31917"/>
                    <a:pt x="30677" y="0"/>
                    <a:pt x="68978" y="0"/>
                  </a:cubicBezTo>
                  <a:cubicBezTo>
                    <a:pt x="67702" y="0"/>
                    <a:pt x="67702" y="0"/>
                    <a:pt x="6897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67;p3"/>
            <p:cNvSpPr/>
            <p:nvPr/>
          </p:nvSpPr>
          <p:spPr>
            <a:xfrm>
              <a:off x="11134096" y="6715009"/>
              <a:ext cx="120010" cy="120010"/>
            </a:xfrm>
            <a:custGeom>
              <a:avLst/>
              <a:gdLst/>
              <a:ahLst/>
              <a:cxnLst/>
              <a:rect l="l" t="t" r="r" b="b"/>
              <a:pathLst>
                <a:path w="120010" h="120010" extrusionOk="0">
                  <a:moveTo>
                    <a:pt x="60005" y="0"/>
                  </a:moveTo>
                  <a:cubicBezTo>
                    <a:pt x="93200" y="0"/>
                    <a:pt x="120010" y="26811"/>
                    <a:pt x="120010" y="60005"/>
                  </a:cubicBezTo>
                  <a:cubicBezTo>
                    <a:pt x="120010" y="93199"/>
                    <a:pt x="93200" y="120010"/>
                    <a:pt x="60005" y="120010"/>
                  </a:cubicBezTo>
                  <a:cubicBezTo>
                    <a:pt x="26811" y="120010"/>
                    <a:pt x="0" y="93199"/>
                    <a:pt x="0" y="60005"/>
                  </a:cubicBezTo>
                  <a:lnTo>
                    <a:pt x="0" y="60005"/>
                  </a:lnTo>
                  <a:cubicBezTo>
                    <a:pt x="0" y="26811"/>
                    <a:pt x="26811" y="0"/>
                    <a:pt x="6000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 name="Google Shape;68;p3"/>
            <p:cNvSpPr/>
            <p:nvPr/>
          </p:nvSpPr>
          <p:spPr>
            <a:xfrm>
              <a:off x="11357519" y="6707349"/>
              <a:ext cx="132777" cy="132776"/>
            </a:xfrm>
            <a:custGeom>
              <a:avLst/>
              <a:gdLst/>
              <a:ahLst/>
              <a:cxnLst/>
              <a:rect l="l" t="t" r="r" b="b"/>
              <a:pathLst>
                <a:path w="132777" h="132776" extrusionOk="0">
                  <a:moveTo>
                    <a:pt x="66389" y="0"/>
                  </a:moveTo>
                  <a:cubicBezTo>
                    <a:pt x="103413" y="0"/>
                    <a:pt x="132777" y="29364"/>
                    <a:pt x="132777" y="66389"/>
                  </a:cubicBezTo>
                  <a:cubicBezTo>
                    <a:pt x="132777" y="103412"/>
                    <a:pt x="103413" y="132776"/>
                    <a:pt x="66389" y="132776"/>
                  </a:cubicBezTo>
                  <a:cubicBezTo>
                    <a:pt x="29365" y="132776"/>
                    <a:pt x="0" y="103412"/>
                    <a:pt x="0" y="66389"/>
                  </a:cubicBezTo>
                  <a:cubicBezTo>
                    <a:pt x="0" y="30640"/>
                    <a:pt x="30641" y="1276"/>
                    <a:pt x="6638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 name="Google Shape;69;p3"/>
            <p:cNvSpPr/>
            <p:nvPr/>
          </p:nvSpPr>
          <p:spPr>
            <a:xfrm>
              <a:off x="11587325" y="6707349"/>
              <a:ext cx="135330" cy="135329"/>
            </a:xfrm>
            <a:custGeom>
              <a:avLst/>
              <a:gdLst/>
              <a:ahLst/>
              <a:cxnLst/>
              <a:rect l="l" t="t" r="r" b="b"/>
              <a:pathLst>
                <a:path w="135330" h="135329" extrusionOk="0">
                  <a:moveTo>
                    <a:pt x="67666" y="0"/>
                  </a:moveTo>
                  <a:cubicBezTo>
                    <a:pt x="104690" y="0"/>
                    <a:pt x="135331" y="29364"/>
                    <a:pt x="135331" y="67665"/>
                  </a:cubicBezTo>
                  <a:cubicBezTo>
                    <a:pt x="135331" y="104690"/>
                    <a:pt x="105967" y="135330"/>
                    <a:pt x="67666" y="135330"/>
                  </a:cubicBezTo>
                  <a:cubicBezTo>
                    <a:pt x="30641" y="135330"/>
                    <a:pt x="0" y="105966"/>
                    <a:pt x="0" y="67665"/>
                  </a:cubicBezTo>
                  <a:cubicBezTo>
                    <a:pt x="0" y="67665"/>
                    <a:pt x="0" y="67665"/>
                    <a:pt x="0" y="67665"/>
                  </a:cubicBezTo>
                  <a:cubicBezTo>
                    <a:pt x="0" y="29364"/>
                    <a:pt x="30641" y="0"/>
                    <a:pt x="6766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3"/>
            <p:cNvSpPr/>
            <p:nvPr/>
          </p:nvSpPr>
          <p:spPr>
            <a:xfrm>
              <a:off x="11818408" y="6707349"/>
              <a:ext cx="132776" cy="132776"/>
            </a:xfrm>
            <a:custGeom>
              <a:avLst/>
              <a:gdLst/>
              <a:ahLst/>
              <a:cxnLst/>
              <a:rect l="l" t="t" r="r" b="b"/>
              <a:pathLst>
                <a:path w="132776" h="132776" extrusionOk="0">
                  <a:moveTo>
                    <a:pt x="66389" y="0"/>
                  </a:moveTo>
                  <a:cubicBezTo>
                    <a:pt x="103412" y="0"/>
                    <a:pt x="132776" y="29364"/>
                    <a:pt x="132776" y="66389"/>
                  </a:cubicBezTo>
                  <a:cubicBezTo>
                    <a:pt x="132776" y="103412"/>
                    <a:pt x="103412" y="132776"/>
                    <a:pt x="66389" y="132776"/>
                  </a:cubicBezTo>
                  <a:cubicBezTo>
                    <a:pt x="29364" y="132776"/>
                    <a:pt x="0" y="103412"/>
                    <a:pt x="0" y="66389"/>
                  </a:cubicBezTo>
                  <a:cubicBezTo>
                    <a:pt x="0" y="30640"/>
                    <a:pt x="29364" y="0"/>
                    <a:pt x="66389" y="0"/>
                  </a:cubicBezTo>
                  <a:cubicBezTo>
                    <a:pt x="66389" y="0"/>
                    <a:pt x="66389" y="0"/>
                    <a:pt x="6638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 name="Google Shape;71;p3"/>
            <p:cNvSpPr/>
            <p:nvPr/>
          </p:nvSpPr>
          <p:spPr>
            <a:xfrm>
              <a:off x="12049490" y="6707349"/>
              <a:ext cx="132776" cy="132776"/>
            </a:xfrm>
            <a:custGeom>
              <a:avLst/>
              <a:gdLst/>
              <a:ahLst/>
              <a:cxnLst/>
              <a:rect l="l" t="t" r="r" b="b"/>
              <a:pathLst>
                <a:path w="132776" h="132776" extrusionOk="0">
                  <a:moveTo>
                    <a:pt x="132777" y="66389"/>
                  </a:moveTo>
                  <a:cubicBezTo>
                    <a:pt x="132777" y="103054"/>
                    <a:pt x="103054" y="132777"/>
                    <a:pt x="66388" y="132777"/>
                  </a:cubicBezTo>
                  <a:cubicBezTo>
                    <a:pt x="29723" y="132777"/>
                    <a:pt x="0" y="103054"/>
                    <a:pt x="0" y="66389"/>
                  </a:cubicBezTo>
                  <a:cubicBezTo>
                    <a:pt x="0" y="29723"/>
                    <a:pt x="29723" y="0"/>
                    <a:pt x="66388" y="0"/>
                  </a:cubicBezTo>
                  <a:cubicBezTo>
                    <a:pt x="103054" y="0"/>
                    <a:pt x="132777" y="29723"/>
                    <a:pt x="132777" y="66389"/>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 name="Google Shape;72;p3"/>
            <p:cNvSpPr/>
            <p:nvPr/>
          </p:nvSpPr>
          <p:spPr>
            <a:xfrm>
              <a:off x="75325" y="6482650"/>
              <a:ext cx="122563" cy="122563"/>
            </a:xfrm>
            <a:custGeom>
              <a:avLst/>
              <a:gdLst/>
              <a:ahLst/>
              <a:cxnLst/>
              <a:rect l="l" t="t" r="r" b="b"/>
              <a:pathLst>
                <a:path w="122563" h="122563" extrusionOk="0">
                  <a:moveTo>
                    <a:pt x="61282" y="0"/>
                  </a:moveTo>
                  <a:cubicBezTo>
                    <a:pt x="94476" y="0"/>
                    <a:pt x="122563" y="26811"/>
                    <a:pt x="122563" y="61282"/>
                  </a:cubicBezTo>
                  <a:cubicBezTo>
                    <a:pt x="122563" y="94476"/>
                    <a:pt x="95752" y="122563"/>
                    <a:pt x="61282" y="122563"/>
                  </a:cubicBezTo>
                  <a:cubicBezTo>
                    <a:pt x="28087" y="122563"/>
                    <a:pt x="0" y="95752"/>
                    <a:pt x="0" y="61282"/>
                  </a:cubicBezTo>
                  <a:cubicBezTo>
                    <a:pt x="0" y="61282"/>
                    <a:pt x="0" y="61282"/>
                    <a:pt x="0" y="61282"/>
                  </a:cubicBezTo>
                  <a:cubicBezTo>
                    <a:pt x="1277" y="28087"/>
                    <a:pt x="28087" y="1277"/>
                    <a:pt x="6128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 name="Google Shape;73;p3"/>
            <p:cNvSpPr/>
            <p:nvPr/>
          </p:nvSpPr>
          <p:spPr>
            <a:xfrm>
              <a:off x="294917" y="6471160"/>
              <a:ext cx="145543" cy="145543"/>
            </a:xfrm>
            <a:custGeom>
              <a:avLst/>
              <a:gdLst/>
              <a:ahLst/>
              <a:cxnLst/>
              <a:rect l="l" t="t" r="r" b="b"/>
              <a:pathLst>
                <a:path w="145543" h="145543" extrusionOk="0">
                  <a:moveTo>
                    <a:pt x="72772" y="0"/>
                  </a:moveTo>
                  <a:cubicBezTo>
                    <a:pt x="113626" y="0"/>
                    <a:pt x="145544" y="31917"/>
                    <a:pt x="145544" y="72772"/>
                  </a:cubicBezTo>
                  <a:cubicBezTo>
                    <a:pt x="145544" y="113626"/>
                    <a:pt x="113626" y="145543"/>
                    <a:pt x="72772" y="145543"/>
                  </a:cubicBezTo>
                  <a:cubicBezTo>
                    <a:pt x="31917" y="145543"/>
                    <a:pt x="0" y="113626"/>
                    <a:pt x="0" y="72772"/>
                  </a:cubicBezTo>
                  <a:cubicBezTo>
                    <a:pt x="0" y="72772"/>
                    <a:pt x="0" y="72772"/>
                    <a:pt x="0" y="72772"/>
                  </a:cubicBezTo>
                  <a:cubicBezTo>
                    <a:pt x="0" y="31917"/>
                    <a:pt x="31917"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 name="Google Shape;74;p3"/>
            <p:cNvSpPr/>
            <p:nvPr/>
          </p:nvSpPr>
          <p:spPr>
            <a:xfrm>
              <a:off x="526000" y="6472436"/>
              <a:ext cx="142990" cy="142990"/>
            </a:xfrm>
            <a:custGeom>
              <a:avLst/>
              <a:gdLst/>
              <a:ahLst/>
              <a:cxnLst/>
              <a:rect l="l" t="t" r="r" b="b"/>
              <a:pathLst>
                <a:path w="142990" h="142990" extrusionOk="0">
                  <a:moveTo>
                    <a:pt x="71495" y="0"/>
                  </a:moveTo>
                  <a:cubicBezTo>
                    <a:pt x="111073" y="0"/>
                    <a:pt x="142990" y="31917"/>
                    <a:pt x="142990" y="71496"/>
                  </a:cubicBezTo>
                  <a:cubicBezTo>
                    <a:pt x="142990" y="111073"/>
                    <a:pt x="111073" y="142991"/>
                    <a:pt x="71495" y="142991"/>
                  </a:cubicBezTo>
                  <a:cubicBezTo>
                    <a:pt x="31917" y="142991"/>
                    <a:pt x="0" y="111073"/>
                    <a:pt x="0" y="71496"/>
                  </a:cubicBezTo>
                  <a:cubicBezTo>
                    <a:pt x="0" y="71496"/>
                    <a:pt x="0" y="71496"/>
                    <a:pt x="0" y="71496"/>
                  </a:cubicBezTo>
                  <a:cubicBezTo>
                    <a:pt x="0" y="31917"/>
                    <a:pt x="31917" y="0"/>
                    <a:pt x="7149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 name="Google Shape;75;p3"/>
            <p:cNvSpPr/>
            <p:nvPr/>
          </p:nvSpPr>
          <p:spPr>
            <a:xfrm>
              <a:off x="749422" y="6464776"/>
              <a:ext cx="158310" cy="158310"/>
            </a:xfrm>
            <a:custGeom>
              <a:avLst/>
              <a:gdLst/>
              <a:ahLst/>
              <a:cxnLst/>
              <a:rect l="l" t="t" r="r" b="b"/>
              <a:pathLst>
                <a:path w="158310" h="158310" extrusionOk="0">
                  <a:moveTo>
                    <a:pt x="79155" y="0"/>
                  </a:moveTo>
                  <a:cubicBezTo>
                    <a:pt x="122563" y="0"/>
                    <a:pt x="158311" y="34471"/>
                    <a:pt x="158311" y="79156"/>
                  </a:cubicBezTo>
                  <a:cubicBezTo>
                    <a:pt x="158311" y="122563"/>
                    <a:pt x="123840" y="158310"/>
                    <a:pt x="79155" y="158310"/>
                  </a:cubicBezTo>
                  <a:cubicBezTo>
                    <a:pt x="35748" y="158310"/>
                    <a:pt x="0" y="123840"/>
                    <a:pt x="0" y="79156"/>
                  </a:cubicBezTo>
                  <a:cubicBezTo>
                    <a:pt x="0" y="79156"/>
                    <a:pt x="0" y="79156"/>
                    <a:pt x="0" y="79156"/>
                  </a:cubicBezTo>
                  <a:cubicBezTo>
                    <a:pt x="0" y="35747"/>
                    <a:pt x="35748" y="0"/>
                    <a:pt x="7915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 name="Google Shape;76;p3"/>
            <p:cNvSpPr/>
            <p:nvPr/>
          </p:nvSpPr>
          <p:spPr>
            <a:xfrm>
              <a:off x="979228" y="6464776"/>
              <a:ext cx="158310" cy="158310"/>
            </a:xfrm>
            <a:custGeom>
              <a:avLst/>
              <a:gdLst/>
              <a:ahLst/>
              <a:cxnLst/>
              <a:rect l="l" t="t" r="r" b="b"/>
              <a:pathLst>
                <a:path w="158310" h="158310" extrusionOk="0">
                  <a:moveTo>
                    <a:pt x="79155" y="0"/>
                  </a:moveTo>
                  <a:cubicBezTo>
                    <a:pt x="122563" y="0"/>
                    <a:pt x="158311" y="35747"/>
                    <a:pt x="158311" y="79156"/>
                  </a:cubicBezTo>
                  <a:cubicBezTo>
                    <a:pt x="158311" y="122563"/>
                    <a:pt x="122563" y="158310"/>
                    <a:pt x="79155" y="158310"/>
                  </a:cubicBezTo>
                  <a:cubicBezTo>
                    <a:pt x="35748" y="158310"/>
                    <a:pt x="0" y="122563"/>
                    <a:pt x="0" y="79156"/>
                  </a:cubicBezTo>
                  <a:cubicBezTo>
                    <a:pt x="0" y="79156"/>
                    <a:pt x="0" y="79156"/>
                    <a:pt x="0" y="79156"/>
                  </a:cubicBezTo>
                  <a:cubicBezTo>
                    <a:pt x="0" y="35747"/>
                    <a:pt x="35748" y="0"/>
                    <a:pt x="79155" y="0"/>
                  </a:cubicBezTo>
                  <a:lnTo>
                    <a:pt x="79155"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 name="Google Shape;77;p3"/>
            <p:cNvSpPr/>
            <p:nvPr/>
          </p:nvSpPr>
          <p:spPr>
            <a:xfrm>
              <a:off x="1210311" y="6466053"/>
              <a:ext cx="155757" cy="155757"/>
            </a:xfrm>
            <a:custGeom>
              <a:avLst/>
              <a:gdLst/>
              <a:ahLst/>
              <a:cxnLst/>
              <a:rect l="l" t="t" r="r" b="b"/>
              <a:pathLst>
                <a:path w="155757" h="155757" extrusionOk="0">
                  <a:moveTo>
                    <a:pt x="77879" y="0"/>
                  </a:moveTo>
                  <a:cubicBezTo>
                    <a:pt x="121286" y="0"/>
                    <a:pt x="155757" y="34471"/>
                    <a:pt x="155757" y="77879"/>
                  </a:cubicBezTo>
                  <a:cubicBezTo>
                    <a:pt x="155757" y="121286"/>
                    <a:pt x="121286" y="155758"/>
                    <a:pt x="77879" y="155758"/>
                  </a:cubicBezTo>
                  <a:cubicBezTo>
                    <a:pt x="34471" y="155758"/>
                    <a:pt x="0" y="121286"/>
                    <a:pt x="0" y="77879"/>
                  </a:cubicBezTo>
                  <a:cubicBezTo>
                    <a:pt x="1277" y="35747"/>
                    <a:pt x="35748" y="0"/>
                    <a:pt x="7787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 name="Google Shape;78;p3"/>
            <p:cNvSpPr/>
            <p:nvPr/>
          </p:nvSpPr>
          <p:spPr>
            <a:xfrm>
              <a:off x="1440117" y="6464776"/>
              <a:ext cx="158310" cy="158310"/>
            </a:xfrm>
            <a:custGeom>
              <a:avLst/>
              <a:gdLst/>
              <a:ahLst/>
              <a:cxnLst/>
              <a:rect l="l" t="t" r="r" b="b"/>
              <a:pathLst>
                <a:path w="158310" h="158310" extrusionOk="0">
                  <a:moveTo>
                    <a:pt x="79155" y="0"/>
                  </a:moveTo>
                  <a:cubicBezTo>
                    <a:pt x="122563" y="0"/>
                    <a:pt x="158311" y="35747"/>
                    <a:pt x="158311" y="79156"/>
                  </a:cubicBezTo>
                  <a:cubicBezTo>
                    <a:pt x="158311" y="122563"/>
                    <a:pt x="122563" y="158310"/>
                    <a:pt x="79155" y="158310"/>
                  </a:cubicBezTo>
                  <a:cubicBezTo>
                    <a:pt x="35748" y="158310"/>
                    <a:pt x="0" y="122563"/>
                    <a:pt x="0" y="79156"/>
                  </a:cubicBezTo>
                  <a:cubicBezTo>
                    <a:pt x="0" y="79156"/>
                    <a:pt x="0" y="79156"/>
                    <a:pt x="0" y="79156"/>
                  </a:cubicBezTo>
                  <a:cubicBezTo>
                    <a:pt x="0" y="35747"/>
                    <a:pt x="34471" y="1276"/>
                    <a:pt x="76602" y="0"/>
                  </a:cubicBezTo>
                  <a:cubicBezTo>
                    <a:pt x="77879" y="0"/>
                    <a:pt x="77879" y="0"/>
                    <a:pt x="7915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9" name="Google Shape;79;p3"/>
            <p:cNvSpPr/>
            <p:nvPr/>
          </p:nvSpPr>
          <p:spPr>
            <a:xfrm>
              <a:off x="1669923" y="6463499"/>
              <a:ext cx="159587" cy="159587"/>
            </a:xfrm>
            <a:custGeom>
              <a:avLst/>
              <a:gdLst/>
              <a:ahLst/>
              <a:cxnLst/>
              <a:rect l="l" t="t" r="r" b="b"/>
              <a:pathLst>
                <a:path w="159587" h="159587" extrusionOk="0">
                  <a:moveTo>
                    <a:pt x="79155" y="0"/>
                  </a:moveTo>
                  <a:cubicBezTo>
                    <a:pt x="123840" y="0"/>
                    <a:pt x="159587" y="35747"/>
                    <a:pt x="159587" y="79155"/>
                  </a:cubicBezTo>
                  <a:cubicBezTo>
                    <a:pt x="159587" y="123840"/>
                    <a:pt x="123840" y="159587"/>
                    <a:pt x="80432" y="159587"/>
                  </a:cubicBezTo>
                  <a:cubicBezTo>
                    <a:pt x="35748" y="159587"/>
                    <a:pt x="0" y="123840"/>
                    <a:pt x="0" y="80432"/>
                  </a:cubicBezTo>
                  <a:cubicBezTo>
                    <a:pt x="0" y="80432"/>
                    <a:pt x="0" y="80432"/>
                    <a:pt x="0" y="79155"/>
                  </a:cubicBezTo>
                  <a:cubicBezTo>
                    <a:pt x="0" y="37024"/>
                    <a:pt x="35748" y="1277"/>
                    <a:pt x="7915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 name="Google Shape;80;p3"/>
            <p:cNvSpPr/>
            <p:nvPr/>
          </p:nvSpPr>
          <p:spPr>
            <a:xfrm>
              <a:off x="1902282" y="6466053"/>
              <a:ext cx="155757" cy="155757"/>
            </a:xfrm>
            <a:custGeom>
              <a:avLst/>
              <a:gdLst/>
              <a:ahLst/>
              <a:cxnLst/>
              <a:rect l="l" t="t" r="r" b="b"/>
              <a:pathLst>
                <a:path w="155757" h="155757" extrusionOk="0">
                  <a:moveTo>
                    <a:pt x="77879" y="0"/>
                  </a:moveTo>
                  <a:cubicBezTo>
                    <a:pt x="121286" y="0"/>
                    <a:pt x="155757" y="34471"/>
                    <a:pt x="155757" y="77879"/>
                  </a:cubicBezTo>
                  <a:cubicBezTo>
                    <a:pt x="155757" y="121286"/>
                    <a:pt x="121286" y="155758"/>
                    <a:pt x="77879" y="155758"/>
                  </a:cubicBezTo>
                  <a:cubicBezTo>
                    <a:pt x="34471" y="155758"/>
                    <a:pt x="0" y="121286"/>
                    <a:pt x="0" y="77879"/>
                  </a:cubicBezTo>
                  <a:cubicBezTo>
                    <a:pt x="0" y="35747"/>
                    <a:pt x="34471" y="0"/>
                    <a:pt x="7787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 name="Google Shape;81;p3"/>
            <p:cNvSpPr/>
            <p:nvPr/>
          </p:nvSpPr>
          <p:spPr>
            <a:xfrm>
              <a:off x="2124428" y="6458393"/>
              <a:ext cx="171077" cy="171077"/>
            </a:xfrm>
            <a:custGeom>
              <a:avLst/>
              <a:gdLst/>
              <a:ahLst/>
              <a:cxnLst/>
              <a:rect l="l" t="t" r="r" b="b"/>
              <a:pathLst>
                <a:path w="171077" h="171077" extrusionOk="0">
                  <a:moveTo>
                    <a:pt x="85539" y="0"/>
                  </a:moveTo>
                  <a:cubicBezTo>
                    <a:pt x="132777" y="0"/>
                    <a:pt x="171078" y="38301"/>
                    <a:pt x="171078" y="85539"/>
                  </a:cubicBezTo>
                  <a:cubicBezTo>
                    <a:pt x="171078" y="132776"/>
                    <a:pt x="132777" y="171077"/>
                    <a:pt x="85539" y="171077"/>
                  </a:cubicBezTo>
                  <a:cubicBezTo>
                    <a:pt x="38301" y="171077"/>
                    <a:pt x="0" y="132776"/>
                    <a:pt x="0" y="85539"/>
                  </a:cubicBezTo>
                  <a:cubicBezTo>
                    <a:pt x="0" y="85539"/>
                    <a:pt x="0" y="85539"/>
                    <a:pt x="0" y="85539"/>
                  </a:cubicBezTo>
                  <a:cubicBezTo>
                    <a:pt x="0" y="38301"/>
                    <a:pt x="38301" y="0"/>
                    <a:pt x="8553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2" name="Google Shape;82;p3"/>
            <p:cNvSpPr/>
            <p:nvPr/>
          </p:nvSpPr>
          <p:spPr>
            <a:xfrm>
              <a:off x="2338913" y="6441795"/>
              <a:ext cx="205548" cy="205548"/>
            </a:xfrm>
            <a:custGeom>
              <a:avLst/>
              <a:gdLst/>
              <a:ahLst/>
              <a:cxnLst/>
              <a:rect l="l" t="t" r="r" b="b"/>
              <a:pathLst>
                <a:path w="205548" h="205548" extrusionOk="0">
                  <a:moveTo>
                    <a:pt x="102136" y="0"/>
                  </a:moveTo>
                  <a:cubicBezTo>
                    <a:pt x="158311" y="0"/>
                    <a:pt x="204272" y="44684"/>
                    <a:pt x="205549" y="102136"/>
                  </a:cubicBezTo>
                  <a:cubicBezTo>
                    <a:pt x="205549" y="158311"/>
                    <a:pt x="160864" y="204272"/>
                    <a:pt x="103413" y="205549"/>
                  </a:cubicBezTo>
                  <a:cubicBezTo>
                    <a:pt x="47238" y="205549"/>
                    <a:pt x="1277" y="160864"/>
                    <a:pt x="0" y="103413"/>
                  </a:cubicBezTo>
                  <a:cubicBezTo>
                    <a:pt x="0" y="103413"/>
                    <a:pt x="0" y="103413"/>
                    <a:pt x="0" y="102136"/>
                  </a:cubicBezTo>
                  <a:cubicBezTo>
                    <a:pt x="0" y="45961"/>
                    <a:pt x="45961" y="0"/>
                    <a:pt x="10213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 name="Google Shape;83;p3"/>
            <p:cNvSpPr/>
            <p:nvPr/>
          </p:nvSpPr>
          <p:spPr>
            <a:xfrm>
              <a:off x="2580209" y="6453286"/>
              <a:ext cx="181291" cy="181291"/>
            </a:xfrm>
            <a:custGeom>
              <a:avLst/>
              <a:gdLst/>
              <a:ahLst/>
              <a:cxnLst/>
              <a:rect l="l" t="t" r="r" b="b"/>
              <a:pathLst>
                <a:path w="181291" h="181291" extrusionOk="0">
                  <a:moveTo>
                    <a:pt x="90646" y="0"/>
                  </a:moveTo>
                  <a:cubicBezTo>
                    <a:pt x="140437" y="0"/>
                    <a:pt x="181291" y="40855"/>
                    <a:pt x="181291" y="90646"/>
                  </a:cubicBezTo>
                  <a:cubicBezTo>
                    <a:pt x="181291" y="140437"/>
                    <a:pt x="140437" y="181292"/>
                    <a:pt x="90646" y="181292"/>
                  </a:cubicBezTo>
                  <a:cubicBezTo>
                    <a:pt x="40854" y="181292"/>
                    <a:pt x="0" y="140437"/>
                    <a:pt x="0" y="90646"/>
                  </a:cubicBezTo>
                  <a:cubicBezTo>
                    <a:pt x="0" y="90646"/>
                    <a:pt x="0" y="90646"/>
                    <a:pt x="0" y="90646"/>
                  </a:cubicBezTo>
                  <a:cubicBezTo>
                    <a:pt x="0" y="40855"/>
                    <a:pt x="40854" y="0"/>
                    <a:pt x="9064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 name="Google Shape;84;p3"/>
            <p:cNvSpPr/>
            <p:nvPr/>
          </p:nvSpPr>
          <p:spPr>
            <a:xfrm>
              <a:off x="2821506" y="6464776"/>
              <a:ext cx="158310" cy="158310"/>
            </a:xfrm>
            <a:custGeom>
              <a:avLst/>
              <a:gdLst/>
              <a:ahLst/>
              <a:cxnLst/>
              <a:rect l="l" t="t" r="r" b="b"/>
              <a:pathLst>
                <a:path w="158310" h="158310" extrusionOk="0">
                  <a:moveTo>
                    <a:pt x="79155" y="0"/>
                  </a:moveTo>
                  <a:cubicBezTo>
                    <a:pt x="122563" y="0"/>
                    <a:pt x="158311" y="35747"/>
                    <a:pt x="158311" y="79156"/>
                  </a:cubicBezTo>
                  <a:cubicBezTo>
                    <a:pt x="158311" y="122563"/>
                    <a:pt x="122563" y="158310"/>
                    <a:pt x="79155" y="158310"/>
                  </a:cubicBezTo>
                  <a:cubicBezTo>
                    <a:pt x="35748" y="158310"/>
                    <a:pt x="0" y="122563"/>
                    <a:pt x="0" y="79156"/>
                  </a:cubicBezTo>
                  <a:cubicBezTo>
                    <a:pt x="0" y="79156"/>
                    <a:pt x="0" y="79156"/>
                    <a:pt x="0" y="79156"/>
                  </a:cubicBezTo>
                  <a:cubicBezTo>
                    <a:pt x="0" y="35747"/>
                    <a:pt x="35748" y="0"/>
                    <a:pt x="79155" y="0"/>
                  </a:cubicBezTo>
                  <a:cubicBezTo>
                    <a:pt x="79155" y="0"/>
                    <a:pt x="79155" y="0"/>
                    <a:pt x="7915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 name="Google Shape;85;p3"/>
            <p:cNvSpPr/>
            <p:nvPr/>
          </p:nvSpPr>
          <p:spPr>
            <a:xfrm>
              <a:off x="3060248" y="6472436"/>
              <a:ext cx="142990" cy="142990"/>
            </a:xfrm>
            <a:custGeom>
              <a:avLst/>
              <a:gdLst/>
              <a:ahLst/>
              <a:cxnLst/>
              <a:rect l="l" t="t" r="r" b="b"/>
              <a:pathLst>
                <a:path w="142990" h="142990" extrusionOk="0">
                  <a:moveTo>
                    <a:pt x="71495" y="0"/>
                  </a:moveTo>
                  <a:cubicBezTo>
                    <a:pt x="111073" y="0"/>
                    <a:pt x="142990" y="31917"/>
                    <a:pt x="142990" y="71496"/>
                  </a:cubicBezTo>
                  <a:cubicBezTo>
                    <a:pt x="142990" y="111073"/>
                    <a:pt x="111073" y="142991"/>
                    <a:pt x="71495" y="142991"/>
                  </a:cubicBezTo>
                  <a:cubicBezTo>
                    <a:pt x="31917" y="142991"/>
                    <a:pt x="0" y="111073"/>
                    <a:pt x="0" y="71496"/>
                  </a:cubicBezTo>
                  <a:cubicBezTo>
                    <a:pt x="0" y="71496"/>
                    <a:pt x="0" y="71496"/>
                    <a:pt x="0" y="71496"/>
                  </a:cubicBezTo>
                  <a:cubicBezTo>
                    <a:pt x="1277" y="31917"/>
                    <a:pt x="33194" y="0"/>
                    <a:pt x="7149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6" name="Google Shape;86;p3"/>
            <p:cNvSpPr/>
            <p:nvPr/>
          </p:nvSpPr>
          <p:spPr>
            <a:xfrm>
              <a:off x="3295161" y="6477543"/>
              <a:ext cx="132776" cy="132776"/>
            </a:xfrm>
            <a:custGeom>
              <a:avLst/>
              <a:gdLst/>
              <a:ahLst/>
              <a:cxnLst/>
              <a:rect l="l" t="t" r="r" b="b"/>
              <a:pathLst>
                <a:path w="132776" h="132776" extrusionOk="0">
                  <a:moveTo>
                    <a:pt x="66388" y="0"/>
                  </a:moveTo>
                  <a:cubicBezTo>
                    <a:pt x="102136" y="0"/>
                    <a:pt x="132777" y="29364"/>
                    <a:pt x="132777" y="66389"/>
                  </a:cubicBezTo>
                  <a:cubicBezTo>
                    <a:pt x="132777" y="102136"/>
                    <a:pt x="103413" y="132776"/>
                    <a:pt x="66388" y="132776"/>
                  </a:cubicBezTo>
                  <a:cubicBezTo>
                    <a:pt x="30641" y="132776"/>
                    <a:pt x="0" y="103412"/>
                    <a:pt x="0" y="66389"/>
                  </a:cubicBezTo>
                  <a:cubicBezTo>
                    <a:pt x="0" y="66389"/>
                    <a:pt x="0" y="66389"/>
                    <a:pt x="0" y="66389"/>
                  </a:cubicBezTo>
                  <a:cubicBezTo>
                    <a:pt x="1277" y="29364"/>
                    <a:pt x="30641" y="0"/>
                    <a:pt x="6638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 name="Google Shape;87;p3"/>
            <p:cNvSpPr/>
            <p:nvPr/>
          </p:nvSpPr>
          <p:spPr>
            <a:xfrm>
              <a:off x="3544118" y="6495417"/>
              <a:ext cx="97029" cy="97029"/>
            </a:xfrm>
            <a:custGeom>
              <a:avLst/>
              <a:gdLst/>
              <a:ahLst/>
              <a:cxnLst/>
              <a:rect l="l" t="t" r="r" b="b"/>
              <a:pathLst>
                <a:path w="97029" h="97029" extrusionOk="0">
                  <a:moveTo>
                    <a:pt x="48514" y="0"/>
                  </a:moveTo>
                  <a:cubicBezTo>
                    <a:pt x="75325" y="0"/>
                    <a:pt x="97029" y="21704"/>
                    <a:pt x="97029" y="48515"/>
                  </a:cubicBezTo>
                  <a:cubicBezTo>
                    <a:pt x="97029" y="75325"/>
                    <a:pt x="75325" y="97029"/>
                    <a:pt x="48514" y="97029"/>
                  </a:cubicBezTo>
                  <a:cubicBezTo>
                    <a:pt x="21704" y="97029"/>
                    <a:pt x="0" y="75325"/>
                    <a:pt x="0" y="48515"/>
                  </a:cubicBezTo>
                  <a:cubicBezTo>
                    <a:pt x="0" y="48515"/>
                    <a:pt x="0" y="48515"/>
                    <a:pt x="0" y="48515"/>
                  </a:cubicBezTo>
                  <a:cubicBezTo>
                    <a:pt x="0" y="21704"/>
                    <a:pt x="21704" y="0"/>
                    <a:pt x="4851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 name="Google Shape;88;p3"/>
            <p:cNvSpPr/>
            <p:nvPr/>
          </p:nvSpPr>
          <p:spPr>
            <a:xfrm>
              <a:off x="3776477" y="6497970"/>
              <a:ext cx="93199" cy="93198"/>
            </a:xfrm>
            <a:custGeom>
              <a:avLst/>
              <a:gdLst/>
              <a:ahLst/>
              <a:cxnLst/>
              <a:rect l="l" t="t" r="r" b="b"/>
              <a:pathLst>
                <a:path w="93199" h="93198" extrusionOk="0">
                  <a:moveTo>
                    <a:pt x="45961" y="0"/>
                  </a:moveTo>
                  <a:cubicBezTo>
                    <a:pt x="71495" y="0"/>
                    <a:pt x="93199" y="20428"/>
                    <a:pt x="93199" y="45962"/>
                  </a:cubicBezTo>
                  <a:cubicBezTo>
                    <a:pt x="93199" y="71496"/>
                    <a:pt x="72772" y="93199"/>
                    <a:pt x="47238" y="93199"/>
                  </a:cubicBezTo>
                  <a:cubicBezTo>
                    <a:pt x="21704" y="93199"/>
                    <a:pt x="0" y="72772"/>
                    <a:pt x="0" y="47238"/>
                  </a:cubicBezTo>
                  <a:cubicBezTo>
                    <a:pt x="0" y="47238"/>
                    <a:pt x="0" y="47238"/>
                    <a:pt x="0" y="45962"/>
                  </a:cubicBezTo>
                  <a:cubicBezTo>
                    <a:pt x="0" y="20428"/>
                    <a:pt x="20427" y="0"/>
                    <a:pt x="4596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9" name="Google Shape;89;p3"/>
            <p:cNvSpPr/>
            <p:nvPr/>
          </p:nvSpPr>
          <p:spPr>
            <a:xfrm>
              <a:off x="4013943" y="6504354"/>
              <a:ext cx="79155" cy="79155"/>
            </a:xfrm>
            <a:custGeom>
              <a:avLst/>
              <a:gdLst/>
              <a:ahLst/>
              <a:cxnLst/>
              <a:rect l="l" t="t" r="r" b="b"/>
              <a:pathLst>
                <a:path w="79155" h="79155" extrusionOk="0">
                  <a:moveTo>
                    <a:pt x="39578" y="0"/>
                  </a:moveTo>
                  <a:cubicBezTo>
                    <a:pt x="61282" y="0"/>
                    <a:pt x="79156" y="17874"/>
                    <a:pt x="79156" y="39578"/>
                  </a:cubicBezTo>
                  <a:cubicBezTo>
                    <a:pt x="79156" y="61281"/>
                    <a:pt x="61282" y="79156"/>
                    <a:pt x="39578" y="79156"/>
                  </a:cubicBezTo>
                  <a:cubicBezTo>
                    <a:pt x="17874" y="79156"/>
                    <a:pt x="0" y="61281"/>
                    <a:pt x="0" y="39578"/>
                  </a:cubicBezTo>
                  <a:cubicBezTo>
                    <a:pt x="0" y="17874"/>
                    <a:pt x="17874" y="0"/>
                    <a:pt x="39578" y="0"/>
                  </a:cubicBezTo>
                  <a:lnTo>
                    <a:pt x="3957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0" name="Google Shape;90;p3"/>
            <p:cNvSpPr/>
            <p:nvPr/>
          </p:nvSpPr>
          <p:spPr>
            <a:xfrm>
              <a:off x="4246302" y="6506907"/>
              <a:ext cx="72771" cy="72772"/>
            </a:xfrm>
            <a:custGeom>
              <a:avLst/>
              <a:gdLst/>
              <a:ahLst/>
              <a:cxnLst/>
              <a:rect l="l" t="t" r="r" b="b"/>
              <a:pathLst>
                <a:path w="72771" h="72772" extrusionOk="0">
                  <a:moveTo>
                    <a:pt x="37024" y="0"/>
                  </a:moveTo>
                  <a:cubicBezTo>
                    <a:pt x="57451" y="0"/>
                    <a:pt x="72772" y="16597"/>
                    <a:pt x="72772" y="37025"/>
                  </a:cubicBezTo>
                  <a:cubicBezTo>
                    <a:pt x="72772" y="57451"/>
                    <a:pt x="56175" y="72772"/>
                    <a:pt x="35747" y="72772"/>
                  </a:cubicBezTo>
                  <a:cubicBezTo>
                    <a:pt x="15320" y="72772"/>
                    <a:pt x="0" y="56175"/>
                    <a:pt x="0" y="35747"/>
                  </a:cubicBezTo>
                  <a:cubicBezTo>
                    <a:pt x="0" y="16597"/>
                    <a:pt x="16597" y="0"/>
                    <a:pt x="37024" y="0"/>
                  </a:cubicBezTo>
                  <a:cubicBezTo>
                    <a:pt x="37024" y="0"/>
                    <a:pt x="37024" y="0"/>
                    <a:pt x="3702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1" name="Google Shape;91;p3"/>
            <p:cNvSpPr/>
            <p:nvPr/>
          </p:nvSpPr>
          <p:spPr>
            <a:xfrm>
              <a:off x="4476108" y="6506907"/>
              <a:ext cx="74048" cy="74048"/>
            </a:xfrm>
            <a:custGeom>
              <a:avLst/>
              <a:gdLst/>
              <a:ahLst/>
              <a:cxnLst/>
              <a:rect l="l" t="t" r="r" b="b"/>
              <a:pathLst>
                <a:path w="74048" h="74048" extrusionOk="0">
                  <a:moveTo>
                    <a:pt x="37024" y="0"/>
                  </a:moveTo>
                  <a:cubicBezTo>
                    <a:pt x="57451" y="0"/>
                    <a:pt x="74048" y="16597"/>
                    <a:pt x="74048" y="37025"/>
                  </a:cubicBezTo>
                  <a:cubicBezTo>
                    <a:pt x="74048" y="57451"/>
                    <a:pt x="57451" y="74048"/>
                    <a:pt x="37024" y="74048"/>
                  </a:cubicBezTo>
                  <a:cubicBezTo>
                    <a:pt x="16597" y="74048"/>
                    <a:pt x="0" y="57451"/>
                    <a:pt x="0" y="37025"/>
                  </a:cubicBezTo>
                  <a:cubicBezTo>
                    <a:pt x="0" y="37025"/>
                    <a:pt x="0" y="37025"/>
                    <a:pt x="0" y="37025"/>
                  </a:cubicBezTo>
                  <a:cubicBezTo>
                    <a:pt x="0" y="16597"/>
                    <a:pt x="16597" y="0"/>
                    <a:pt x="37024" y="0"/>
                  </a:cubicBezTo>
                  <a:lnTo>
                    <a:pt x="3702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2" name="Google Shape;92;p3"/>
            <p:cNvSpPr/>
            <p:nvPr/>
          </p:nvSpPr>
          <p:spPr>
            <a:xfrm>
              <a:off x="4704637" y="6504354"/>
              <a:ext cx="79155" cy="79155"/>
            </a:xfrm>
            <a:custGeom>
              <a:avLst/>
              <a:gdLst/>
              <a:ahLst/>
              <a:cxnLst/>
              <a:rect l="l" t="t" r="r" b="b"/>
              <a:pathLst>
                <a:path w="79155" h="79155" extrusionOk="0">
                  <a:moveTo>
                    <a:pt x="39578" y="0"/>
                  </a:moveTo>
                  <a:cubicBezTo>
                    <a:pt x="61281" y="0"/>
                    <a:pt x="79156" y="17874"/>
                    <a:pt x="79156" y="39578"/>
                  </a:cubicBezTo>
                  <a:cubicBezTo>
                    <a:pt x="79156" y="61281"/>
                    <a:pt x="61281" y="79156"/>
                    <a:pt x="39578" y="79156"/>
                  </a:cubicBezTo>
                  <a:cubicBezTo>
                    <a:pt x="17874" y="79156"/>
                    <a:pt x="0" y="61281"/>
                    <a:pt x="0" y="39578"/>
                  </a:cubicBezTo>
                  <a:cubicBezTo>
                    <a:pt x="0" y="17874"/>
                    <a:pt x="17874" y="0"/>
                    <a:pt x="39578" y="0"/>
                  </a:cubicBezTo>
                  <a:lnTo>
                    <a:pt x="3957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3" name="Google Shape;93;p3"/>
            <p:cNvSpPr/>
            <p:nvPr/>
          </p:nvSpPr>
          <p:spPr>
            <a:xfrm>
              <a:off x="4934443" y="6504354"/>
              <a:ext cx="79155" cy="79155"/>
            </a:xfrm>
            <a:custGeom>
              <a:avLst/>
              <a:gdLst/>
              <a:ahLst/>
              <a:cxnLst/>
              <a:rect l="l" t="t" r="r" b="b"/>
              <a:pathLst>
                <a:path w="79155" h="79155" extrusionOk="0">
                  <a:moveTo>
                    <a:pt x="39578" y="0"/>
                  </a:moveTo>
                  <a:cubicBezTo>
                    <a:pt x="61281" y="0"/>
                    <a:pt x="79156" y="17874"/>
                    <a:pt x="79156" y="39578"/>
                  </a:cubicBezTo>
                  <a:cubicBezTo>
                    <a:pt x="79156" y="61281"/>
                    <a:pt x="61281" y="79156"/>
                    <a:pt x="39578" y="79156"/>
                  </a:cubicBezTo>
                  <a:cubicBezTo>
                    <a:pt x="17874" y="79156"/>
                    <a:pt x="0" y="61281"/>
                    <a:pt x="0" y="39578"/>
                  </a:cubicBezTo>
                  <a:cubicBezTo>
                    <a:pt x="1277" y="17874"/>
                    <a:pt x="17874" y="0"/>
                    <a:pt x="39578" y="0"/>
                  </a:cubicBezTo>
                  <a:lnTo>
                    <a:pt x="3957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4" name="Google Shape;94;p3"/>
            <p:cNvSpPr/>
            <p:nvPr/>
          </p:nvSpPr>
          <p:spPr>
            <a:xfrm>
              <a:off x="5166803" y="6505631"/>
              <a:ext cx="76601" cy="76601"/>
            </a:xfrm>
            <a:custGeom>
              <a:avLst/>
              <a:gdLst/>
              <a:ahLst/>
              <a:cxnLst/>
              <a:rect l="l" t="t" r="r" b="b"/>
              <a:pathLst>
                <a:path w="76601" h="76601" extrusionOk="0">
                  <a:moveTo>
                    <a:pt x="38301" y="0"/>
                  </a:moveTo>
                  <a:cubicBezTo>
                    <a:pt x="60005" y="0"/>
                    <a:pt x="76602" y="16597"/>
                    <a:pt x="76602" y="38301"/>
                  </a:cubicBezTo>
                  <a:cubicBezTo>
                    <a:pt x="76602" y="60004"/>
                    <a:pt x="60005" y="76602"/>
                    <a:pt x="38301" y="76602"/>
                  </a:cubicBezTo>
                  <a:cubicBezTo>
                    <a:pt x="16597" y="76602"/>
                    <a:pt x="0" y="60004"/>
                    <a:pt x="0" y="38301"/>
                  </a:cubicBezTo>
                  <a:cubicBezTo>
                    <a:pt x="0" y="38301"/>
                    <a:pt x="0" y="38301"/>
                    <a:pt x="0" y="38301"/>
                  </a:cubicBezTo>
                  <a:cubicBezTo>
                    <a:pt x="0" y="16597"/>
                    <a:pt x="16597" y="0"/>
                    <a:pt x="3830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5" name="Google Shape;95;p3"/>
            <p:cNvSpPr/>
            <p:nvPr/>
          </p:nvSpPr>
          <p:spPr>
            <a:xfrm>
              <a:off x="5396609" y="6505631"/>
              <a:ext cx="76601" cy="76601"/>
            </a:xfrm>
            <a:custGeom>
              <a:avLst/>
              <a:gdLst/>
              <a:ahLst/>
              <a:cxnLst/>
              <a:rect l="l" t="t" r="r" b="b"/>
              <a:pathLst>
                <a:path w="76601" h="76601" extrusionOk="0">
                  <a:moveTo>
                    <a:pt x="38301" y="0"/>
                  </a:moveTo>
                  <a:cubicBezTo>
                    <a:pt x="60005" y="0"/>
                    <a:pt x="76602" y="16597"/>
                    <a:pt x="76602" y="38301"/>
                  </a:cubicBezTo>
                  <a:cubicBezTo>
                    <a:pt x="76602" y="60004"/>
                    <a:pt x="60005" y="76602"/>
                    <a:pt x="38301" y="76602"/>
                  </a:cubicBezTo>
                  <a:cubicBezTo>
                    <a:pt x="16597" y="76602"/>
                    <a:pt x="0" y="60004"/>
                    <a:pt x="0" y="38301"/>
                  </a:cubicBezTo>
                  <a:cubicBezTo>
                    <a:pt x="0" y="38301"/>
                    <a:pt x="0" y="38301"/>
                    <a:pt x="0" y="38301"/>
                  </a:cubicBezTo>
                  <a:cubicBezTo>
                    <a:pt x="0" y="16597"/>
                    <a:pt x="17874" y="0"/>
                    <a:pt x="3830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6" name="Google Shape;96;p3"/>
            <p:cNvSpPr/>
            <p:nvPr/>
          </p:nvSpPr>
          <p:spPr>
            <a:xfrm>
              <a:off x="5626415" y="6504354"/>
              <a:ext cx="79155" cy="79155"/>
            </a:xfrm>
            <a:custGeom>
              <a:avLst/>
              <a:gdLst/>
              <a:ahLst/>
              <a:cxnLst/>
              <a:rect l="l" t="t" r="r" b="b"/>
              <a:pathLst>
                <a:path w="79155" h="79155" extrusionOk="0">
                  <a:moveTo>
                    <a:pt x="79155" y="39578"/>
                  </a:moveTo>
                  <a:cubicBezTo>
                    <a:pt x="79155" y="61436"/>
                    <a:pt x="61436" y="79155"/>
                    <a:pt x="39578" y="79155"/>
                  </a:cubicBezTo>
                  <a:cubicBezTo>
                    <a:pt x="17719" y="79155"/>
                    <a:pt x="0" y="61436"/>
                    <a:pt x="0" y="39578"/>
                  </a:cubicBezTo>
                  <a:cubicBezTo>
                    <a:pt x="0" y="17720"/>
                    <a:pt x="17719" y="1"/>
                    <a:pt x="39578" y="1"/>
                  </a:cubicBezTo>
                  <a:cubicBezTo>
                    <a:pt x="61436" y="1"/>
                    <a:pt x="79155" y="17720"/>
                    <a:pt x="79155" y="3957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7" name="Google Shape;97;p3"/>
            <p:cNvSpPr/>
            <p:nvPr/>
          </p:nvSpPr>
          <p:spPr>
            <a:xfrm>
              <a:off x="5849837" y="6497970"/>
              <a:ext cx="91922" cy="91922"/>
            </a:xfrm>
            <a:custGeom>
              <a:avLst/>
              <a:gdLst/>
              <a:ahLst/>
              <a:cxnLst/>
              <a:rect l="l" t="t" r="r" b="b"/>
              <a:pathLst>
                <a:path w="91922" h="91922" extrusionOk="0">
                  <a:moveTo>
                    <a:pt x="45961" y="0"/>
                  </a:moveTo>
                  <a:cubicBezTo>
                    <a:pt x="71495" y="0"/>
                    <a:pt x="91922" y="20428"/>
                    <a:pt x="91922" y="45962"/>
                  </a:cubicBezTo>
                  <a:cubicBezTo>
                    <a:pt x="91922" y="71496"/>
                    <a:pt x="71495" y="91923"/>
                    <a:pt x="45961" y="91923"/>
                  </a:cubicBezTo>
                  <a:cubicBezTo>
                    <a:pt x="20427" y="91923"/>
                    <a:pt x="0" y="71496"/>
                    <a:pt x="0" y="45962"/>
                  </a:cubicBezTo>
                  <a:cubicBezTo>
                    <a:pt x="0" y="45962"/>
                    <a:pt x="0" y="45962"/>
                    <a:pt x="0" y="45962"/>
                  </a:cubicBezTo>
                  <a:cubicBezTo>
                    <a:pt x="1276" y="20428"/>
                    <a:pt x="20427" y="0"/>
                    <a:pt x="45961" y="0"/>
                  </a:cubicBezTo>
                  <a:cubicBezTo>
                    <a:pt x="45961" y="0"/>
                    <a:pt x="45961" y="0"/>
                    <a:pt x="4596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8" name="Google Shape;98;p3"/>
            <p:cNvSpPr/>
            <p:nvPr/>
          </p:nvSpPr>
          <p:spPr>
            <a:xfrm>
              <a:off x="6066876" y="6485203"/>
              <a:ext cx="117456" cy="117456"/>
            </a:xfrm>
            <a:custGeom>
              <a:avLst/>
              <a:gdLst/>
              <a:ahLst/>
              <a:cxnLst/>
              <a:rect l="l" t="t" r="r" b="b"/>
              <a:pathLst>
                <a:path w="117456" h="117456" extrusionOk="0">
                  <a:moveTo>
                    <a:pt x="58728" y="0"/>
                  </a:moveTo>
                  <a:cubicBezTo>
                    <a:pt x="90645" y="0"/>
                    <a:pt x="117456" y="26811"/>
                    <a:pt x="117456" y="58729"/>
                  </a:cubicBezTo>
                  <a:cubicBezTo>
                    <a:pt x="117456" y="90646"/>
                    <a:pt x="90645" y="117457"/>
                    <a:pt x="58728" y="117457"/>
                  </a:cubicBezTo>
                  <a:cubicBezTo>
                    <a:pt x="26810" y="117457"/>
                    <a:pt x="0" y="90646"/>
                    <a:pt x="0" y="58729"/>
                  </a:cubicBezTo>
                  <a:lnTo>
                    <a:pt x="0" y="58729"/>
                  </a:lnTo>
                  <a:cubicBezTo>
                    <a:pt x="0" y="26811"/>
                    <a:pt x="26810" y="0"/>
                    <a:pt x="5872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 name="Google Shape;99;p3"/>
            <p:cNvSpPr/>
            <p:nvPr/>
          </p:nvSpPr>
          <p:spPr>
            <a:xfrm>
              <a:off x="6273701" y="6460946"/>
              <a:ext cx="165970" cy="165971"/>
            </a:xfrm>
            <a:custGeom>
              <a:avLst/>
              <a:gdLst/>
              <a:ahLst/>
              <a:cxnLst/>
              <a:rect l="l" t="t" r="r" b="b"/>
              <a:pathLst>
                <a:path w="165970" h="165971" extrusionOk="0">
                  <a:moveTo>
                    <a:pt x="82985" y="0"/>
                  </a:moveTo>
                  <a:cubicBezTo>
                    <a:pt x="128947" y="0"/>
                    <a:pt x="165971" y="37024"/>
                    <a:pt x="165971" y="82986"/>
                  </a:cubicBezTo>
                  <a:cubicBezTo>
                    <a:pt x="165971" y="128947"/>
                    <a:pt x="128947" y="165971"/>
                    <a:pt x="82985" y="165971"/>
                  </a:cubicBezTo>
                  <a:cubicBezTo>
                    <a:pt x="37024" y="165971"/>
                    <a:pt x="0" y="128947"/>
                    <a:pt x="0" y="82986"/>
                  </a:cubicBezTo>
                  <a:cubicBezTo>
                    <a:pt x="0" y="82986"/>
                    <a:pt x="0" y="82986"/>
                    <a:pt x="0" y="82986"/>
                  </a:cubicBezTo>
                  <a:cubicBezTo>
                    <a:pt x="0" y="37024"/>
                    <a:pt x="37024" y="0"/>
                    <a:pt x="8298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 name="Google Shape;100;p3"/>
            <p:cNvSpPr/>
            <p:nvPr/>
          </p:nvSpPr>
          <p:spPr>
            <a:xfrm>
              <a:off x="6484357" y="6441795"/>
              <a:ext cx="204272" cy="204272"/>
            </a:xfrm>
            <a:custGeom>
              <a:avLst/>
              <a:gdLst/>
              <a:ahLst/>
              <a:cxnLst/>
              <a:rect l="l" t="t" r="r" b="b"/>
              <a:pathLst>
                <a:path w="204272" h="204272" extrusionOk="0">
                  <a:moveTo>
                    <a:pt x="102136" y="0"/>
                  </a:moveTo>
                  <a:cubicBezTo>
                    <a:pt x="158311" y="0"/>
                    <a:pt x="204272" y="45961"/>
                    <a:pt x="204272" y="102136"/>
                  </a:cubicBezTo>
                  <a:cubicBezTo>
                    <a:pt x="204272" y="158311"/>
                    <a:pt x="158311" y="204272"/>
                    <a:pt x="102136" y="204272"/>
                  </a:cubicBezTo>
                  <a:cubicBezTo>
                    <a:pt x="45961" y="204272"/>
                    <a:pt x="0" y="158311"/>
                    <a:pt x="0" y="102136"/>
                  </a:cubicBezTo>
                  <a:cubicBezTo>
                    <a:pt x="0" y="102136"/>
                    <a:pt x="0" y="102136"/>
                    <a:pt x="0" y="102136"/>
                  </a:cubicBezTo>
                  <a:cubicBezTo>
                    <a:pt x="0" y="45961"/>
                    <a:pt x="45961" y="0"/>
                    <a:pt x="102136" y="0"/>
                  </a:cubicBezTo>
                  <a:lnTo>
                    <a:pt x="10213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 name="Google Shape;101;p3"/>
            <p:cNvSpPr/>
            <p:nvPr/>
          </p:nvSpPr>
          <p:spPr>
            <a:xfrm>
              <a:off x="6710332" y="6436689"/>
              <a:ext cx="214486" cy="214485"/>
            </a:xfrm>
            <a:custGeom>
              <a:avLst/>
              <a:gdLst/>
              <a:ahLst/>
              <a:cxnLst/>
              <a:rect l="l" t="t" r="r" b="b"/>
              <a:pathLst>
                <a:path w="214486" h="214485" extrusionOk="0">
                  <a:moveTo>
                    <a:pt x="107243" y="0"/>
                  </a:moveTo>
                  <a:cubicBezTo>
                    <a:pt x="165971" y="0"/>
                    <a:pt x="214486" y="48514"/>
                    <a:pt x="214486" y="107243"/>
                  </a:cubicBezTo>
                  <a:cubicBezTo>
                    <a:pt x="214486" y="165971"/>
                    <a:pt x="165971" y="214485"/>
                    <a:pt x="107243" y="214485"/>
                  </a:cubicBezTo>
                  <a:cubicBezTo>
                    <a:pt x="48515" y="214485"/>
                    <a:pt x="0" y="165971"/>
                    <a:pt x="0" y="107243"/>
                  </a:cubicBezTo>
                  <a:lnTo>
                    <a:pt x="0" y="107243"/>
                  </a:lnTo>
                  <a:cubicBezTo>
                    <a:pt x="0" y="48514"/>
                    <a:pt x="47238" y="0"/>
                    <a:pt x="107243" y="0"/>
                  </a:cubicBezTo>
                  <a:cubicBezTo>
                    <a:pt x="107243" y="0"/>
                    <a:pt x="107243" y="0"/>
                    <a:pt x="10724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 name="Google Shape;102;p3"/>
            <p:cNvSpPr/>
            <p:nvPr/>
          </p:nvSpPr>
          <p:spPr>
            <a:xfrm>
              <a:off x="6942692" y="6437965"/>
              <a:ext cx="210655" cy="210655"/>
            </a:xfrm>
            <a:custGeom>
              <a:avLst/>
              <a:gdLst/>
              <a:ahLst/>
              <a:cxnLst/>
              <a:rect l="l" t="t" r="r" b="b"/>
              <a:pathLst>
                <a:path w="210655" h="210655" extrusionOk="0">
                  <a:moveTo>
                    <a:pt x="104690" y="0"/>
                  </a:moveTo>
                  <a:cubicBezTo>
                    <a:pt x="163417" y="0"/>
                    <a:pt x="210655" y="47238"/>
                    <a:pt x="210655" y="104689"/>
                  </a:cubicBezTo>
                  <a:cubicBezTo>
                    <a:pt x="210655" y="163418"/>
                    <a:pt x="163417" y="210655"/>
                    <a:pt x="105966" y="210655"/>
                  </a:cubicBezTo>
                  <a:cubicBezTo>
                    <a:pt x="47238" y="210655"/>
                    <a:pt x="0" y="163418"/>
                    <a:pt x="0" y="105966"/>
                  </a:cubicBezTo>
                  <a:cubicBezTo>
                    <a:pt x="0" y="105966"/>
                    <a:pt x="0" y="105966"/>
                    <a:pt x="0" y="105966"/>
                  </a:cubicBezTo>
                  <a:cubicBezTo>
                    <a:pt x="0" y="47238"/>
                    <a:pt x="47238" y="0"/>
                    <a:pt x="10469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 name="Google Shape;103;p3"/>
            <p:cNvSpPr/>
            <p:nvPr/>
          </p:nvSpPr>
          <p:spPr>
            <a:xfrm>
              <a:off x="7180158" y="6445626"/>
              <a:ext cx="196611" cy="196611"/>
            </a:xfrm>
            <a:custGeom>
              <a:avLst/>
              <a:gdLst/>
              <a:ahLst/>
              <a:cxnLst/>
              <a:rect l="l" t="t" r="r" b="b"/>
              <a:pathLst>
                <a:path w="196611" h="196611" extrusionOk="0">
                  <a:moveTo>
                    <a:pt x="98305" y="0"/>
                  </a:moveTo>
                  <a:cubicBezTo>
                    <a:pt x="151927" y="0"/>
                    <a:pt x="196611" y="43408"/>
                    <a:pt x="196611" y="98306"/>
                  </a:cubicBezTo>
                  <a:cubicBezTo>
                    <a:pt x="196611" y="151927"/>
                    <a:pt x="153204" y="196611"/>
                    <a:pt x="98305" y="196611"/>
                  </a:cubicBezTo>
                  <a:cubicBezTo>
                    <a:pt x="43407" y="196611"/>
                    <a:pt x="0" y="153204"/>
                    <a:pt x="0" y="98306"/>
                  </a:cubicBezTo>
                  <a:cubicBezTo>
                    <a:pt x="0" y="98306"/>
                    <a:pt x="0" y="98306"/>
                    <a:pt x="0" y="98306"/>
                  </a:cubicBezTo>
                  <a:cubicBezTo>
                    <a:pt x="0" y="44684"/>
                    <a:pt x="43407" y="0"/>
                    <a:pt x="98305" y="0"/>
                  </a:cubicBezTo>
                  <a:cubicBezTo>
                    <a:pt x="98305" y="0"/>
                    <a:pt x="98305" y="0"/>
                    <a:pt x="9830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 name="Google Shape;104;p3"/>
            <p:cNvSpPr/>
            <p:nvPr/>
          </p:nvSpPr>
          <p:spPr>
            <a:xfrm>
              <a:off x="7427838" y="6463499"/>
              <a:ext cx="160864" cy="160864"/>
            </a:xfrm>
            <a:custGeom>
              <a:avLst/>
              <a:gdLst/>
              <a:ahLst/>
              <a:cxnLst/>
              <a:rect l="l" t="t" r="r" b="b"/>
              <a:pathLst>
                <a:path w="160864" h="160864" extrusionOk="0">
                  <a:moveTo>
                    <a:pt x="80432" y="0"/>
                  </a:moveTo>
                  <a:cubicBezTo>
                    <a:pt x="125116" y="0"/>
                    <a:pt x="160865" y="35747"/>
                    <a:pt x="160865" y="80432"/>
                  </a:cubicBezTo>
                  <a:cubicBezTo>
                    <a:pt x="160865" y="125117"/>
                    <a:pt x="125116" y="160864"/>
                    <a:pt x="80432" y="160864"/>
                  </a:cubicBezTo>
                  <a:cubicBezTo>
                    <a:pt x="35747" y="160864"/>
                    <a:pt x="0" y="125117"/>
                    <a:pt x="0" y="80432"/>
                  </a:cubicBezTo>
                  <a:lnTo>
                    <a:pt x="0" y="80432"/>
                  </a:lnTo>
                  <a:cubicBezTo>
                    <a:pt x="0" y="35747"/>
                    <a:pt x="35747" y="0"/>
                    <a:pt x="80432" y="0"/>
                  </a:cubicBezTo>
                  <a:cubicBezTo>
                    <a:pt x="80432" y="0"/>
                    <a:pt x="80432" y="0"/>
                    <a:pt x="8043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 name="Google Shape;105;p3"/>
            <p:cNvSpPr/>
            <p:nvPr/>
          </p:nvSpPr>
          <p:spPr>
            <a:xfrm>
              <a:off x="7665304" y="6469883"/>
              <a:ext cx="148097" cy="148097"/>
            </a:xfrm>
            <a:custGeom>
              <a:avLst/>
              <a:gdLst/>
              <a:ahLst/>
              <a:cxnLst/>
              <a:rect l="l" t="t" r="r" b="b"/>
              <a:pathLst>
                <a:path w="148097" h="148097" extrusionOk="0">
                  <a:moveTo>
                    <a:pt x="148097" y="74049"/>
                  </a:moveTo>
                  <a:cubicBezTo>
                    <a:pt x="148097" y="114945"/>
                    <a:pt x="114945" y="148097"/>
                    <a:pt x="74049" y="148097"/>
                  </a:cubicBezTo>
                  <a:cubicBezTo>
                    <a:pt x="33153" y="148097"/>
                    <a:pt x="0" y="114945"/>
                    <a:pt x="0" y="74049"/>
                  </a:cubicBezTo>
                  <a:cubicBezTo>
                    <a:pt x="0" y="33153"/>
                    <a:pt x="33153" y="0"/>
                    <a:pt x="74049" y="0"/>
                  </a:cubicBezTo>
                  <a:cubicBezTo>
                    <a:pt x="114945" y="0"/>
                    <a:pt x="148097" y="33153"/>
                    <a:pt x="148097" y="74049"/>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 name="Google Shape;106;p3"/>
            <p:cNvSpPr/>
            <p:nvPr/>
          </p:nvSpPr>
          <p:spPr>
            <a:xfrm>
              <a:off x="7892556" y="6467329"/>
              <a:ext cx="153203" cy="153204"/>
            </a:xfrm>
            <a:custGeom>
              <a:avLst/>
              <a:gdLst/>
              <a:ahLst/>
              <a:cxnLst/>
              <a:rect l="l" t="t" r="r" b="b"/>
              <a:pathLst>
                <a:path w="153203" h="153204" extrusionOk="0">
                  <a:moveTo>
                    <a:pt x="76602" y="0"/>
                  </a:moveTo>
                  <a:cubicBezTo>
                    <a:pt x="118733" y="0"/>
                    <a:pt x="153204" y="34471"/>
                    <a:pt x="153204" y="76602"/>
                  </a:cubicBezTo>
                  <a:cubicBezTo>
                    <a:pt x="153204" y="118733"/>
                    <a:pt x="118733" y="153204"/>
                    <a:pt x="76602" y="153204"/>
                  </a:cubicBezTo>
                  <a:cubicBezTo>
                    <a:pt x="34471" y="153204"/>
                    <a:pt x="0" y="118733"/>
                    <a:pt x="0" y="76602"/>
                  </a:cubicBezTo>
                  <a:cubicBezTo>
                    <a:pt x="0" y="76602"/>
                    <a:pt x="0" y="76602"/>
                    <a:pt x="0" y="76602"/>
                  </a:cubicBezTo>
                  <a:cubicBezTo>
                    <a:pt x="0" y="34471"/>
                    <a:pt x="34471" y="0"/>
                    <a:pt x="7660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7" name="Google Shape;107;p3"/>
            <p:cNvSpPr/>
            <p:nvPr/>
          </p:nvSpPr>
          <p:spPr>
            <a:xfrm>
              <a:off x="8114702" y="6459669"/>
              <a:ext cx="168524" cy="168524"/>
            </a:xfrm>
            <a:custGeom>
              <a:avLst/>
              <a:gdLst/>
              <a:ahLst/>
              <a:cxnLst/>
              <a:rect l="l" t="t" r="r" b="b"/>
              <a:pathLst>
                <a:path w="168524" h="168524" extrusionOk="0">
                  <a:moveTo>
                    <a:pt x="84263" y="0"/>
                  </a:moveTo>
                  <a:cubicBezTo>
                    <a:pt x="131501" y="0"/>
                    <a:pt x="168525" y="37025"/>
                    <a:pt x="168525" y="84263"/>
                  </a:cubicBezTo>
                  <a:cubicBezTo>
                    <a:pt x="168525" y="131500"/>
                    <a:pt x="131501" y="168525"/>
                    <a:pt x="84263" y="168525"/>
                  </a:cubicBezTo>
                  <a:cubicBezTo>
                    <a:pt x="37025" y="168525"/>
                    <a:pt x="0" y="131500"/>
                    <a:pt x="0" y="84263"/>
                  </a:cubicBezTo>
                  <a:cubicBezTo>
                    <a:pt x="0" y="84263"/>
                    <a:pt x="0" y="84263"/>
                    <a:pt x="0" y="84263"/>
                  </a:cubicBezTo>
                  <a:cubicBezTo>
                    <a:pt x="0" y="37025"/>
                    <a:pt x="38301" y="0"/>
                    <a:pt x="84263" y="0"/>
                  </a:cubicBezTo>
                  <a:lnTo>
                    <a:pt x="8426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8" name="Google Shape;108;p3"/>
            <p:cNvSpPr/>
            <p:nvPr/>
          </p:nvSpPr>
          <p:spPr>
            <a:xfrm>
              <a:off x="8331741" y="6445626"/>
              <a:ext cx="196612" cy="196611"/>
            </a:xfrm>
            <a:custGeom>
              <a:avLst/>
              <a:gdLst/>
              <a:ahLst/>
              <a:cxnLst/>
              <a:rect l="l" t="t" r="r" b="b"/>
              <a:pathLst>
                <a:path w="196612" h="196611" extrusionOk="0">
                  <a:moveTo>
                    <a:pt x="98306" y="0"/>
                  </a:moveTo>
                  <a:cubicBezTo>
                    <a:pt x="153204" y="0"/>
                    <a:pt x="196612" y="43408"/>
                    <a:pt x="196612" y="98306"/>
                  </a:cubicBezTo>
                  <a:cubicBezTo>
                    <a:pt x="196612" y="153204"/>
                    <a:pt x="153204" y="196611"/>
                    <a:pt x="98306" y="196611"/>
                  </a:cubicBezTo>
                  <a:cubicBezTo>
                    <a:pt x="43408" y="196611"/>
                    <a:pt x="0" y="153204"/>
                    <a:pt x="0" y="98306"/>
                  </a:cubicBezTo>
                  <a:cubicBezTo>
                    <a:pt x="0" y="98306"/>
                    <a:pt x="0" y="98306"/>
                    <a:pt x="0" y="98306"/>
                  </a:cubicBezTo>
                  <a:cubicBezTo>
                    <a:pt x="0" y="43408"/>
                    <a:pt x="43408" y="0"/>
                    <a:pt x="983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9" name="Google Shape;109;p3"/>
            <p:cNvSpPr/>
            <p:nvPr/>
          </p:nvSpPr>
          <p:spPr>
            <a:xfrm>
              <a:off x="8557717" y="6441795"/>
              <a:ext cx="204271" cy="204272"/>
            </a:xfrm>
            <a:custGeom>
              <a:avLst/>
              <a:gdLst/>
              <a:ahLst/>
              <a:cxnLst/>
              <a:rect l="l" t="t" r="r" b="b"/>
              <a:pathLst>
                <a:path w="204271" h="204272" extrusionOk="0">
                  <a:moveTo>
                    <a:pt x="102136" y="0"/>
                  </a:moveTo>
                  <a:cubicBezTo>
                    <a:pt x="158311" y="0"/>
                    <a:pt x="204272" y="45961"/>
                    <a:pt x="204272" y="102136"/>
                  </a:cubicBezTo>
                  <a:cubicBezTo>
                    <a:pt x="204272" y="158311"/>
                    <a:pt x="158311" y="204272"/>
                    <a:pt x="102136" y="204272"/>
                  </a:cubicBezTo>
                  <a:cubicBezTo>
                    <a:pt x="45962" y="204272"/>
                    <a:pt x="0" y="158311"/>
                    <a:pt x="0" y="102136"/>
                  </a:cubicBezTo>
                  <a:cubicBezTo>
                    <a:pt x="0" y="102136"/>
                    <a:pt x="0" y="102136"/>
                    <a:pt x="0" y="102136"/>
                  </a:cubicBezTo>
                  <a:cubicBezTo>
                    <a:pt x="1277" y="45961"/>
                    <a:pt x="45962" y="0"/>
                    <a:pt x="10213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0" name="Google Shape;110;p3"/>
            <p:cNvSpPr/>
            <p:nvPr/>
          </p:nvSpPr>
          <p:spPr>
            <a:xfrm>
              <a:off x="8790076" y="6443072"/>
              <a:ext cx="201718" cy="201718"/>
            </a:xfrm>
            <a:custGeom>
              <a:avLst/>
              <a:gdLst/>
              <a:ahLst/>
              <a:cxnLst/>
              <a:rect l="l" t="t" r="r" b="b"/>
              <a:pathLst>
                <a:path w="201718" h="201718" extrusionOk="0">
                  <a:moveTo>
                    <a:pt x="100860" y="0"/>
                  </a:moveTo>
                  <a:cubicBezTo>
                    <a:pt x="155758" y="0"/>
                    <a:pt x="201718" y="44684"/>
                    <a:pt x="201718" y="100860"/>
                  </a:cubicBezTo>
                  <a:cubicBezTo>
                    <a:pt x="201718" y="155758"/>
                    <a:pt x="157034" y="201718"/>
                    <a:pt x="100860" y="201718"/>
                  </a:cubicBezTo>
                  <a:cubicBezTo>
                    <a:pt x="45961" y="201718"/>
                    <a:pt x="0" y="157034"/>
                    <a:pt x="0" y="100860"/>
                  </a:cubicBezTo>
                  <a:cubicBezTo>
                    <a:pt x="0" y="100860"/>
                    <a:pt x="0" y="100860"/>
                    <a:pt x="0" y="100860"/>
                  </a:cubicBezTo>
                  <a:cubicBezTo>
                    <a:pt x="0" y="45961"/>
                    <a:pt x="44684" y="0"/>
                    <a:pt x="100860" y="0"/>
                  </a:cubicBezTo>
                  <a:cubicBezTo>
                    <a:pt x="100860" y="0"/>
                    <a:pt x="100860" y="0"/>
                    <a:pt x="1008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1" name="Google Shape;111;p3"/>
            <p:cNvSpPr/>
            <p:nvPr/>
          </p:nvSpPr>
          <p:spPr>
            <a:xfrm>
              <a:off x="9059459" y="6482650"/>
              <a:ext cx="122563" cy="122563"/>
            </a:xfrm>
            <a:custGeom>
              <a:avLst/>
              <a:gdLst/>
              <a:ahLst/>
              <a:cxnLst/>
              <a:rect l="l" t="t" r="r" b="b"/>
              <a:pathLst>
                <a:path w="122563" h="122563" extrusionOk="0">
                  <a:moveTo>
                    <a:pt x="61282" y="0"/>
                  </a:moveTo>
                  <a:cubicBezTo>
                    <a:pt x="95752" y="0"/>
                    <a:pt x="122564" y="26811"/>
                    <a:pt x="122564" y="61282"/>
                  </a:cubicBezTo>
                  <a:cubicBezTo>
                    <a:pt x="122564" y="95752"/>
                    <a:pt x="95752" y="122563"/>
                    <a:pt x="61282" y="122563"/>
                  </a:cubicBezTo>
                  <a:cubicBezTo>
                    <a:pt x="26811" y="122563"/>
                    <a:pt x="0" y="95752"/>
                    <a:pt x="0" y="61282"/>
                  </a:cubicBezTo>
                  <a:cubicBezTo>
                    <a:pt x="0" y="61282"/>
                    <a:pt x="0" y="61282"/>
                    <a:pt x="0" y="61282"/>
                  </a:cubicBezTo>
                  <a:cubicBezTo>
                    <a:pt x="0" y="28087"/>
                    <a:pt x="26811" y="0"/>
                    <a:pt x="61282" y="0"/>
                  </a:cubicBezTo>
                  <a:cubicBezTo>
                    <a:pt x="61282" y="0"/>
                    <a:pt x="61282" y="0"/>
                    <a:pt x="6128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2" name="Google Shape;112;p3"/>
            <p:cNvSpPr/>
            <p:nvPr/>
          </p:nvSpPr>
          <p:spPr>
            <a:xfrm>
              <a:off x="9256071" y="6448179"/>
              <a:ext cx="191504" cy="191505"/>
            </a:xfrm>
            <a:custGeom>
              <a:avLst/>
              <a:gdLst/>
              <a:ahLst/>
              <a:cxnLst/>
              <a:rect l="l" t="t" r="r" b="b"/>
              <a:pathLst>
                <a:path w="191504" h="191505" extrusionOk="0">
                  <a:moveTo>
                    <a:pt x="95752" y="0"/>
                  </a:moveTo>
                  <a:cubicBezTo>
                    <a:pt x="148097" y="0"/>
                    <a:pt x="191505" y="42131"/>
                    <a:pt x="191505" y="95753"/>
                  </a:cubicBezTo>
                  <a:cubicBezTo>
                    <a:pt x="191505" y="148097"/>
                    <a:pt x="149374" y="191505"/>
                    <a:pt x="95752" y="191505"/>
                  </a:cubicBezTo>
                  <a:cubicBezTo>
                    <a:pt x="42131" y="191505"/>
                    <a:pt x="0" y="149374"/>
                    <a:pt x="0" y="95753"/>
                  </a:cubicBezTo>
                  <a:cubicBezTo>
                    <a:pt x="0" y="95753"/>
                    <a:pt x="0" y="95753"/>
                    <a:pt x="0" y="95753"/>
                  </a:cubicBezTo>
                  <a:cubicBezTo>
                    <a:pt x="0" y="43408"/>
                    <a:pt x="42131" y="0"/>
                    <a:pt x="9575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3" name="Google Shape;113;p3"/>
            <p:cNvSpPr/>
            <p:nvPr/>
          </p:nvSpPr>
          <p:spPr>
            <a:xfrm>
              <a:off x="9471834" y="6434135"/>
              <a:ext cx="219591" cy="219592"/>
            </a:xfrm>
            <a:custGeom>
              <a:avLst/>
              <a:gdLst/>
              <a:ahLst/>
              <a:cxnLst/>
              <a:rect l="l" t="t" r="r" b="b"/>
              <a:pathLst>
                <a:path w="219591" h="219592" extrusionOk="0">
                  <a:moveTo>
                    <a:pt x="109796" y="0"/>
                  </a:moveTo>
                  <a:cubicBezTo>
                    <a:pt x="171077" y="0"/>
                    <a:pt x="219592" y="48515"/>
                    <a:pt x="219592" y="109797"/>
                  </a:cubicBezTo>
                  <a:cubicBezTo>
                    <a:pt x="219592" y="171078"/>
                    <a:pt x="171077" y="219592"/>
                    <a:pt x="109796" y="219592"/>
                  </a:cubicBezTo>
                  <a:cubicBezTo>
                    <a:pt x="48514" y="219592"/>
                    <a:pt x="0" y="171078"/>
                    <a:pt x="0" y="109797"/>
                  </a:cubicBezTo>
                  <a:cubicBezTo>
                    <a:pt x="0" y="109797"/>
                    <a:pt x="0" y="109797"/>
                    <a:pt x="0" y="109797"/>
                  </a:cubicBezTo>
                  <a:cubicBezTo>
                    <a:pt x="0" y="48515"/>
                    <a:pt x="48514" y="0"/>
                    <a:pt x="10979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4" name="Google Shape;114;p3"/>
            <p:cNvSpPr/>
            <p:nvPr/>
          </p:nvSpPr>
          <p:spPr>
            <a:xfrm>
              <a:off x="9701640" y="6434135"/>
              <a:ext cx="219591" cy="219592"/>
            </a:xfrm>
            <a:custGeom>
              <a:avLst/>
              <a:gdLst/>
              <a:ahLst/>
              <a:cxnLst/>
              <a:rect l="l" t="t" r="r" b="b"/>
              <a:pathLst>
                <a:path w="219591" h="219592" extrusionOk="0">
                  <a:moveTo>
                    <a:pt x="109796" y="0"/>
                  </a:moveTo>
                  <a:cubicBezTo>
                    <a:pt x="171077" y="0"/>
                    <a:pt x="219592" y="48515"/>
                    <a:pt x="219592" y="109797"/>
                  </a:cubicBezTo>
                  <a:cubicBezTo>
                    <a:pt x="219592" y="171078"/>
                    <a:pt x="171077" y="219592"/>
                    <a:pt x="109796" y="219592"/>
                  </a:cubicBezTo>
                  <a:cubicBezTo>
                    <a:pt x="48514" y="219592"/>
                    <a:pt x="0" y="171078"/>
                    <a:pt x="0" y="109797"/>
                  </a:cubicBezTo>
                  <a:cubicBezTo>
                    <a:pt x="0" y="109797"/>
                    <a:pt x="0" y="109797"/>
                    <a:pt x="0" y="109797"/>
                  </a:cubicBezTo>
                  <a:cubicBezTo>
                    <a:pt x="0" y="48515"/>
                    <a:pt x="49791" y="0"/>
                    <a:pt x="10979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5" name="Google Shape;115;p3"/>
            <p:cNvSpPr/>
            <p:nvPr/>
          </p:nvSpPr>
          <p:spPr>
            <a:xfrm>
              <a:off x="9932722" y="6434135"/>
              <a:ext cx="219592" cy="219592"/>
            </a:xfrm>
            <a:custGeom>
              <a:avLst/>
              <a:gdLst/>
              <a:ahLst/>
              <a:cxnLst/>
              <a:rect l="l" t="t" r="r" b="b"/>
              <a:pathLst>
                <a:path w="219592" h="219592" extrusionOk="0">
                  <a:moveTo>
                    <a:pt x="109796" y="0"/>
                  </a:moveTo>
                  <a:cubicBezTo>
                    <a:pt x="171078" y="0"/>
                    <a:pt x="219592" y="48515"/>
                    <a:pt x="219592" y="109797"/>
                  </a:cubicBezTo>
                  <a:cubicBezTo>
                    <a:pt x="219592" y="171078"/>
                    <a:pt x="171078" y="219592"/>
                    <a:pt x="109796" y="219592"/>
                  </a:cubicBezTo>
                  <a:cubicBezTo>
                    <a:pt x="48514" y="219592"/>
                    <a:pt x="0" y="171078"/>
                    <a:pt x="0" y="109797"/>
                  </a:cubicBezTo>
                  <a:cubicBezTo>
                    <a:pt x="0" y="109797"/>
                    <a:pt x="0" y="109797"/>
                    <a:pt x="0" y="109797"/>
                  </a:cubicBezTo>
                  <a:cubicBezTo>
                    <a:pt x="0" y="48515"/>
                    <a:pt x="48514" y="0"/>
                    <a:pt x="10979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6" name="Google Shape;116;p3"/>
            <p:cNvSpPr/>
            <p:nvPr/>
          </p:nvSpPr>
          <p:spPr>
            <a:xfrm>
              <a:off x="10162528" y="6434135"/>
              <a:ext cx="219592" cy="219592"/>
            </a:xfrm>
            <a:custGeom>
              <a:avLst/>
              <a:gdLst/>
              <a:ahLst/>
              <a:cxnLst/>
              <a:rect l="l" t="t" r="r" b="b"/>
              <a:pathLst>
                <a:path w="219592" h="219592" extrusionOk="0">
                  <a:moveTo>
                    <a:pt x="109796" y="0"/>
                  </a:moveTo>
                  <a:cubicBezTo>
                    <a:pt x="171078" y="0"/>
                    <a:pt x="219592" y="49792"/>
                    <a:pt x="219592" y="109797"/>
                  </a:cubicBezTo>
                  <a:cubicBezTo>
                    <a:pt x="219592" y="171078"/>
                    <a:pt x="169801" y="219592"/>
                    <a:pt x="109796" y="219592"/>
                  </a:cubicBezTo>
                  <a:cubicBezTo>
                    <a:pt x="48514" y="219592"/>
                    <a:pt x="0" y="169801"/>
                    <a:pt x="0" y="109797"/>
                  </a:cubicBezTo>
                  <a:cubicBezTo>
                    <a:pt x="0" y="109797"/>
                    <a:pt x="0" y="109797"/>
                    <a:pt x="0" y="109797"/>
                  </a:cubicBezTo>
                  <a:cubicBezTo>
                    <a:pt x="0" y="48515"/>
                    <a:pt x="49792" y="0"/>
                    <a:pt x="109796" y="0"/>
                  </a:cubicBezTo>
                  <a:cubicBezTo>
                    <a:pt x="109796" y="0"/>
                    <a:pt x="109796" y="0"/>
                    <a:pt x="10979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7" name="Google Shape;117;p3"/>
            <p:cNvSpPr/>
            <p:nvPr/>
          </p:nvSpPr>
          <p:spPr>
            <a:xfrm>
              <a:off x="10397441" y="6437965"/>
              <a:ext cx="211931" cy="211932"/>
            </a:xfrm>
            <a:custGeom>
              <a:avLst/>
              <a:gdLst/>
              <a:ahLst/>
              <a:cxnLst/>
              <a:rect l="l" t="t" r="r" b="b"/>
              <a:pathLst>
                <a:path w="211931" h="211932" extrusionOk="0">
                  <a:moveTo>
                    <a:pt x="105966" y="0"/>
                  </a:moveTo>
                  <a:cubicBezTo>
                    <a:pt x="164694" y="0"/>
                    <a:pt x="211932" y="47238"/>
                    <a:pt x="211932" y="105966"/>
                  </a:cubicBezTo>
                  <a:cubicBezTo>
                    <a:pt x="211932" y="164694"/>
                    <a:pt x="164694" y="211932"/>
                    <a:pt x="105966" y="211932"/>
                  </a:cubicBezTo>
                  <a:cubicBezTo>
                    <a:pt x="47237" y="211932"/>
                    <a:pt x="0" y="164694"/>
                    <a:pt x="0" y="105966"/>
                  </a:cubicBezTo>
                  <a:lnTo>
                    <a:pt x="0" y="105966"/>
                  </a:lnTo>
                  <a:cubicBezTo>
                    <a:pt x="0" y="47238"/>
                    <a:pt x="47237" y="0"/>
                    <a:pt x="10596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8" name="Google Shape;118;p3"/>
            <p:cNvSpPr/>
            <p:nvPr/>
          </p:nvSpPr>
          <p:spPr>
            <a:xfrm>
              <a:off x="10633631" y="6444349"/>
              <a:ext cx="199164" cy="199165"/>
            </a:xfrm>
            <a:custGeom>
              <a:avLst/>
              <a:gdLst/>
              <a:ahLst/>
              <a:cxnLst/>
              <a:rect l="l" t="t" r="r" b="b"/>
              <a:pathLst>
                <a:path w="199164" h="199165" extrusionOk="0">
                  <a:moveTo>
                    <a:pt x="99582" y="0"/>
                  </a:moveTo>
                  <a:cubicBezTo>
                    <a:pt x="154480" y="0"/>
                    <a:pt x="199165" y="44684"/>
                    <a:pt x="199165" y="99583"/>
                  </a:cubicBezTo>
                  <a:cubicBezTo>
                    <a:pt x="199165" y="154481"/>
                    <a:pt x="154480" y="199165"/>
                    <a:pt x="99582" y="199165"/>
                  </a:cubicBezTo>
                  <a:cubicBezTo>
                    <a:pt x="44684" y="199165"/>
                    <a:pt x="0" y="154481"/>
                    <a:pt x="0" y="99583"/>
                  </a:cubicBezTo>
                  <a:cubicBezTo>
                    <a:pt x="0" y="44684"/>
                    <a:pt x="44684" y="0"/>
                    <a:pt x="99582" y="0"/>
                  </a:cubicBezTo>
                  <a:lnTo>
                    <a:pt x="99582"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9" name="Google Shape;119;p3"/>
            <p:cNvSpPr/>
            <p:nvPr/>
          </p:nvSpPr>
          <p:spPr>
            <a:xfrm>
              <a:off x="10877480" y="6457116"/>
              <a:ext cx="172384" cy="172384"/>
            </a:xfrm>
            <a:custGeom>
              <a:avLst/>
              <a:gdLst/>
              <a:ahLst/>
              <a:cxnLst/>
              <a:rect l="l" t="t" r="r" b="b"/>
              <a:pathLst>
                <a:path w="172384" h="172384" extrusionOk="0">
                  <a:moveTo>
                    <a:pt x="86815" y="0"/>
                  </a:moveTo>
                  <a:cubicBezTo>
                    <a:pt x="134053" y="0"/>
                    <a:pt x="173631" y="38301"/>
                    <a:pt x="172354" y="86816"/>
                  </a:cubicBezTo>
                  <a:cubicBezTo>
                    <a:pt x="172354" y="134053"/>
                    <a:pt x="134053" y="173631"/>
                    <a:pt x="85539" y="172354"/>
                  </a:cubicBezTo>
                  <a:cubicBezTo>
                    <a:pt x="38301" y="172354"/>
                    <a:pt x="0" y="134053"/>
                    <a:pt x="0" y="85539"/>
                  </a:cubicBezTo>
                  <a:cubicBezTo>
                    <a:pt x="0" y="39578"/>
                    <a:pt x="38301" y="0"/>
                    <a:pt x="86815" y="0"/>
                  </a:cubicBezTo>
                  <a:cubicBezTo>
                    <a:pt x="85539" y="0"/>
                    <a:pt x="85539" y="0"/>
                    <a:pt x="8681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0" name="Google Shape;120;p3"/>
            <p:cNvSpPr/>
            <p:nvPr/>
          </p:nvSpPr>
          <p:spPr>
            <a:xfrm>
              <a:off x="11121294" y="6471160"/>
              <a:ext cx="146856" cy="146820"/>
            </a:xfrm>
            <a:custGeom>
              <a:avLst/>
              <a:gdLst/>
              <a:ahLst/>
              <a:cxnLst/>
              <a:rect l="l" t="t" r="r" b="b"/>
              <a:pathLst>
                <a:path w="146856" h="146820" extrusionOk="0">
                  <a:moveTo>
                    <a:pt x="72808" y="0"/>
                  </a:moveTo>
                  <a:cubicBezTo>
                    <a:pt x="113662" y="0"/>
                    <a:pt x="146856" y="33194"/>
                    <a:pt x="146856" y="72772"/>
                  </a:cubicBezTo>
                  <a:cubicBezTo>
                    <a:pt x="146856" y="112349"/>
                    <a:pt x="113662" y="146820"/>
                    <a:pt x="74085" y="146820"/>
                  </a:cubicBezTo>
                  <a:cubicBezTo>
                    <a:pt x="34507" y="146820"/>
                    <a:pt x="36" y="113626"/>
                    <a:pt x="36" y="74048"/>
                  </a:cubicBezTo>
                  <a:cubicBezTo>
                    <a:pt x="36" y="74048"/>
                    <a:pt x="36" y="74048"/>
                    <a:pt x="36" y="74048"/>
                  </a:cubicBezTo>
                  <a:cubicBezTo>
                    <a:pt x="-1241" y="33194"/>
                    <a:pt x="31953" y="0"/>
                    <a:pt x="72808" y="0"/>
                  </a:cubicBezTo>
                  <a:lnTo>
                    <a:pt x="7280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1" name="Google Shape;121;p3"/>
            <p:cNvSpPr/>
            <p:nvPr/>
          </p:nvSpPr>
          <p:spPr>
            <a:xfrm>
              <a:off x="11362626" y="6482650"/>
              <a:ext cx="122562" cy="122563"/>
            </a:xfrm>
            <a:custGeom>
              <a:avLst/>
              <a:gdLst/>
              <a:ahLst/>
              <a:cxnLst/>
              <a:rect l="l" t="t" r="r" b="b"/>
              <a:pathLst>
                <a:path w="122562" h="122563" extrusionOk="0">
                  <a:moveTo>
                    <a:pt x="61281" y="0"/>
                  </a:moveTo>
                  <a:cubicBezTo>
                    <a:pt x="95752" y="0"/>
                    <a:pt x="122563" y="26811"/>
                    <a:pt x="122563" y="61282"/>
                  </a:cubicBezTo>
                  <a:cubicBezTo>
                    <a:pt x="122563" y="95752"/>
                    <a:pt x="95752" y="122563"/>
                    <a:pt x="61281" y="122563"/>
                  </a:cubicBezTo>
                  <a:cubicBezTo>
                    <a:pt x="26810" y="122563"/>
                    <a:pt x="0" y="95752"/>
                    <a:pt x="0" y="61282"/>
                  </a:cubicBezTo>
                  <a:cubicBezTo>
                    <a:pt x="0" y="61282"/>
                    <a:pt x="0" y="61282"/>
                    <a:pt x="0" y="61282"/>
                  </a:cubicBezTo>
                  <a:cubicBezTo>
                    <a:pt x="0" y="26811"/>
                    <a:pt x="28088" y="0"/>
                    <a:pt x="6128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2" name="Google Shape;122;p3"/>
            <p:cNvSpPr/>
            <p:nvPr/>
          </p:nvSpPr>
          <p:spPr>
            <a:xfrm>
              <a:off x="11591115" y="6478820"/>
              <a:ext cx="128986" cy="128947"/>
            </a:xfrm>
            <a:custGeom>
              <a:avLst/>
              <a:gdLst/>
              <a:ahLst/>
              <a:cxnLst/>
              <a:rect l="l" t="t" r="r" b="b"/>
              <a:pathLst>
                <a:path w="128986" h="128947" extrusionOk="0">
                  <a:moveTo>
                    <a:pt x="63875" y="0"/>
                  </a:moveTo>
                  <a:cubicBezTo>
                    <a:pt x="99623" y="0"/>
                    <a:pt x="128986" y="29364"/>
                    <a:pt x="128986" y="63835"/>
                  </a:cubicBezTo>
                  <a:cubicBezTo>
                    <a:pt x="128986" y="99582"/>
                    <a:pt x="99623" y="128947"/>
                    <a:pt x="65152" y="128947"/>
                  </a:cubicBezTo>
                  <a:cubicBezTo>
                    <a:pt x="29404" y="128947"/>
                    <a:pt x="40" y="99582"/>
                    <a:pt x="40" y="65112"/>
                  </a:cubicBezTo>
                  <a:cubicBezTo>
                    <a:pt x="40" y="65112"/>
                    <a:pt x="40" y="65112"/>
                    <a:pt x="40" y="65112"/>
                  </a:cubicBezTo>
                  <a:cubicBezTo>
                    <a:pt x="-1237" y="29364"/>
                    <a:pt x="28127" y="0"/>
                    <a:pt x="6387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3" name="Google Shape;123;p3"/>
            <p:cNvSpPr/>
            <p:nvPr/>
          </p:nvSpPr>
          <p:spPr>
            <a:xfrm>
              <a:off x="11820961" y="6480096"/>
              <a:ext cx="127669" cy="127670"/>
            </a:xfrm>
            <a:custGeom>
              <a:avLst/>
              <a:gdLst/>
              <a:ahLst/>
              <a:cxnLst/>
              <a:rect l="l" t="t" r="r" b="b"/>
              <a:pathLst>
                <a:path w="127669" h="127670" extrusionOk="0">
                  <a:moveTo>
                    <a:pt x="63835" y="0"/>
                  </a:moveTo>
                  <a:cubicBezTo>
                    <a:pt x="98305" y="0"/>
                    <a:pt x="127670" y="28087"/>
                    <a:pt x="127670" y="63835"/>
                  </a:cubicBezTo>
                  <a:cubicBezTo>
                    <a:pt x="127670" y="98306"/>
                    <a:pt x="99582" y="127670"/>
                    <a:pt x="63835" y="127670"/>
                  </a:cubicBezTo>
                  <a:cubicBezTo>
                    <a:pt x="29364" y="127670"/>
                    <a:pt x="0" y="99583"/>
                    <a:pt x="0" y="63835"/>
                  </a:cubicBezTo>
                  <a:lnTo>
                    <a:pt x="0" y="63835"/>
                  </a:lnTo>
                  <a:cubicBezTo>
                    <a:pt x="1276" y="29364"/>
                    <a:pt x="29364" y="0"/>
                    <a:pt x="6383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4" name="Google Shape;124;p3"/>
            <p:cNvSpPr/>
            <p:nvPr/>
          </p:nvSpPr>
          <p:spPr>
            <a:xfrm>
              <a:off x="12041830" y="6471160"/>
              <a:ext cx="148096" cy="148096"/>
            </a:xfrm>
            <a:custGeom>
              <a:avLst/>
              <a:gdLst/>
              <a:ahLst/>
              <a:cxnLst/>
              <a:rect l="l" t="t" r="r" b="b"/>
              <a:pathLst>
                <a:path w="148096" h="148096" extrusionOk="0">
                  <a:moveTo>
                    <a:pt x="74048" y="0"/>
                  </a:moveTo>
                  <a:cubicBezTo>
                    <a:pt x="114903" y="0"/>
                    <a:pt x="148097" y="33194"/>
                    <a:pt x="148097" y="74048"/>
                  </a:cubicBezTo>
                  <a:cubicBezTo>
                    <a:pt x="148097" y="114903"/>
                    <a:pt x="114903" y="148097"/>
                    <a:pt x="74048" y="148097"/>
                  </a:cubicBezTo>
                  <a:cubicBezTo>
                    <a:pt x="33194" y="148097"/>
                    <a:pt x="0" y="114903"/>
                    <a:pt x="0" y="74048"/>
                  </a:cubicBezTo>
                  <a:cubicBezTo>
                    <a:pt x="0" y="74048"/>
                    <a:pt x="0" y="74048"/>
                    <a:pt x="0" y="74048"/>
                  </a:cubicBezTo>
                  <a:cubicBezTo>
                    <a:pt x="0" y="33194"/>
                    <a:pt x="33194" y="0"/>
                    <a:pt x="74048" y="0"/>
                  </a:cubicBezTo>
                  <a:cubicBezTo>
                    <a:pt x="74048" y="0"/>
                    <a:pt x="74048" y="0"/>
                    <a:pt x="7404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5" name="Google Shape;125;p3"/>
            <p:cNvSpPr/>
            <p:nvPr/>
          </p:nvSpPr>
          <p:spPr>
            <a:xfrm>
              <a:off x="30640" y="6208159"/>
              <a:ext cx="211932" cy="211932"/>
            </a:xfrm>
            <a:custGeom>
              <a:avLst/>
              <a:gdLst/>
              <a:ahLst/>
              <a:cxnLst/>
              <a:rect l="l" t="t" r="r" b="b"/>
              <a:pathLst>
                <a:path w="211932" h="211932" extrusionOk="0">
                  <a:moveTo>
                    <a:pt x="105966" y="0"/>
                  </a:moveTo>
                  <a:cubicBezTo>
                    <a:pt x="164694" y="0"/>
                    <a:pt x="211932" y="47238"/>
                    <a:pt x="211932" y="105966"/>
                  </a:cubicBezTo>
                  <a:cubicBezTo>
                    <a:pt x="211932" y="164694"/>
                    <a:pt x="164694" y="211932"/>
                    <a:pt x="105966" y="211932"/>
                  </a:cubicBezTo>
                  <a:cubicBezTo>
                    <a:pt x="47238" y="211932"/>
                    <a:pt x="0" y="164694"/>
                    <a:pt x="0" y="105966"/>
                  </a:cubicBezTo>
                  <a:cubicBezTo>
                    <a:pt x="0" y="105966"/>
                    <a:pt x="0" y="105966"/>
                    <a:pt x="0" y="105966"/>
                  </a:cubicBezTo>
                  <a:cubicBezTo>
                    <a:pt x="1277" y="47238"/>
                    <a:pt x="48515" y="0"/>
                    <a:pt x="105966" y="0"/>
                  </a:cubicBezTo>
                  <a:cubicBezTo>
                    <a:pt x="105966" y="0"/>
                    <a:pt x="105966" y="0"/>
                    <a:pt x="10596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6" name="Google Shape;126;p3"/>
            <p:cNvSpPr/>
            <p:nvPr/>
          </p:nvSpPr>
          <p:spPr>
            <a:xfrm>
              <a:off x="275767" y="6220926"/>
              <a:ext cx="183844" cy="183844"/>
            </a:xfrm>
            <a:custGeom>
              <a:avLst/>
              <a:gdLst/>
              <a:ahLst/>
              <a:cxnLst/>
              <a:rect l="l" t="t" r="r" b="b"/>
              <a:pathLst>
                <a:path w="183844" h="183844" extrusionOk="0">
                  <a:moveTo>
                    <a:pt x="183845" y="91922"/>
                  </a:moveTo>
                  <a:cubicBezTo>
                    <a:pt x="183845" y="142689"/>
                    <a:pt x="142690" y="183845"/>
                    <a:pt x="91922" y="183845"/>
                  </a:cubicBezTo>
                  <a:cubicBezTo>
                    <a:pt x="41155" y="183845"/>
                    <a:pt x="0" y="142690"/>
                    <a:pt x="0" y="91922"/>
                  </a:cubicBezTo>
                  <a:cubicBezTo>
                    <a:pt x="0" y="41155"/>
                    <a:pt x="41155" y="0"/>
                    <a:pt x="91922" y="0"/>
                  </a:cubicBezTo>
                  <a:cubicBezTo>
                    <a:pt x="142690" y="0"/>
                    <a:pt x="183845" y="41155"/>
                    <a:pt x="183845" y="91922"/>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7" name="Google Shape;127;p3"/>
            <p:cNvSpPr/>
            <p:nvPr/>
          </p:nvSpPr>
          <p:spPr>
            <a:xfrm>
              <a:off x="504296" y="6219650"/>
              <a:ext cx="186398" cy="186398"/>
            </a:xfrm>
            <a:custGeom>
              <a:avLst/>
              <a:gdLst/>
              <a:ahLst/>
              <a:cxnLst/>
              <a:rect l="l" t="t" r="r" b="b"/>
              <a:pathLst>
                <a:path w="186398" h="186398" extrusionOk="0">
                  <a:moveTo>
                    <a:pt x="93199" y="0"/>
                  </a:moveTo>
                  <a:cubicBezTo>
                    <a:pt x="144267" y="0"/>
                    <a:pt x="186398" y="42131"/>
                    <a:pt x="186398" y="93199"/>
                  </a:cubicBezTo>
                  <a:cubicBezTo>
                    <a:pt x="186398" y="144267"/>
                    <a:pt x="144267" y="186398"/>
                    <a:pt x="93199" y="186398"/>
                  </a:cubicBezTo>
                  <a:cubicBezTo>
                    <a:pt x="42131" y="186398"/>
                    <a:pt x="0" y="144267"/>
                    <a:pt x="0" y="93199"/>
                  </a:cubicBezTo>
                  <a:cubicBezTo>
                    <a:pt x="0" y="42131"/>
                    <a:pt x="40854" y="0"/>
                    <a:pt x="9319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8" name="Google Shape;128;p3"/>
            <p:cNvSpPr/>
            <p:nvPr/>
          </p:nvSpPr>
          <p:spPr>
            <a:xfrm>
              <a:off x="725165" y="6210713"/>
              <a:ext cx="206825" cy="206825"/>
            </a:xfrm>
            <a:custGeom>
              <a:avLst/>
              <a:gdLst/>
              <a:ahLst/>
              <a:cxnLst/>
              <a:rect l="l" t="t" r="r" b="b"/>
              <a:pathLst>
                <a:path w="206825" h="206825" extrusionOk="0">
                  <a:moveTo>
                    <a:pt x="103413" y="0"/>
                  </a:moveTo>
                  <a:cubicBezTo>
                    <a:pt x="160864" y="0"/>
                    <a:pt x="206825" y="45961"/>
                    <a:pt x="206825" y="103413"/>
                  </a:cubicBezTo>
                  <a:cubicBezTo>
                    <a:pt x="206825" y="160864"/>
                    <a:pt x="160864" y="206826"/>
                    <a:pt x="103413" y="206826"/>
                  </a:cubicBezTo>
                  <a:cubicBezTo>
                    <a:pt x="45961" y="206826"/>
                    <a:pt x="0" y="160864"/>
                    <a:pt x="0" y="103413"/>
                  </a:cubicBezTo>
                  <a:cubicBezTo>
                    <a:pt x="0" y="103413"/>
                    <a:pt x="0" y="103413"/>
                    <a:pt x="0" y="103413"/>
                  </a:cubicBezTo>
                  <a:cubicBezTo>
                    <a:pt x="0" y="45961"/>
                    <a:pt x="45961" y="0"/>
                    <a:pt x="10341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9" name="Google Shape;129;p3"/>
            <p:cNvSpPr/>
            <p:nvPr/>
          </p:nvSpPr>
          <p:spPr>
            <a:xfrm>
              <a:off x="974121" y="6228587"/>
              <a:ext cx="168524" cy="168524"/>
            </a:xfrm>
            <a:custGeom>
              <a:avLst/>
              <a:gdLst/>
              <a:ahLst/>
              <a:cxnLst/>
              <a:rect l="l" t="t" r="r" b="b"/>
              <a:pathLst>
                <a:path w="168524" h="168524" extrusionOk="0">
                  <a:moveTo>
                    <a:pt x="168524" y="84262"/>
                  </a:moveTo>
                  <a:cubicBezTo>
                    <a:pt x="168524" y="130799"/>
                    <a:pt x="130799" y="168524"/>
                    <a:pt x="84262" y="168524"/>
                  </a:cubicBezTo>
                  <a:cubicBezTo>
                    <a:pt x="37725" y="168524"/>
                    <a:pt x="0" y="130799"/>
                    <a:pt x="0" y="84262"/>
                  </a:cubicBezTo>
                  <a:cubicBezTo>
                    <a:pt x="0" y="37725"/>
                    <a:pt x="37725" y="0"/>
                    <a:pt x="84262" y="0"/>
                  </a:cubicBezTo>
                  <a:cubicBezTo>
                    <a:pt x="130799" y="0"/>
                    <a:pt x="168524" y="37725"/>
                    <a:pt x="168524" y="84262"/>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 name="Google Shape;130;p3"/>
            <p:cNvSpPr/>
            <p:nvPr/>
          </p:nvSpPr>
          <p:spPr>
            <a:xfrm>
              <a:off x="1206481" y="6231140"/>
              <a:ext cx="163417" cy="163417"/>
            </a:xfrm>
            <a:custGeom>
              <a:avLst/>
              <a:gdLst/>
              <a:ahLst/>
              <a:cxnLst/>
              <a:rect l="l" t="t" r="r" b="b"/>
              <a:pathLst>
                <a:path w="163417" h="163417" extrusionOk="0">
                  <a:moveTo>
                    <a:pt x="81709" y="0"/>
                  </a:moveTo>
                  <a:cubicBezTo>
                    <a:pt x="126393" y="0"/>
                    <a:pt x="163418" y="37024"/>
                    <a:pt x="163418" y="81709"/>
                  </a:cubicBezTo>
                  <a:cubicBezTo>
                    <a:pt x="163418" y="126393"/>
                    <a:pt x="126393" y="163418"/>
                    <a:pt x="81709" y="163418"/>
                  </a:cubicBezTo>
                  <a:cubicBezTo>
                    <a:pt x="37024" y="163418"/>
                    <a:pt x="0" y="126393"/>
                    <a:pt x="0" y="81709"/>
                  </a:cubicBezTo>
                  <a:cubicBezTo>
                    <a:pt x="0" y="81709"/>
                    <a:pt x="0" y="81709"/>
                    <a:pt x="0" y="81709"/>
                  </a:cubicBezTo>
                  <a:cubicBezTo>
                    <a:pt x="0" y="37024"/>
                    <a:pt x="37024" y="0"/>
                    <a:pt x="81709" y="0"/>
                  </a:cubicBezTo>
                  <a:cubicBezTo>
                    <a:pt x="81709" y="0"/>
                    <a:pt x="81709" y="0"/>
                    <a:pt x="8170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3"/>
            <p:cNvSpPr/>
            <p:nvPr/>
          </p:nvSpPr>
          <p:spPr>
            <a:xfrm>
              <a:off x="1437531" y="6231140"/>
              <a:ext cx="163449" cy="163417"/>
            </a:xfrm>
            <a:custGeom>
              <a:avLst/>
              <a:gdLst/>
              <a:ahLst/>
              <a:cxnLst/>
              <a:rect l="l" t="t" r="r" b="b"/>
              <a:pathLst>
                <a:path w="163449" h="163417" extrusionOk="0">
                  <a:moveTo>
                    <a:pt x="81741" y="0"/>
                  </a:moveTo>
                  <a:cubicBezTo>
                    <a:pt x="126425" y="0"/>
                    <a:pt x="163450" y="37024"/>
                    <a:pt x="163450" y="81709"/>
                  </a:cubicBezTo>
                  <a:cubicBezTo>
                    <a:pt x="163450" y="126393"/>
                    <a:pt x="126425" y="163418"/>
                    <a:pt x="81741" y="163418"/>
                  </a:cubicBezTo>
                  <a:cubicBezTo>
                    <a:pt x="37056" y="163418"/>
                    <a:pt x="32" y="126393"/>
                    <a:pt x="32" y="81709"/>
                  </a:cubicBezTo>
                  <a:cubicBezTo>
                    <a:pt x="-1245" y="37024"/>
                    <a:pt x="35780" y="0"/>
                    <a:pt x="81741" y="0"/>
                  </a:cubicBezTo>
                  <a:cubicBezTo>
                    <a:pt x="81741" y="0"/>
                    <a:pt x="81741" y="0"/>
                    <a:pt x="8174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2" name="Google Shape;132;p3"/>
            <p:cNvSpPr/>
            <p:nvPr/>
          </p:nvSpPr>
          <p:spPr>
            <a:xfrm>
              <a:off x="1666092" y="6229863"/>
              <a:ext cx="165970" cy="165970"/>
            </a:xfrm>
            <a:custGeom>
              <a:avLst/>
              <a:gdLst/>
              <a:ahLst/>
              <a:cxnLst/>
              <a:rect l="l" t="t" r="r" b="b"/>
              <a:pathLst>
                <a:path w="165970" h="165970" extrusionOk="0">
                  <a:moveTo>
                    <a:pt x="82985" y="0"/>
                  </a:moveTo>
                  <a:cubicBezTo>
                    <a:pt x="128947" y="0"/>
                    <a:pt x="165971" y="37025"/>
                    <a:pt x="165971" y="82985"/>
                  </a:cubicBezTo>
                  <a:cubicBezTo>
                    <a:pt x="165971" y="128947"/>
                    <a:pt x="128947" y="165971"/>
                    <a:pt x="82985" y="165971"/>
                  </a:cubicBezTo>
                  <a:cubicBezTo>
                    <a:pt x="37024" y="165971"/>
                    <a:pt x="0" y="128947"/>
                    <a:pt x="0" y="82985"/>
                  </a:cubicBezTo>
                  <a:cubicBezTo>
                    <a:pt x="0" y="82985"/>
                    <a:pt x="0" y="82985"/>
                    <a:pt x="0" y="82985"/>
                  </a:cubicBezTo>
                  <a:cubicBezTo>
                    <a:pt x="0" y="38301"/>
                    <a:pt x="37024" y="0"/>
                    <a:pt x="82985" y="0"/>
                  </a:cubicBezTo>
                  <a:cubicBezTo>
                    <a:pt x="82985" y="0"/>
                    <a:pt x="82985" y="0"/>
                    <a:pt x="8298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p3"/>
            <p:cNvSpPr/>
            <p:nvPr/>
          </p:nvSpPr>
          <p:spPr>
            <a:xfrm>
              <a:off x="1901005" y="6233693"/>
              <a:ext cx="158310" cy="158310"/>
            </a:xfrm>
            <a:custGeom>
              <a:avLst/>
              <a:gdLst/>
              <a:ahLst/>
              <a:cxnLst/>
              <a:rect l="l" t="t" r="r" b="b"/>
              <a:pathLst>
                <a:path w="158310" h="158310" extrusionOk="0">
                  <a:moveTo>
                    <a:pt x="79156" y="0"/>
                  </a:moveTo>
                  <a:cubicBezTo>
                    <a:pt x="122563" y="0"/>
                    <a:pt x="158311" y="35747"/>
                    <a:pt x="158311" y="79155"/>
                  </a:cubicBezTo>
                  <a:cubicBezTo>
                    <a:pt x="158311" y="122563"/>
                    <a:pt x="122563" y="158311"/>
                    <a:pt x="79156" y="158311"/>
                  </a:cubicBezTo>
                  <a:cubicBezTo>
                    <a:pt x="35748" y="158311"/>
                    <a:pt x="0" y="122563"/>
                    <a:pt x="0" y="79155"/>
                  </a:cubicBezTo>
                  <a:cubicBezTo>
                    <a:pt x="0" y="79155"/>
                    <a:pt x="0" y="79155"/>
                    <a:pt x="0" y="79155"/>
                  </a:cubicBezTo>
                  <a:cubicBezTo>
                    <a:pt x="0" y="35747"/>
                    <a:pt x="34471" y="0"/>
                    <a:pt x="79156" y="0"/>
                  </a:cubicBezTo>
                  <a:lnTo>
                    <a:pt x="7915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4" name="Google Shape;134;p3"/>
            <p:cNvSpPr/>
            <p:nvPr/>
          </p:nvSpPr>
          <p:spPr>
            <a:xfrm>
              <a:off x="2123151" y="6226033"/>
              <a:ext cx="173631" cy="173631"/>
            </a:xfrm>
            <a:custGeom>
              <a:avLst/>
              <a:gdLst/>
              <a:ahLst/>
              <a:cxnLst/>
              <a:rect l="l" t="t" r="r" b="b"/>
              <a:pathLst>
                <a:path w="173631" h="173631" extrusionOk="0">
                  <a:moveTo>
                    <a:pt x="86816" y="0"/>
                  </a:moveTo>
                  <a:cubicBezTo>
                    <a:pt x="135330" y="0"/>
                    <a:pt x="173631" y="38301"/>
                    <a:pt x="173631" y="86815"/>
                  </a:cubicBezTo>
                  <a:cubicBezTo>
                    <a:pt x="173631" y="135330"/>
                    <a:pt x="135330" y="173631"/>
                    <a:pt x="86816" y="173631"/>
                  </a:cubicBezTo>
                  <a:cubicBezTo>
                    <a:pt x="38301" y="173631"/>
                    <a:pt x="0" y="135330"/>
                    <a:pt x="0" y="86815"/>
                  </a:cubicBezTo>
                  <a:cubicBezTo>
                    <a:pt x="0" y="86815"/>
                    <a:pt x="0" y="86815"/>
                    <a:pt x="0" y="86815"/>
                  </a:cubicBezTo>
                  <a:cubicBezTo>
                    <a:pt x="0" y="39578"/>
                    <a:pt x="39578" y="0"/>
                    <a:pt x="86816" y="0"/>
                  </a:cubicBezTo>
                  <a:lnTo>
                    <a:pt x="8681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5" name="Google Shape;135;p3"/>
            <p:cNvSpPr/>
            <p:nvPr/>
          </p:nvSpPr>
          <p:spPr>
            <a:xfrm>
              <a:off x="2360617" y="6232417"/>
              <a:ext cx="160864" cy="160864"/>
            </a:xfrm>
            <a:custGeom>
              <a:avLst/>
              <a:gdLst/>
              <a:ahLst/>
              <a:cxnLst/>
              <a:rect l="l" t="t" r="r" b="b"/>
              <a:pathLst>
                <a:path w="160864" h="160864" extrusionOk="0">
                  <a:moveTo>
                    <a:pt x="80432" y="0"/>
                  </a:moveTo>
                  <a:cubicBezTo>
                    <a:pt x="125117" y="0"/>
                    <a:pt x="160864" y="35747"/>
                    <a:pt x="160864" y="80432"/>
                  </a:cubicBezTo>
                  <a:cubicBezTo>
                    <a:pt x="160864" y="125116"/>
                    <a:pt x="125117" y="160864"/>
                    <a:pt x="80432" y="160864"/>
                  </a:cubicBezTo>
                  <a:cubicBezTo>
                    <a:pt x="35748" y="160864"/>
                    <a:pt x="0" y="125116"/>
                    <a:pt x="0" y="80432"/>
                  </a:cubicBezTo>
                  <a:cubicBezTo>
                    <a:pt x="0" y="80432"/>
                    <a:pt x="0" y="80432"/>
                    <a:pt x="0" y="80432"/>
                  </a:cubicBezTo>
                  <a:cubicBezTo>
                    <a:pt x="0" y="37024"/>
                    <a:pt x="35748" y="0"/>
                    <a:pt x="8043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6" name="Google Shape;136;p3"/>
            <p:cNvSpPr/>
            <p:nvPr/>
          </p:nvSpPr>
          <p:spPr>
            <a:xfrm>
              <a:off x="2604467" y="6246460"/>
              <a:ext cx="132776" cy="132776"/>
            </a:xfrm>
            <a:custGeom>
              <a:avLst/>
              <a:gdLst/>
              <a:ahLst/>
              <a:cxnLst/>
              <a:rect l="l" t="t" r="r" b="b"/>
              <a:pathLst>
                <a:path w="132776" h="132776" extrusionOk="0">
                  <a:moveTo>
                    <a:pt x="66388" y="0"/>
                  </a:moveTo>
                  <a:cubicBezTo>
                    <a:pt x="103413" y="0"/>
                    <a:pt x="132777" y="29364"/>
                    <a:pt x="132777" y="66388"/>
                  </a:cubicBezTo>
                  <a:cubicBezTo>
                    <a:pt x="132777" y="103413"/>
                    <a:pt x="103413" y="132777"/>
                    <a:pt x="66388" y="132777"/>
                  </a:cubicBezTo>
                  <a:cubicBezTo>
                    <a:pt x="29364" y="132777"/>
                    <a:pt x="0" y="103413"/>
                    <a:pt x="0" y="66388"/>
                  </a:cubicBezTo>
                  <a:cubicBezTo>
                    <a:pt x="0" y="66388"/>
                    <a:pt x="0" y="66388"/>
                    <a:pt x="0" y="66388"/>
                  </a:cubicBezTo>
                  <a:cubicBezTo>
                    <a:pt x="0" y="30641"/>
                    <a:pt x="29364" y="1277"/>
                    <a:pt x="6638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7" name="Google Shape;137;p3"/>
            <p:cNvSpPr/>
            <p:nvPr/>
          </p:nvSpPr>
          <p:spPr>
            <a:xfrm>
              <a:off x="2845763" y="6259227"/>
              <a:ext cx="109796" cy="109796"/>
            </a:xfrm>
            <a:custGeom>
              <a:avLst/>
              <a:gdLst/>
              <a:ahLst/>
              <a:cxnLst/>
              <a:rect l="l" t="t" r="r" b="b"/>
              <a:pathLst>
                <a:path w="109796" h="109796" extrusionOk="0">
                  <a:moveTo>
                    <a:pt x="54898" y="0"/>
                  </a:moveTo>
                  <a:cubicBezTo>
                    <a:pt x="85539" y="0"/>
                    <a:pt x="109796" y="24257"/>
                    <a:pt x="109796" y="54898"/>
                  </a:cubicBezTo>
                  <a:cubicBezTo>
                    <a:pt x="109796" y="85539"/>
                    <a:pt x="85539" y="109796"/>
                    <a:pt x="54898" y="109796"/>
                  </a:cubicBezTo>
                  <a:cubicBezTo>
                    <a:pt x="24257" y="109796"/>
                    <a:pt x="0" y="85539"/>
                    <a:pt x="0" y="54898"/>
                  </a:cubicBezTo>
                  <a:cubicBezTo>
                    <a:pt x="0" y="54898"/>
                    <a:pt x="0" y="54898"/>
                    <a:pt x="0" y="54898"/>
                  </a:cubicBezTo>
                  <a:cubicBezTo>
                    <a:pt x="1277" y="24257"/>
                    <a:pt x="25534" y="0"/>
                    <a:pt x="5489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8" name="Google Shape;138;p3"/>
            <p:cNvSpPr/>
            <p:nvPr/>
          </p:nvSpPr>
          <p:spPr>
            <a:xfrm>
              <a:off x="3083229" y="6264334"/>
              <a:ext cx="97029" cy="97029"/>
            </a:xfrm>
            <a:custGeom>
              <a:avLst/>
              <a:gdLst/>
              <a:ahLst/>
              <a:cxnLst/>
              <a:rect l="l" t="t" r="r" b="b"/>
              <a:pathLst>
                <a:path w="97029" h="97029" extrusionOk="0">
                  <a:moveTo>
                    <a:pt x="48515" y="0"/>
                  </a:moveTo>
                  <a:cubicBezTo>
                    <a:pt x="75325" y="0"/>
                    <a:pt x="97029" y="21704"/>
                    <a:pt x="97029" y="48514"/>
                  </a:cubicBezTo>
                  <a:cubicBezTo>
                    <a:pt x="97029" y="75325"/>
                    <a:pt x="75325" y="97029"/>
                    <a:pt x="48515" y="97029"/>
                  </a:cubicBezTo>
                  <a:cubicBezTo>
                    <a:pt x="21704" y="97029"/>
                    <a:pt x="0" y="75325"/>
                    <a:pt x="0" y="48514"/>
                  </a:cubicBezTo>
                  <a:cubicBezTo>
                    <a:pt x="0" y="48514"/>
                    <a:pt x="0" y="48514"/>
                    <a:pt x="0" y="48514"/>
                  </a:cubicBezTo>
                  <a:cubicBezTo>
                    <a:pt x="0" y="21704"/>
                    <a:pt x="21704" y="0"/>
                    <a:pt x="4851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3"/>
            <p:cNvSpPr/>
            <p:nvPr/>
          </p:nvSpPr>
          <p:spPr>
            <a:xfrm>
              <a:off x="3314312" y="6266888"/>
              <a:ext cx="94475" cy="94475"/>
            </a:xfrm>
            <a:custGeom>
              <a:avLst/>
              <a:gdLst/>
              <a:ahLst/>
              <a:cxnLst/>
              <a:rect l="l" t="t" r="r" b="b"/>
              <a:pathLst>
                <a:path w="94475" h="94475" extrusionOk="0">
                  <a:moveTo>
                    <a:pt x="47238" y="0"/>
                  </a:moveTo>
                  <a:cubicBezTo>
                    <a:pt x="72772" y="0"/>
                    <a:pt x="94476" y="20427"/>
                    <a:pt x="94476" y="47238"/>
                  </a:cubicBezTo>
                  <a:cubicBezTo>
                    <a:pt x="94476" y="72772"/>
                    <a:pt x="74048" y="94476"/>
                    <a:pt x="47238" y="94476"/>
                  </a:cubicBezTo>
                  <a:cubicBezTo>
                    <a:pt x="21704" y="94476"/>
                    <a:pt x="0" y="74048"/>
                    <a:pt x="0" y="47238"/>
                  </a:cubicBezTo>
                  <a:cubicBezTo>
                    <a:pt x="0" y="47238"/>
                    <a:pt x="0" y="47238"/>
                    <a:pt x="0" y="45961"/>
                  </a:cubicBezTo>
                  <a:cubicBezTo>
                    <a:pt x="1277" y="20427"/>
                    <a:pt x="21704" y="0"/>
                    <a:pt x="4723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0" name="Google Shape;140;p3"/>
            <p:cNvSpPr/>
            <p:nvPr/>
          </p:nvSpPr>
          <p:spPr>
            <a:xfrm>
              <a:off x="3547948" y="6268164"/>
              <a:ext cx="89368" cy="89368"/>
            </a:xfrm>
            <a:custGeom>
              <a:avLst/>
              <a:gdLst/>
              <a:ahLst/>
              <a:cxnLst/>
              <a:rect l="l" t="t" r="r" b="b"/>
              <a:pathLst>
                <a:path w="89368" h="89368" extrusionOk="0">
                  <a:moveTo>
                    <a:pt x="44684" y="0"/>
                  </a:moveTo>
                  <a:cubicBezTo>
                    <a:pt x="68942" y="0"/>
                    <a:pt x="89369" y="19150"/>
                    <a:pt x="89369" y="44684"/>
                  </a:cubicBezTo>
                  <a:cubicBezTo>
                    <a:pt x="89369" y="68942"/>
                    <a:pt x="70218" y="89369"/>
                    <a:pt x="44684" y="89369"/>
                  </a:cubicBezTo>
                  <a:cubicBezTo>
                    <a:pt x="20427" y="89369"/>
                    <a:pt x="0" y="70218"/>
                    <a:pt x="0" y="44684"/>
                  </a:cubicBezTo>
                  <a:cubicBezTo>
                    <a:pt x="0" y="44684"/>
                    <a:pt x="0" y="44684"/>
                    <a:pt x="0" y="44684"/>
                  </a:cubicBezTo>
                  <a:cubicBezTo>
                    <a:pt x="0" y="20427"/>
                    <a:pt x="20427" y="0"/>
                    <a:pt x="44684" y="0"/>
                  </a:cubicBezTo>
                  <a:cubicBezTo>
                    <a:pt x="44684" y="0"/>
                    <a:pt x="44684" y="0"/>
                    <a:pt x="4468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1" name="Google Shape;141;p3"/>
            <p:cNvSpPr/>
            <p:nvPr/>
          </p:nvSpPr>
          <p:spPr>
            <a:xfrm>
              <a:off x="3775200" y="6266888"/>
              <a:ext cx="94475" cy="94475"/>
            </a:xfrm>
            <a:custGeom>
              <a:avLst/>
              <a:gdLst/>
              <a:ahLst/>
              <a:cxnLst/>
              <a:rect l="l" t="t" r="r" b="b"/>
              <a:pathLst>
                <a:path w="94475" h="94475" extrusionOk="0">
                  <a:moveTo>
                    <a:pt x="47238" y="0"/>
                  </a:moveTo>
                  <a:cubicBezTo>
                    <a:pt x="72772" y="0"/>
                    <a:pt x="94476" y="20427"/>
                    <a:pt x="94476" y="47238"/>
                  </a:cubicBezTo>
                  <a:cubicBezTo>
                    <a:pt x="94476" y="72772"/>
                    <a:pt x="74048" y="94476"/>
                    <a:pt x="47238" y="94476"/>
                  </a:cubicBezTo>
                  <a:cubicBezTo>
                    <a:pt x="21704" y="94476"/>
                    <a:pt x="0" y="74048"/>
                    <a:pt x="0" y="47238"/>
                  </a:cubicBezTo>
                  <a:cubicBezTo>
                    <a:pt x="1276" y="20427"/>
                    <a:pt x="21704" y="0"/>
                    <a:pt x="4723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2" name="Google Shape;142;p3"/>
            <p:cNvSpPr/>
            <p:nvPr/>
          </p:nvSpPr>
          <p:spPr>
            <a:xfrm>
              <a:off x="4019050" y="6278378"/>
              <a:ext cx="68941" cy="68941"/>
            </a:xfrm>
            <a:custGeom>
              <a:avLst/>
              <a:gdLst/>
              <a:ahLst/>
              <a:cxnLst/>
              <a:rect l="l" t="t" r="r" b="b"/>
              <a:pathLst>
                <a:path w="68941" h="68941" extrusionOk="0">
                  <a:moveTo>
                    <a:pt x="68942" y="34471"/>
                  </a:moveTo>
                  <a:cubicBezTo>
                    <a:pt x="68942" y="53509"/>
                    <a:pt x="53509" y="68942"/>
                    <a:pt x="34471" y="68942"/>
                  </a:cubicBezTo>
                  <a:cubicBezTo>
                    <a:pt x="15433" y="68942"/>
                    <a:pt x="0" y="53509"/>
                    <a:pt x="0" y="34471"/>
                  </a:cubicBezTo>
                  <a:cubicBezTo>
                    <a:pt x="0" y="15433"/>
                    <a:pt x="15433" y="0"/>
                    <a:pt x="34471" y="0"/>
                  </a:cubicBezTo>
                  <a:cubicBezTo>
                    <a:pt x="53509" y="0"/>
                    <a:pt x="68942" y="15433"/>
                    <a:pt x="68942" y="3447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3" name="Google Shape;143;p3"/>
            <p:cNvSpPr/>
            <p:nvPr/>
          </p:nvSpPr>
          <p:spPr>
            <a:xfrm>
              <a:off x="4252605" y="6282208"/>
              <a:ext cx="61362" cy="61281"/>
            </a:xfrm>
            <a:custGeom>
              <a:avLst/>
              <a:gdLst/>
              <a:ahLst/>
              <a:cxnLst/>
              <a:rect l="l" t="t" r="r" b="b"/>
              <a:pathLst>
                <a:path w="61362" h="61281" extrusionOk="0">
                  <a:moveTo>
                    <a:pt x="30721" y="0"/>
                  </a:moveTo>
                  <a:cubicBezTo>
                    <a:pt x="47318" y="0"/>
                    <a:pt x="61362" y="14044"/>
                    <a:pt x="61362" y="30641"/>
                  </a:cubicBezTo>
                  <a:cubicBezTo>
                    <a:pt x="61362" y="47238"/>
                    <a:pt x="47318" y="61282"/>
                    <a:pt x="30721" y="61282"/>
                  </a:cubicBezTo>
                  <a:cubicBezTo>
                    <a:pt x="14124" y="61282"/>
                    <a:pt x="81" y="47238"/>
                    <a:pt x="81" y="30641"/>
                  </a:cubicBezTo>
                  <a:cubicBezTo>
                    <a:pt x="-1196" y="14044"/>
                    <a:pt x="12848" y="0"/>
                    <a:pt x="3072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 name="Google Shape;144;p3"/>
            <p:cNvSpPr/>
            <p:nvPr/>
          </p:nvSpPr>
          <p:spPr>
            <a:xfrm>
              <a:off x="4478661" y="6279655"/>
              <a:ext cx="68942" cy="68941"/>
            </a:xfrm>
            <a:custGeom>
              <a:avLst/>
              <a:gdLst/>
              <a:ahLst/>
              <a:cxnLst/>
              <a:rect l="l" t="t" r="r" b="b"/>
              <a:pathLst>
                <a:path w="68942" h="68941" extrusionOk="0">
                  <a:moveTo>
                    <a:pt x="34471" y="0"/>
                  </a:moveTo>
                  <a:cubicBezTo>
                    <a:pt x="53622" y="0"/>
                    <a:pt x="68942" y="15320"/>
                    <a:pt x="68942" y="34471"/>
                  </a:cubicBezTo>
                  <a:cubicBezTo>
                    <a:pt x="68942" y="53621"/>
                    <a:pt x="53622" y="68942"/>
                    <a:pt x="34471" y="68942"/>
                  </a:cubicBezTo>
                  <a:cubicBezTo>
                    <a:pt x="15321" y="68942"/>
                    <a:pt x="0" y="53621"/>
                    <a:pt x="0" y="34471"/>
                  </a:cubicBezTo>
                  <a:cubicBezTo>
                    <a:pt x="0" y="34471"/>
                    <a:pt x="0" y="34471"/>
                    <a:pt x="0" y="34471"/>
                  </a:cubicBezTo>
                  <a:cubicBezTo>
                    <a:pt x="1277" y="15320"/>
                    <a:pt x="16597" y="0"/>
                    <a:pt x="3447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5" name="Google Shape;145;p3"/>
            <p:cNvSpPr/>
            <p:nvPr/>
          </p:nvSpPr>
          <p:spPr>
            <a:xfrm>
              <a:off x="4712223" y="6280931"/>
              <a:ext cx="65186" cy="65111"/>
            </a:xfrm>
            <a:custGeom>
              <a:avLst/>
              <a:gdLst/>
              <a:ahLst/>
              <a:cxnLst/>
              <a:rect l="l" t="t" r="r" b="b"/>
              <a:pathLst>
                <a:path w="65186" h="65111" extrusionOk="0">
                  <a:moveTo>
                    <a:pt x="31992" y="0"/>
                  </a:moveTo>
                  <a:cubicBezTo>
                    <a:pt x="49866" y="0"/>
                    <a:pt x="65186" y="14044"/>
                    <a:pt x="65186" y="31917"/>
                  </a:cubicBezTo>
                  <a:cubicBezTo>
                    <a:pt x="65186" y="49792"/>
                    <a:pt x="51142" y="65112"/>
                    <a:pt x="33269" y="65112"/>
                  </a:cubicBezTo>
                  <a:cubicBezTo>
                    <a:pt x="15395" y="65112"/>
                    <a:pt x="74" y="51068"/>
                    <a:pt x="74" y="33194"/>
                  </a:cubicBezTo>
                  <a:cubicBezTo>
                    <a:pt x="74" y="33194"/>
                    <a:pt x="74" y="33194"/>
                    <a:pt x="74" y="33194"/>
                  </a:cubicBezTo>
                  <a:cubicBezTo>
                    <a:pt x="-1202" y="14044"/>
                    <a:pt x="14118" y="0"/>
                    <a:pt x="3199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 name="Google Shape;146;p3"/>
            <p:cNvSpPr/>
            <p:nvPr/>
          </p:nvSpPr>
          <p:spPr>
            <a:xfrm>
              <a:off x="4944657" y="6284761"/>
              <a:ext cx="58728" cy="58728"/>
            </a:xfrm>
            <a:custGeom>
              <a:avLst/>
              <a:gdLst/>
              <a:ahLst/>
              <a:cxnLst/>
              <a:rect l="l" t="t" r="r" b="b"/>
              <a:pathLst>
                <a:path w="58728" h="58728" extrusionOk="0">
                  <a:moveTo>
                    <a:pt x="29364" y="0"/>
                  </a:moveTo>
                  <a:cubicBezTo>
                    <a:pt x="44684" y="0"/>
                    <a:pt x="58728" y="12767"/>
                    <a:pt x="58728" y="29364"/>
                  </a:cubicBezTo>
                  <a:cubicBezTo>
                    <a:pt x="58728" y="44684"/>
                    <a:pt x="45961" y="58728"/>
                    <a:pt x="29364" y="58728"/>
                  </a:cubicBezTo>
                  <a:cubicBezTo>
                    <a:pt x="14044" y="58728"/>
                    <a:pt x="0" y="45961"/>
                    <a:pt x="0" y="29364"/>
                  </a:cubicBezTo>
                  <a:cubicBezTo>
                    <a:pt x="0" y="29364"/>
                    <a:pt x="0" y="29364"/>
                    <a:pt x="0" y="29364"/>
                  </a:cubicBezTo>
                  <a:cubicBezTo>
                    <a:pt x="1277" y="12767"/>
                    <a:pt x="14044" y="0"/>
                    <a:pt x="29364" y="0"/>
                  </a:cubicBezTo>
                  <a:cubicBezTo>
                    <a:pt x="29364" y="0"/>
                    <a:pt x="29364" y="0"/>
                    <a:pt x="2936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7" name="Google Shape;147;p3"/>
            <p:cNvSpPr/>
            <p:nvPr/>
          </p:nvSpPr>
          <p:spPr>
            <a:xfrm>
              <a:off x="5168010" y="6275824"/>
              <a:ext cx="75394" cy="75325"/>
            </a:xfrm>
            <a:custGeom>
              <a:avLst/>
              <a:gdLst/>
              <a:ahLst/>
              <a:cxnLst/>
              <a:rect l="l" t="t" r="r" b="b"/>
              <a:pathLst>
                <a:path w="75394" h="75325" extrusionOk="0">
                  <a:moveTo>
                    <a:pt x="37094" y="0"/>
                  </a:moveTo>
                  <a:cubicBezTo>
                    <a:pt x="57520" y="0"/>
                    <a:pt x="75395" y="16597"/>
                    <a:pt x="75395" y="37024"/>
                  </a:cubicBezTo>
                  <a:cubicBezTo>
                    <a:pt x="75395" y="57451"/>
                    <a:pt x="58797" y="75325"/>
                    <a:pt x="38370" y="75325"/>
                  </a:cubicBezTo>
                  <a:cubicBezTo>
                    <a:pt x="17943" y="75325"/>
                    <a:pt x="69" y="58728"/>
                    <a:pt x="69" y="38301"/>
                  </a:cubicBezTo>
                  <a:cubicBezTo>
                    <a:pt x="69" y="38301"/>
                    <a:pt x="69" y="38301"/>
                    <a:pt x="69" y="38301"/>
                  </a:cubicBezTo>
                  <a:cubicBezTo>
                    <a:pt x="-1207" y="16597"/>
                    <a:pt x="15390" y="0"/>
                    <a:pt x="37094" y="0"/>
                  </a:cubicBezTo>
                  <a:lnTo>
                    <a:pt x="3709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8" name="Google Shape;148;p3"/>
            <p:cNvSpPr/>
            <p:nvPr/>
          </p:nvSpPr>
          <p:spPr>
            <a:xfrm>
              <a:off x="5395332" y="6273271"/>
              <a:ext cx="79155" cy="79155"/>
            </a:xfrm>
            <a:custGeom>
              <a:avLst/>
              <a:gdLst/>
              <a:ahLst/>
              <a:cxnLst/>
              <a:rect l="l" t="t" r="r" b="b"/>
              <a:pathLst>
                <a:path w="79155" h="79155" extrusionOk="0">
                  <a:moveTo>
                    <a:pt x="39578" y="0"/>
                  </a:moveTo>
                  <a:cubicBezTo>
                    <a:pt x="61281" y="0"/>
                    <a:pt x="79155" y="17874"/>
                    <a:pt x="79155" y="39577"/>
                  </a:cubicBezTo>
                  <a:cubicBezTo>
                    <a:pt x="79155" y="61281"/>
                    <a:pt x="61281" y="79155"/>
                    <a:pt x="39578" y="79155"/>
                  </a:cubicBezTo>
                  <a:cubicBezTo>
                    <a:pt x="17874" y="79155"/>
                    <a:pt x="0" y="61281"/>
                    <a:pt x="0" y="39577"/>
                  </a:cubicBezTo>
                  <a:cubicBezTo>
                    <a:pt x="0" y="39577"/>
                    <a:pt x="0" y="39577"/>
                    <a:pt x="0" y="39577"/>
                  </a:cubicBezTo>
                  <a:cubicBezTo>
                    <a:pt x="0" y="17874"/>
                    <a:pt x="17874" y="1276"/>
                    <a:pt x="3957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9" name="Google Shape;149;p3"/>
            <p:cNvSpPr/>
            <p:nvPr/>
          </p:nvSpPr>
          <p:spPr>
            <a:xfrm>
              <a:off x="5627691" y="6275824"/>
              <a:ext cx="76601" cy="76601"/>
            </a:xfrm>
            <a:custGeom>
              <a:avLst/>
              <a:gdLst/>
              <a:ahLst/>
              <a:cxnLst/>
              <a:rect l="l" t="t" r="r" b="b"/>
              <a:pathLst>
                <a:path w="76601" h="76601" extrusionOk="0">
                  <a:moveTo>
                    <a:pt x="38301" y="0"/>
                  </a:moveTo>
                  <a:cubicBezTo>
                    <a:pt x="58728" y="0"/>
                    <a:pt x="76602" y="16597"/>
                    <a:pt x="76602" y="38301"/>
                  </a:cubicBezTo>
                  <a:cubicBezTo>
                    <a:pt x="76602" y="60005"/>
                    <a:pt x="60005" y="76602"/>
                    <a:pt x="38301" y="76602"/>
                  </a:cubicBezTo>
                  <a:cubicBezTo>
                    <a:pt x="17874" y="76602"/>
                    <a:pt x="0" y="60005"/>
                    <a:pt x="0" y="38301"/>
                  </a:cubicBezTo>
                  <a:cubicBezTo>
                    <a:pt x="0" y="38301"/>
                    <a:pt x="0" y="38301"/>
                    <a:pt x="0" y="38301"/>
                  </a:cubicBezTo>
                  <a:cubicBezTo>
                    <a:pt x="0" y="16597"/>
                    <a:pt x="16597" y="0"/>
                    <a:pt x="38301" y="0"/>
                  </a:cubicBezTo>
                  <a:cubicBezTo>
                    <a:pt x="38301" y="0"/>
                    <a:pt x="38301" y="0"/>
                    <a:pt x="3830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3"/>
            <p:cNvSpPr/>
            <p:nvPr/>
          </p:nvSpPr>
          <p:spPr>
            <a:xfrm>
              <a:off x="5852390" y="6269441"/>
              <a:ext cx="86815" cy="86815"/>
            </a:xfrm>
            <a:custGeom>
              <a:avLst/>
              <a:gdLst/>
              <a:ahLst/>
              <a:cxnLst/>
              <a:rect l="l" t="t" r="r" b="b"/>
              <a:pathLst>
                <a:path w="86815" h="86815" extrusionOk="0">
                  <a:moveTo>
                    <a:pt x="43408" y="0"/>
                  </a:moveTo>
                  <a:cubicBezTo>
                    <a:pt x="67665" y="0"/>
                    <a:pt x="86816" y="19150"/>
                    <a:pt x="86816" y="43408"/>
                  </a:cubicBezTo>
                  <a:cubicBezTo>
                    <a:pt x="86816" y="67665"/>
                    <a:pt x="67665" y="86816"/>
                    <a:pt x="43408" y="86816"/>
                  </a:cubicBezTo>
                  <a:cubicBezTo>
                    <a:pt x="19150" y="86816"/>
                    <a:pt x="0" y="67665"/>
                    <a:pt x="0" y="43408"/>
                  </a:cubicBezTo>
                  <a:cubicBezTo>
                    <a:pt x="0" y="43408"/>
                    <a:pt x="0" y="43408"/>
                    <a:pt x="0" y="43408"/>
                  </a:cubicBezTo>
                  <a:cubicBezTo>
                    <a:pt x="0" y="20427"/>
                    <a:pt x="19150" y="0"/>
                    <a:pt x="43408" y="0"/>
                  </a:cubicBezTo>
                  <a:cubicBezTo>
                    <a:pt x="43408" y="0"/>
                    <a:pt x="43408" y="0"/>
                    <a:pt x="4340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p3"/>
            <p:cNvSpPr/>
            <p:nvPr/>
          </p:nvSpPr>
          <p:spPr>
            <a:xfrm>
              <a:off x="6082196" y="6269441"/>
              <a:ext cx="86815" cy="86815"/>
            </a:xfrm>
            <a:custGeom>
              <a:avLst/>
              <a:gdLst/>
              <a:ahLst/>
              <a:cxnLst/>
              <a:rect l="l" t="t" r="r" b="b"/>
              <a:pathLst>
                <a:path w="86815" h="86815" extrusionOk="0">
                  <a:moveTo>
                    <a:pt x="86816" y="43408"/>
                  </a:moveTo>
                  <a:cubicBezTo>
                    <a:pt x="86816" y="67381"/>
                    <a:pt x="67382" y="86815"/>
                    <a:pt x="43408" y="86815"/>
                  </a:cubicBezTo>
                  <a:cubicBezTo>
                    <a:pt x="19434" y="86815"/>
                    <a:pt x="0" y="67381"/>
                    <a:pt x="0" y="43408"/>
                  </a:cubicBezTo>
                  <a:cubicBezTo>
                    <a:pt x="0" y="19434"/>
                    <a:pt x="19434" y="0"/>
                    <a:pt x="43408" y="0"/>
                  </a:cubicBezTo>
                  <a:cubicBezTo>
                    <a:pt x="67382" y="0"/>
                    <a:pt x="86816" y="19434"/>
                    <a:pt x="86816" y="4340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2" name="Google Shape;152;p3"/>
            <p:cNvSpPr/>
            <p:nvPr/>
          </p:nvSpPr>
          <p:spPr>
            <a:xfrm>
              <a:off x="6301743" y="6257951"/>
              <a:ext cx="111118" cy="111073"/>
            </a:xfrm>
            <a:custGeom>
              <a:avLst/>
              <a:gdLst/>
              <a:ahLst/>
              <a:cxnLst/>
              <a:rect l="l" t="t" r="r" b="b"/>
              <a:pathLst>
                <a:path w="111118" h="111073" extrusionOk="0">
                  <a:moveTo>
                    <a:pt x="54944" y="0"/>
                  </a:moveTo>
                  <a:cubicBezTo>
                    <a:pt x="85585" y="0"/>
                    <a:pt x="111119" y="24257"/>
                    <a:pt x="111119" y="54898"/>
                  </a:cubicBezTo>
                  <a:cubicBezTo>
                    <a:pt x="111119" y="85539"/>
                    <a:pt x="86861" y="111073"/>
                    <a:pt x="56221" y="111073"/>
                  </a:cubicBezTo>
                  <a:cubicBezTo>
                    <a:pt x="25580" y="111073"/>
                    <a:pt x="46" y="86815"/>
                    <a:pt x="46" y="56175"/>
                  </a:cubicBezTo>
                  <a:cubicBezTo>
                    <a:pt x="46" y="56175"/>
                    <a:pt x="46" y="56175"/>
                    <a:pt x="46" y="56175"/>
                  </a:cubicBezTo>
                  <a:cubicBezTo>
                    <a:pt x="-1231" y="24257"/>
                    <a:pt x="24303" y="0"/>
                    <a:pt x="54944" y="0"/>
                  </a:cubicBezTo>
                  <a:lnTo>
                    <a:pt x="5494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3" name="Google Shape;153;p3"/>
            <p:cNvSpPr/>
            <p:nvPr/>
          </p:nvSpPr>
          <p:spPr>
            <a:xfrm>
              <a:off x="6508614" y="6234970"/>
              <a:ext cx="155757" cy="155757"/>
            </a:xfrm>
            <a:custGeom>
              <a:avLst/>
              <a:gdLst/>
              <a:ahLst/>
              <a:cxnLst/>
              <a:rect l="l" t="t" r="r" b="b"/>
              <a:pathLst>
                <a:path w="155757" h="155757" extrusionOk="0">
                  <a:moveTo>
                    <a:pt x="77879" y="0"/>
                  </a:moveTo>
                  <a:cubicBezTo>
                    <a:pt x="121286" y="0"/>
                    <a:pt x="155758" y="34471"/>
                    <a:pt x="155758" y="77878"/>
                  </a:cubicBezTo>
                  <a:cubicBezTo>
                    <a:pt x="155758" y="121286"/>
                    <a:pt x="121286" y="155757"/>
                    <a:pt x="77879" y="155757"/>
                  </a:cubicBezTo>
                  <a:cubicBezTo>
                    <a:pt x="34471" y="155757"/>
                    <a:pt x="0" y="121286"/>
                    <a:pt x="0" y="77878"/>
                  </a:cubicBezTo>
                  <a:cubicBezTo>
                    <a:pt x="0" y="34471"/>
                    <a:pt x="35747" y="0"/>
                    <a:pt x="7787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4" name="Google Shape;154;p3"/>
            <p:cNvSpPr/>
            <p:nvPr/>
          </p:nvSpPr>
          <p:spPr>
            <a:xfrm>
              <a:off x="6725653" y="6222203"/>
              <a:ext cx="183845" cy="183844"/>
            </a:xfrm>
            <a:custGeom>
              <a:avLst/>
              <a:gdLst/>
              <a:ahLst/>
              <a:cxnLst/>
              <a:rect l="l" t="t" r="r" b="b"/>
              <a:pathLst>
                <a:path w="183845" h="183844" extrusionOk="0">
                  <a:moveTo>
                    <a:pt x="91923" y="0"/>
                  </a:moveTo>
                  <a:cubicBezTo>
                    <a:pt x="142991" y="0"/>
                    <a:pt x="183845" y="42131"/>
                    <a:pt x="183845" y="91922"/>
                  </a:cubicBezTo>
                  <a:cubicBezTo>
                    <a:pt x="183845" y="141713"/>
                    <a:pt x="141714" y="183845"/>
                    <a:pt x="91923" y="183845"/>
                  </a:cubicBezTo>
                  <a:cubicBezTo>
                    <a:pt x="40855" y="183845"/>
                    <a:pt x="0" y="141713"/>
                    <a:pt x="0" y="91922"/>
                  </a:cubicBezTo>
                  <a:cubicBezTo>
                    <a:pt x="0" y="91922"/>
                    <a:pt x="0" y="91922"/>
                    <a:pt x="0" y="91922"/>
                  </a:cubicBezTo>
                  <a:cubicBezTo>
                    <a:pt x="0" y="40854"/>
                    <a:pt x="40855" y="0"/>
                    <a:pt x="9192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5" name="Google Shape;155;p3"/>
            <p:cNvSpPr/>
            <p:nvPr/>
          </p:nvSpPr>
          <p:spPr>
            <a:xfrm>
              <a:off x="6959289" y="6224756"/>
              <a:ext cx="176185" cy="176184"/>
            </a:xfrm>
            <a:custGeom>
              <a:avLst/>
              <a:gdLst/>
              <a:ahLst/>
              <a:cxnLst/>
              <a:rect l="l" t="t" r="r" b="b"/>
              <a:pathLst>
                <a:path w="176185" h="176184" extrusionOk="0">
                  <a:moveTo>
                    <a:pt x="88093" y="0"/>
                  </a:moveTo>
                  <a:cubicBezTo>
                    <a:pt x="136607" y="0"/>
                    <a:pt x="176185" y="39578"/>
                    <a:pt x="176185" y="88092"/>
                  </a:cubicBezTo>
                  <a:cubicBezTo>
                    <a:pt x="176185" y="136607"/>
                    <a:pt x="136607" y="176185"/>
                    <a:pt x="88093" y="176185"/>
                  </a:cubicBezTo>
                  <a:cubicBezTo>
                    <a:pt x="39578" y="176185"/>
                    <a:pt x="0" y="136607"/>
                    <a:pt x="0" y="88092"/>
                  </a:cubicBezTo>
                  <a:cubicBezTo>
                    <a:pt x="0" y="88092"/>
                    <a:pt x="0" y="88092"/>
                    <a:pt x="0" y="88092"/>
                  </a:cubicBezTo>
                  <a:cubicBezTo>
                    <a:pt x="0" y="39578"/>
                    <a:pt x="39578" y="0"/>
                    <a:pt x="88093" y="0"/>
                  </a:cubicBezTo>
                  <a:lnTo>
                    <a:pt x="8809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6" name="Google Shape;156;p3"/>
            <p:cNvSpPr/>
            <p:nvPr/>
          </p:nvSpPr>
          <p:spPr>
            <a:xfrm>
              <a:off x="7201862" y="6236247"/>
              <a:ext cx="153203" cy="153203"/>
            </a:xfrm>
            <a:custGeom>
              <a:avLst/>
              <a:gdLst/>
              <a:ahLst/>
              <a:cxnLst/>
              <a:rect l="l" t="t" r="r" b="b"/>
              <a:pathLst>
                <a:path w="153203" h="153203" extrusionOk="0">
                  <a:moveTo>
                    <a:pt x="76602" y="0"/>
                  </a:moveTo>
                  <a:cubicBezTo>
                    <a:pt x="118734" y="0"/>
                    <a:pt x="153204" y="34471"/>
                    <a:pt x="153204" y="76602"/>
                  </a:cubicBezTo>
                  <a:cubicBezTo>
                    <a:pt x="153204" y="118733"/>
                    <a:pt x="118734" y="153204"/>
                    <a:pt x="76602" y="153204"/>
                  </a:cubicBezTo>
                  <a:cubicBezTo>
                    <a:pt x="34471" y="153204"/>
                    <a:pt x="0" y="118733"/>
                    <a:pt x="0" y="76602"/>
                  </a:cubicBezTo>
                  <a:cubicBezTo>
                    <a:pt x="0" y="76602"/>
                    <a:pt x="0" y="76602"/>
                    <a:pt x="0" y="76602"/>
                  </a:cubicBezTo>
                  <a:cubicBezTo>
                    <a:pt x="0" y="34471"/>
                    <a:pt x="34471" y="0"/>
                    <a:pt x="7660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7" name="Google Shape;157;p3"/>
            <p:cNvSpPr/>
            <p:nvPr/>
          </p:nvSpPr>
          <p:spPr>
            <a:xfrm>
              <a:off x="7443158" y="6247737"/>
              <a:ext cx="130223" cy="130223"/>
            </a:xfrm>
            <a:custGeom>
              <a:avLst/>
              <a:gdLst/>
              <a:ahLst/>
              <a:cxnLst/>
              <a:rect l="l" t="t" r="r" b="b"/>
              <a:pathLst>
                <a:path w="130223" h="130223" extrusionOk="0">
                  <a:moveTo>
                    <a:pt x="130224" y="65112"/>
                  </a:moveTo>
                  <a:cubicBezTo>
                    <a:pt x="130224" y="101072"/>
                    <a:pt x="101072" y="130223"/>
                    <a:pt x="65112" y="130223"/>
                  </a:cubicBezTo>
                  <a:cubicBezTo>
                    <a:pt x="29152" y="130223"/>
                    <a:pt x="1" y="101072"/>
                    <a:pt x="1" y="65112"/>
                  </a:cubicBezTo>
                  <a:cubicBezTo>
                    <a:pt x="1" y="29151"/>
                    <a:pt x="29152" y="0"/>
                    <a:pt x="65112" y="0"/>
                  </a:cubicBezTo>
                  <a:cubicBezTo>
                    <a:pt x="101072" y="0"/>
                    <a:pt x="130224" y="29151"/>
                    <a:pt x="130224" y="65112"/>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8" name="Google Shape;158;p3"/>
            <p:cNvSpPr/>
            <p:nvPr/>
          </p:nvSpPr>
          <p:spPr>
            <a:xfrm>
              <a:off x="7671688" y="6246460"/>
              <a:ext cx="135329" cy="135330"/>
            </a:xfrm>
            <a:custGeom>
              <a:avLst/>
              <a:gdLst/>
              <a:ahLst/>
              <a:cxnLst/>
              <a:rect l="l" t="t" r="r" b="b"/>
              <a:pathLst>
                <a:path w="135329" h="135330" extrusionOk="0">
                  <a:moveTo>
                    <a:pt x="67665" y="0"/>
                  </a:moveTo>
                  <a:cubicBezTo>
                    <a:pt x="104689" y="0"/>
                    <a:pt x="135330" y="29364"/>
                    <a:pt x="135330" y="67665"/>
                  </a:cubicBezTo>
                  <a:cubicBezTo>
                    <a:pt x="135330" y="104689"/>
                    <a:pt x="105966" y="135330"/>
                    <a:pt x="67665" y="135330"/>
                  </a:cubicBezTo>
                  <a:cubicBezTo>
                    <a:pt x="30640" y="135330"/>
                    <a:pt x="0" y="105966"/>
                    <a:pt x="0" y="67665"/>
                  </a:cubicBezTo>
                  <a:cubicBezTo>
                    <a:pt x="0" y="67665"/>
                    <a:pt x="0" y="67665"/>
                    <a:pt x="0" y="67665"/>
                  </a:cubicBezTo>
                  <a:cubicBezTo>
                    <a:pt x="0" y="29364"/>
                    <a:pt x="30640" y="0"/>
                    <a:pt x="6766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9" name="Google Shape;159;p3"/>
            <p:cNvSpPr/>
            <p:nvPr/>
          </p:nvSpPr>
          <p:spPr>
            <a:xfrm>
              <a:off x="7902770" y="6247737"/>
              <a:ext cx="132777" cy="132776"/>
            </a:xfrm>
            <a:custGeom>
              <a:avLst/>
              <a:gdLst/>
              <a:ahLst/>
              <a:cxnLst/>
              <a:rect l="l" t="t" r="r" b="b"/>
              <a:pathLst>
                <a:path w="132777" h="132776" extrusionOk="0">
                  <a:moveTo>
                    <a:pt x="66389" y="0"/>
                  </a:moveTo>
                  <a:cubicBezTo>
                    <a:pt x="103412" y="0"/>
                    <a:pt x="132777" y="29364"/>
                    <a:pt x="132777" y="66388"/>
                  </a:cubicBezTo>
                  <a:cubicBezTo>
                    <a:pt x="132777" y="103412"/>
                    <a:pt x="103412" y="132777"/>
                    <a:pt x="66389" y="132777"/>
                  </a:cubicBezTo>
                  <a:cubicBezTo>
                    <a:pt x="29364" y="132777"/>
                    <a:pt x="0" y="103412"/>
                    <a:pt x="0" y="66388"/>
                  </a:cubicBezTo>
                  <a:cubicBezTo>
                    <a:pt x="0" y="66388"/>
                    <a:pt x="0" y="66388"/>
                    <a:pt x="0" y="66388"/>
                  </a:cubicBezTo>
                  <a:cubicBezTo>
                    <a:pt x="0" y="29364"/>
                    <a:pt x="29364" y="0"/>
                    <a:pt x="66389" y="0"/>
                  </a:cubicBezTo>
                  <a:lnTo>
                    <a:pt x="66389"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0" name="Google Shape;160;p3"/>
            <p:cNvSpPr/>
            <p:nvPr/>
          </p:nvSpPr>
          <p:spPr>
            <a:xfrm>
              <a:off x="8128746" y="6243907"/>
              <a:ext cx="140436" cy="140436"/>
            </a:xfrm>
            <a:custGeom>
              <a:avLst/>
              <a:gdLst/>
              <a:ahLst/>
              <a:cxnLst/>
              <a:rect l="l" t="t" r="r" b="b"/>
              <a:pathLst>
                <a:path w="140436" h="140436" extrusionOk="0">
                  <a:moveTo>
                    <a:pt x="70218" y="0"/>
                  </a:moveTo>
                  <a:cubicBezTo>
                    <a:pt x="108519" y="0"/>
                    <a:pt x="140437" y="30641"/>
                    <a:pt x="140437" y="70218"/>
                  </a:cubicBezTo>
                  <a:cubicBezTo>
                    <a:pt x="140437" y="108519"/>
                    <a:pt x="109796" y="140437"/>
                    <a:pt x="70218" y="140437"/>
                  </a:cubicBezTo>
                  <a:cubicBezTo>
                    <a:pt x="31917" y="140437"/>
                    <a:pt x="0" y="109796"/>
                    <a:pt x="0" y="70218"/>
                  </a:cubicBezTo>
                  <a:cubicBezTo>
                    <a:pt x="0" y="70218"/>
                    <a:pt x="0" y="70218"/>
                    <a:pt x="0" y="70218"/>
                  </a:cubicBezTo>
                  <a:cubicBezTo>
                    <a:pt x="1276" y="30641"/>
                    <a:pt x="31917" y="0"/>
                    <a:pt x="7021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p3"/>
            <p:cNvSpPr/>
            <p:nvPr/>
          </p:nvSpPr>
          <p:spPr>
            <a:xfrm>
              <a:off x="8338124" y="6222203"/>
              <a:ext cx="183845" cy="183844"/>
            </a:xfrm>
            <a:custGeom>
              <a:avLst/>
              <a:gdLst/>
              <a:ahLst/>
              <a:cxnLst/>
              <a:rect l="l" t="t" r="r" b="b"/>
              <a:pathLst>
                <a:path w="183845" h="183844" extrusionOk="0">
                  <a:moveTo>
                    <a:pt x="91923" y="0"/>
                  </a:moveTo>
                  <a:cubicBezTo>
                    <a:pt x="142991" y="0"/>
                    <a:pt x="183845" y="40854"/>
                    <a:pt x="183845" y="91922"/>
                  </a:cubicBezTo>
                  <a:cubicBezTo>
                    <a:pt x="183845" y="142990"/>
                    <a:pt x="142991" y="183845"/>
                    <a:pt x="91923" y="183845"/>
                  </a:cubicBezTo>
                  <a:cubicBezTo>
                    <a:pt x="40855" y="183845"/>
                    <a:pt x="0" y="142990"/>
                    <a:pt x="0" y="91922"/>
                  </a:cubicBezTo>
                  <a:cubicBezTo>
                    <a:pt x="0" y="91922"/>
                    <a:pt x="0" y="91922"/>
                    <a:pt x="0" y="91922"/>
                  </a:cubicBezTo>
                  <a:cubicBezTo>
                    <a:pt x="0" y="40854"/>
                    <a:pt x="40855" y="0"/>
                    <a:pt x="9192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2" name="Google Shape;162;p3"/>
            <p:cNvSpPr/>
            <p:nvPr/>
          </p:nvSpPr>
          <p:spPr>
            <a:xfrm>
              <a:off x="8556440" y="6209436"/>
              <a:ext cx="206825" cy="206825"/>
            </a:xfrm>
            <a:custGeom>
              <a:avLst/>
              <a:gdLst/>
              <a:ahLst/>
              <a:cxnLst/>
              <a:rect l="l" t="t" r="r" b="b"/>
              <a:pathLst>
                <a:path w="206825" h="206825" extrusionOk="0">
                  <a:moveTo>
                    <a:pt x="103412" y="0"/>
                  </a:moveTo>
                  <a:cubicBezTo>
                    <a:pt x="160864" y="0"/>
                    <a:pt x="206825" y="45961"/>
                    <a:pt x="206825" y="103412"/>
                  </a:cubicBezTo>
                  <a:cubicBezTo>
                    <a:pt x="206825" y="160864"/>
                    <a:pt x="160864" y="206825"/>
                    <a:pt x="103412" y="206825"/>
                  </a:cubicBezTo>
                  <a:cubicBezTo>
                    <a:pt x="45961" y="206825"/>
                    <a:pt x="0" y="160864"/>
                    <a:pt x="0" y="103412"/>
                  </a:cubicBezTo>
                  <a:cubicBezTo>
                    <a:pt x="0" y="103412"/>
                    <a:pt x="0" y="103412"/>
                    <a:pt x="0" y="103412"/>
                  </a:cubicBezTo>
                  <a:cubicBezTo>
                    <a:pt x="0" y="47238"/>
                    <a:pt x="45961" y="0"/>
                    <a:pt x="103412" y="0"/>
                  </a:cubicBezTo>
                  <a:cubicBezTo>
                    <a:pt x="103412" y="0"/>
                    <a:pt x="103412" y="0"/>
                    <a:pt x="10341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3" name="Google Shape;163;p3"/>
            <p:cNvSpPr/>
            <p:nvPr/>
          </p:nvSpPr>
          <p:spPr>
            <a:xfrm>
              <a:off x="8784969" y="6206883"/>
              <a:ext cx="211932" cy="211932"/>
            </a:xfrm>
            <a:custGeom>
              <a:avLst/>
              <a:gdLst/>
              <a:ahLst/>
              <a:cxnLst/>
              <a:rect l="l" t="t" r="r" b="b"/>
              <a:pathLst>
                <a:path w="211932" h="211932" extrusionOk="0">
                  <a:moveTo>
                    <a:pt x="105967" y="0"/>
                  </a:moveTo>
                  <a:cubicBezTo>
                    <a:pt x="164695" y="0"/>
                    <a:pt x="211933" y="47238"/>
                    <a:pt x="211933" y="105966"/>
                  </a:cubicBezTo>
                  <a:cubicBezTo>
                    <a:pt x="211933" y="164694"/>
                    <a:pt x="164695" y="211932"/>
                    <a:pt x="105967" y="211932"/>
                  </a:cubicBezTo>
                  <a:cubicBezTo>
                    <a:pt x="47238" y="211932"/>
                    <a:pt x="0" y="164694"/>
                    <a:pt x="0" y="105966"/>
                  </a:cubicBezTo>
                  <a:cubicBezTo>
                    <a:pt x="0" y="47238"/>
                    <a:pt x="47238" y="0"/>
                    <a:pt x="105967" y="0"/>
                  </a:cubicBezTo>
                  <a:lnTo>
                    <a:pt x="105967"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4" name="Google Shape;164;p3"/>
            <p:cNvSpPr/>
            <p:nvPr/>
          </p:nvSpPr>
          <p:spPr>
            <a:xfrm>
              <a:off x="9036479" y="6228587"/>
              <a:ext cx="168524" cy="168524"/>
            </a:xfrm>
            <a:custGeom>
              <a:avLst/>
              <a:gdLst/>
              <a:ahLst/>
              <a:cxnLst/>
              <a:rect l="l" t="t" r="r" b="b"/>
              <a:pathLst>
                <a:path w="168524" h="168524" extrusionOk="0">
                  <a:moveTo>
                    <a:pt x="84263" y="0"/>
                  </a:moveTo>
                  <a:cubicBezTo>
                    <a:pt x="131500" y="0"/>
                    <a:pt x="168525" y="37024"/>
                    <a:pt x="168525" y="84262"/>
                  </a:cubicBezTo>
                  <a:cubicBezTo>
                    <a:pt x="168525" y="131500"/>
                    <a:pt x="131500" y="168524"/>
                    <a:pt x="84263" y="168524"/>
                  </a:cubicBezTo>
                  <a:cubicBezTo>
                    <a:pt x="37025" y="168524"/>
                    <a:pt x="0" y="131500"/>
                    <a:pt x="0" y="84262"/>
                  </a:cubicBezTo>
                  <a:cubicBezTo>
                    <a:pt x="0" y="84262"/>
                    <a:pt x="0" y="84262"/>
                    <a:pt x="0" y="84262"/>
                  </a:cubicBezTo>
                  <a:cubicBezTo>
                    <a:pt x="0" y="38301"/>
                    <a:pt x="38301" y="0"/>
                    <a:pt x="84263" y="0"/>
                  </a:cubicBezTo>
                  <a:lnTo>
                    <a:pt x="8426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5" name="Google Shape;165;p3"/>
            <p:cNvSpPr/>
            <p:nvPr/>
          </p:nvSpPr>
          <p:spPr>
            <a:xfrm>
              <a:off x="9244581" y="6205606"/>
              <a:ext cx="214485" cy="214485"/>
            </a:xfrm>
            <a:custGeom>
              <a:avLst/>
              <a:gdLst/>
              <a:ahLst/>
              <a:cxnLst/>
              <a:rect l="l" t="t" r="r" b="b"/>
              <a:pathLst>
                <a:path w="214485" h="214485" extrusionOk="0">
                  <a:moveTo>
                    <a:pt x="214486" y="107243"/>
                  </a:moveTo>
                  <a:cubicBezTo>
                    <a:pt x="214486" y="166471"/>
                    <a:pt x="166472" y="214485"/>
                    <a:pt x="107243" y="214485"/>
                  </a:cubicBezTo>
                  <a:cubicBezTo>
                    <a:pt x="48014" y="214485"/>
                    <a:pt x="0" y="166471"/>
                    <a:pt x="0" y="107243"/>
                  </a:cubicBezTo>
                  <a:cubicBezTo>
                    <a:pt x="0" y="48014"/>
                    <a:pt x="48014" y="0"/>
                    <a:pt x="107243" y="0"/>
                  </a:cubicBezTo>
                  <a:cubicBezTo>
                    <a:pt x="166472" y="0"/>
                    <a:pt x="214486" y="48014"/>
                    <a:pt x="214486" y="107243"/>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6" name="Google Shape;166;p3"/>
            <p:cNvSpPr/>
            <p:nvPr/>
          </p:nvSpPr>
          <p:spPr>
            <a:xfrm>
              <a:off x="9474387" y="6206883"/>
              <a:ext cx="214486" cy="214485"/>
            </a:xfrm>
            <a:custGeom>
              <a:avLst/>
              <a:gdLst/>
              <a:ahLst/>
              <a:cxnLst/>
              <a:rect l="l" t="t" r="r" b="b"/>
              <a:pathLst>
                <a:path w="214486" h="214485" extrusionOk="0">
                  <a:moveTo>
                    <a:pt x="107243" y="0"/>
                  </a:moveTo>
                  <a:cubicBezTo>
                    <a:pt x="165971" y="0"/>
                    <a:pt x="214486" y="48514"/>
                    <a:pt x="214486" y="107243"/>
                  </a:cubicBezTo>
                  <a:cubicBezTo>
                    <a:pt x="214486" y="165971"/>
                    <a:pt x="165971" y="214485"/>
                    <a:pt x="107243" y="214485"/>
                  </a:cubicBezTo>
                  <a:cubicBezTo>
                    <a:pt x="48515" y="214485"/>
                    <a:pt x="0" y="165971"/>
                    <a:pt x="0" y="107243"/>
                  </a:cubicBezTo>
                  <a:cubicBezTo>
                    <a:pt x="0" y="107243"/>
                    <a:pt x="0" y="107243"/>
                    <a:pt x="0" y="107243"/>
                  </a:cubicBezTo>
                  <a:cubicBezTo>
                    <a:pt x="0" y="47238"/>
                    <a:pt x="48515" y="0"/>
                    <a:pt x="10724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7" name="Google Shape;167;p3"/>
            <p:cNvSpPr/>
            <p:nvPr/>
          </p:nvSpPr>
          <p:spPr>
            <a:xfrm>
              <a:off x="9702916" y="6205606"/>
              <a:ext cx="217038" cy="217038"/>
            </a:xfrm>
            <a:custGeom>
              <a:avLst/>
              <a:gdLst/>
              <a:ahLst/>
              <a:cxnLst/>
              <a:rect l="l" t="t" r="r" b="b"/>
              <a:pathLst>
                <a:path w="217038" h="217038" extrusionOk="0">
                  <a:moveTo>
                    <a:pt x="108519" y="0"/>
                  </a:moveTo>
                  <a:cubicBezTo>
                    <a:pt x="168525" y="0"/>
                    <a:pt x="217039" y="48515"/>
                    <a:pt x="217039" y="108519"/>
                  </a:cubicBezTo>
                  <a:cubicBezTo>
                    <a:pt x="217039" y="168525"/>
                    <a:pt x="168525" y="217039"/>
                    <a:pt x="108519" y="217039"/>
                  </a:cubicBezTo>
                  <a:cubicBezTo>
                    <a:pt x="48514" y="217039"/>
                    <a:pt x="0" y="168525"/>
                    <a:pt x="0" y="108519"/>
                  </a:cubicBezTo>
                  <a:cubicBezTo>
                    <a:pt x="0" y="108519"/>
                    <a:pt x="0" y="108519"/>
                    <a:pt x="0" y="108519"/>
                  </a:cubicBezTo>
                  <a:cubicBezTo>
                    <a:pt x="1276" y="48515"/>
                    <a:pt x="49792" y="0"/>
                    <a:pt x="10851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8" name="Google Shape;168;p3"/>
            <p:cNvSpPr/>
            <p:nvPr/>
          </p:nvSpPr>
          <p:spPr>
            <a:xfrm>
              <a:off x="9933999" y="6205606"/>
              <a:ext cx="217038" cy="217038"/>
            </a:xfrm>
            <a:custGeom>
              <a:avLst/>
              <a:gdLst/>
              <a:ahLst/>
              <a:cxnLst/>
              <a:rect l="l" t="t" r="r" b="b"/>
              <a:pathLst>
                <a:path w="217038" h="217038" extrusionOk="0">
                  <a:moveTo>
                    <a:pt x="108519" y="0"/>
                  </a:moveTo>
                  <a:cubicBezTo>
                    <a:pt x="168525" y="0"/>
                    <a:pt x="217039" y="48515"/>
                    <a:pt x="217039" y="108519"/>
                  </a:cubicBezTo>
                  <a:cubicBezTo>
                    <a:pt x="217039" y="168525"/>
                    <a:pt x="168525" y="217039"/>
                    <a:pt x="108519" y="217039"/>
                  </a:cubicBezTo>
                  <a:cubicBezTo>
                    <a:pt x="48515" y="217039"/>
                    <a:pt x="0" y="168525"/>
                    <a:pt x="0" y="108519"/>
                  </a:cubicBezTo>
                  <a:cubicBezTo>
                    <a:pt x="0" y="108519"/>
                    <a:pt x="0" y="108519"/>
                    <a:pt x="0" y="108519"/>
                  </a:cubicBezTo>
                  <a:cubicBezTo>
                    <a:pt x="0" y="48515"/>
                    <a:pt x="48515" y="0"/>
                    <a:pt x="10851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9" name="Google Shape;169;p3"/>
            <p:cNvSpPr/>
            <p:nvPr/>
          </p:nvSpPr>
          <p:spPr>
            <a:xfrm>
              <a:off x="10162528" y="6203053"/>
              <a:ext cx="219592" cy="219592"/>
            </a:xfrm>
            <a:custGeom>
              <a:avLst/>
              <a:gdLst/>
              <a:ahLst/>
              <a:cxnLst/>
              <a:rect l="l" t="t" r="r" b="b"/>
              <a:pathLst>
                <a:path w="219592" h="219592" extrusionOk="0">
                  <a:moveTo>
                    <a:pt x="219592" y="109796"/>
                  </a:moveTo>
                  <a:cubicBezTo>
                    <a:pt x="219592" y="170435"/>
                    <a:pt x="170435" y="219592"/>
                    <a:pt x="109797" y="219592"/>
                  </a:cubicBezTo>
                  <a:cubicBezTo>
                    <a:pt x="49158" y="219592"/>
                    <a:pt x="1" y="170435"/>
                    <a:pt x="1" y="109796"/>
                  </a:cubicBezTo>
                  <a:cubicBezTo>
                    <a:pt x="1" y="49157"/>
                    <a:pt x="49158" y="0"/>
                    <a:pt x="109797" y="0"/>
                  </a:cubicBezTo>
                  <a:cubicBezTo>
                    <a:pt x="170435" y="0"/>
                    <a:pt x="219592" y="49157"/>
                    <a:pt x="219592" y="109796"/>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0" name="Google Shape;170;p3"/>
            <p:cNvSpPr/>
            <p:nvPr/>
          </p:nvSpPr>
          <p:spPr>
            <a:xfrm>
              <a:off x="10394864" y="6204329"/>
              <a:ext cx="217062" cy="217038"/>
            </a:xfrm>
            <a:custGeom>
              <a:avLst/>
              <a:gdLst/>
              <a:ahLst/>
              <a:cxnLst/>
              <a:rect l="l" t="t" r="r" b="b"/>
              <a:pathLst>
                <a:path w="217062" h="217038" extrusionOk="0">
                  <a:moveTo>
                    <a:pt x="108544" y="0"/>
                  </a:moveTo>
                  <a:cubicBezTo>
                    <a:pt x="168549" y="0"/>
                    <a:pt x="217063" y="48515"/>
                    <a:pt x="217063" y="108519"/>
                  </a:cubicBezTo>
                  <a:cubicBezTo>
                    <a:pt x="217063" y="168525"/>
                    <a:pt x="168549" y="217039"/>
                    <a:pt x="108544" y="217039"/>
                  </a:cubicBezTo>
                  <a:cubicBezTo>
                    <a:pt x="48538" y="217039"/>
                    <a:pt x="24" y="168525"/>
                    <a:pt x="24" y="108519"/>
                  </a:cubicBezTo>
                  <a:cubicBezTo>
                    <a:pt x="-1253" y="48515"/>
                    <a:pt x="48538" y="0"/>
                    <a:pt x="10854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1" name="Google Shape;171;p3"/>
            <p:cNvSpPr/>
            <p:nvPr/>
          </p:nvSpPr>
          <p:spPr>
            <a:xfrm>
              <a:off x="10624694" y="6205606"/>
              <a:ext cx="217038" cy="217038"/>
            </a:xfrm>
            <a:custGeom>
              <a:avLst/>
              <a:gdLst/>
              <a:ahLst/>
              <a:cxnLst/>
              <a:rect l="l" t="t" r="r" b="b"/>
              <a:pathLst>
                <a:path w="217038" h="217038" extrusionOk="0">
                  <a:moveTo>
                    <a:pt x="108519" y="0"/>
                  </a:moveTo>
                  <a:cubicBezTo>
                    <a:pt x="168525" y="0"/>
                    <a:pt x="217039" y="48515"/>
                    <a:pt x="217039" y="108519"/>
                  </a:cubicBezTo>
                  <a:cubicBezTo>
                    <a:pt x="217039" y="168525"/>
                    <a:pt x="168525" y="217039"/>
                    <a:pt x="108519" y="217039"/>
                  </a:cubicBezTo>
                  <a:cubicBezTo>
                    <a:pt x="48514" y="217039"/>
                    <a:pt x="0" y="168525"/>
                    <a:pt x="0" y="108519"/>
                  </a:cubicBezTo>
                  <a:cubicBezTo>
                    <a:pt x="0" y="108519"/>
                    <a:pt x="0" y="108519"/>
                    <a:pt x="0" y="108519"/>
                  </a:cubicBezTo>
                  <a:cubicBezTo>
                    <a:pt x="1276" y="48515"/>
                    <a:pt x="48514" y="0"/>
                    <a:pt x="108519" y="0"/>
                  </a:cubicBezTo>
                  <a:lnTo>
                    <a:pt x="108519"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 name="Google Shape;172;p3"/>
            <p:cNvSpPr/>
            <p:nvPr/>
          </p:nvSpPr>
          <p:spPr>
            <a:xfrm>
              <a:off x="10860883" y="6210713"/>
              <a:ext cx="206825" cy="206825"/>
            </a:xfrm>
            <a:custGeom>
              <a:avLst/>
              <a:gdLst/>
              <a:ahLst/>
              <a:cxnLst/>
              <a:rect l="l" t="t" r="r" b="b"/>
              <a:pathLst>
                <a:path w="206825" h="206825" extrusionOk="0">
                  <a:moveTo>
                    <a:pt x="103412" y="0"/>
                  </a:moveTo>
                  <a:cubicBezTo>
                    <a:pt x="160864" y="0"/>
                    <a:pt x="206825" y="45961"/>
                    <a:pt x="206825" y="103413"/>
                  </a:cubicBezTo>
                  <a:cubicBezTo>
                    <a:pt x="206825" y="160864"/>
                    <a:pt x="160864" y="206826"/>
                    <a:pt x="103412" y="206826"/>
                  </a:cubicBezTo>
                  <a:cubicBezTo>
                    <a:pt x="45961" y="206826"/>
                    <a:pt x="0" y="160864"/>
                    <a:pt x="0" y="103413"/>
                  </a:cubicBezTo>
                  <a:cubicBezTo>
                    <a:pt x="0" y="103413"/>
                    <a:pt x="0" y="103413"/>
                    <a:pt x="0" y="103413"/>
                  </a:cubicBezTo>
                  <a:cubicBezTo>
                    <a:pt x="0" y="45961"/>
                    <a:pt x="45961" y="0"/>
                    <a:pt x="103412" y="0"/>
                  </a:cubicBezTo>
                  <a:lnTo>
                    <a:pt x="103412"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3" name="Google Shape;173;p3"/>
            <p:cNvSpPr/>
            <p:nvPr/>
          </p:nvSpPr>
          <p:spPr>
            <a:xfrm>
              <a:off x="11100902" y="6220926"/>
              <a:ext cx="186397" cy="186398"/>
            </a:xfrm>
            <a:custGeom>
              <a:avLst/>
              <a:gdLst/>
              <a:ahLst/>
              <a:cxnLst/>
              <a:rect l="l" t="t" r="r" b="b"/>
              <a:pathLst>
                <a:path w="186397" h="186398" extrusionOk="0">
                  <a:moveTo>
                    <a:pt x="93199" y="0"/>
                  </a:moveTo>
                  <a:cubicBezTo>
                    <a:pt x="144267" y="0"/>
                    <a:pt x="186398" y="42131"/>
                    <a:pt x="186398" y="93199"/>
                  </a:cubicBezTo>
                  <a:cubicBezTo>
                    <a:pt x="186398" y="144267"/>
                    <a:pt x="144267" y="186398"/>
                    <a:pt x="93199" y="186398"/>
                  </a:cubicBezTo>
                  <a:cubicBezTo>
                    <a:pt x="42131" y="186398"/>
                    <a:pt x="0" y="144267"/>
                    <a:pt x="0" y="93199"/>
                  </a:cubicBezTo>
                  <a:cubicBezTo>
                    <a:pt x="0" y="93199"/>
                    <a:pt x="0" y="93199"/>
                    <a:pt x="0" y="91922"/>
                  </a:cubicBezTo>
                  <a:cubicBezTo>
                    <a:pt x="0" y="40854"/>
                    <a:pt x="42131" y="0"/>
                    <a:pt x="9319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4" name="Google Shape;174;p3"/>
            <p:cNvSpPr/>
            <p:nvPr/>
          </p:nvSpPr>
          <p:spPr>
            <a:xfrm>
              <a:off x="11361349" y="6250290"/>
              <a:ext cx="126392" cy="126393"/>
            </a:xfrm>
            <a:custGeom>
              <a:avLst/>
              <a:gdLst/>
              <a:ahLst/>
              <a:cxnLst/>
              <a:rect l="l" t="t" r="r" b="b"/>
              <a:pathLst>
                <a:path w="126392" h="126393" extrusionOk="0">
                  <a:moveTo>
                    <a:pt x="62558" y="0"/>
                  </a:moveTo>
                  <a:cubicBezTo>
                    <a:pt x="97029" y="0"/>
                    <a:pt x="126393" y="28088"/>
                    <a:pt x="126393" y="62558"/>
                  </a:cubicBezTo>
                  <a:cubicBezTo>
                    <a:pt x="126393" y="97029"/>
                    <a:pt x="98305" y="126393"/>
                    <a:pt x="63835" y="126393"/>
                  </a:cubicBezTo>
                  <a:cubicBezTo>
                    <a:pt x="29364" y="126393"/>
                    <a:pt x="0" y="98306"/>
                    <a:pt x="0" y="63835"/>
                  </a:cubicBezTo>
                  <a:cubicBezTo>
                    <a:pt x="0" y="63835"/>
                    <a:pt x="0" y="63835"/>
                    <a:pt x="0" y="63835"/>
                  </a:cubicBezTo>
                  <a:cubicBezTo>
                    <a:pt x="0" y="28088"/>
                    <a:pt x="28087" y="0"/>
                    <a:pt x="6255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5" name="Google Shape;175;p3"/>
            <p:cNvSpPr/>
            <p:nvPr/>
          </p:nvSpPr>
          <p:spPr>
            <a:xfrm>
              <a:off x="11606475" y="6264334"/>
              <a:ext cx="97029" cy="97029"/>
            </a:xfrm>
            <a:custGeom>
              <a:avLst/>
              <a:gdLst/>
              <a:ahLst/>
              <a:cxnLst/>
              <a:rect l="l" t="t" r="r" b="b"/>
              <a:pathLst>
                <a:path w="97029" h="97029" extrusionOk="0">
                  <a:moveTo>
                    <a:pt x="97029" y="48514"/>
                  </a:moveTo>
                  <a:cubicBezTo>
                    <a:pt x="97029" y="75308"/>
                    <a:pt x="75309" y="97029"/>
                    <a:pt x="48515" y="97029"/>
                  </a:cubicBezTo>
                  <a:cubicBezTo>
                    <a:pt x="21721" y="97029"/>
                    <a:pt x="0" y="75308"/>
                    <a:pt x="0" y="48514"/>
                  </a:cubicBezTo>
                  <a:cubicBezTo>
                    <a:pt x="0" y="21720"/>
                    <a:pt x="21721" y="0"/>
                    <a:pt x="48515" y="0"/>
                  </a:cubicBezTo>
                  <a:cubicBezTo>
                    <a:pt x="75309" y="0"/>
                    <a:pt x="97029" y="21721"/>
                    <a:pt x="97029" y="4851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6" name="Google Shape;176;p3"/>
            <p:cNvSpPr/>
            <p:nvPr/>
          </p:nvSpPr>
          <p:spPr>
            <a:xfrm>
              <a:off x="11826068" y="6255397"/>
              <a:ext cx="117456" cy="117456"/>
            </a:xfrm>
            <a:custGeom>
              <a:avLst/>
              <a:gdLst/>
              <a:ahLst/>
              <a:cxnLst/>
              <a:rect l="l" t="t" r="r" b="b"/>
              <a:pathLst>
                <a:path w="117456" h="117456" extrusionOk="0">
                  <a:moveTo>
                    <a:pt x="58729" y="0"/>
                  </a:moveTo>
                  <a:cubicBezTo>
                    <a:pt x="90646" y="0"/>
                    <a:pt x="117457" y="25534"/>
                    <a:pt x="117457" y="58728"/>
                  </a:cubicBezTo>
                  <a:cubicBezTo>
                    <a:pt x="117457" y="91923"/>
                    <a:pt x="91923" y="117457"/>
                    <a:pt x="58729" y="117457"/>
                  </a:cubicBezTo>
                  <a:cubicBezTo>
                    <a:pt x="26811" y="117457"/>
                    <a:pt x="0" y="91923"/>
                    <a:pt x="0" y="58728"/>
                  </a:cubicBezTo>
                  <a:cubicBezTo>
                    <a:pt x="0" y="58728"/>
                    <a:pt x="0" y="58728"/>
                    <a:pt x="0" y="58728"/>
                  </a:cubicBezTo>
                  <a:cubicBezTo>
                    <a:pt x="1277" y="25534"/>
                    <a:pt x="26811" y="0"/>
                    <a:pt x="58729" y="0"/>
                  </a:cubicBezTo>
                  <a:cubicBezTo>
                    <a:pt x="58729" y="0"/>
                    <a:pt x="58729" y="0"/>
                    <a:pt x="5872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7" name="Google Shape;177;p3"/>
            <p:cNvSpPr/>
            <p:nvPr/>
          </p:nvSpPr>
          <p:spPr>
            <a:xfrm>
              <a:off x="12031616" y="6228587"/>
              <a:ext cx="168524" cy="168524"/>
            </a:xfrm>
            <a:custGeom>
              <a:avLst/>
              <a:gdLst/>
              <a:ahLst/>
              <a:cxnLst/>
              <a:rect l="l" t="t" r="r" b="b"/>
              <a:pathLst>
                <a:path w="168524" h="168524" extrusionOk="0">
                  <a:moveTo>
                    <a:pt x="168524" y="84262"/>
                  </a:moveTo>
                  <a:cubicBezTo>
                    <a:pt x="168524" y="130799"/>
                    <a:pt x="130799" y="168524"/>
                    <a:pt x="84262" y="168524"/>
                  </a:cubicBezTo>
                  <a:cubicBezTo>
                    <a:pt x="37725" y="168524"/>
                    <a:pt x="0" y="130799"/>
                    <a:pt x="0" y="84262"/>
                  </a:cubicBezTo>
                  <a:cubicBezTo>
                    <a:pt x="0" y="37725"/>
                    <a:pt x="37725" y="0"/>
                    <a:pt x="84262" y="0"/>
                  </a:cubicBezTo>
                  <a:cubicBezTo>
                    <a:pt x="130799" y="0"/>
                    <a:pt x="168524" y="37725"/>
                    <a:pt x="168524" y="84262"/>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 name="Google Shape;178;p3"/>
            <p:cNvSpPr/>
            <p:nvPr/>
          </p:nvSpPr>
          <p:spPr>
            <a:xfrm>
              <a:off x="29364" y="5975800"/>
              <a:ext cx="214485" cy="214485"/>
            </a:xfrm>
            <a:custGeom>
              <a:avLst/>
              <a:gdLst/>
              <a:ahLst/>
              <a:cxnLst/>
              <a:rect l="l" t="t" r="r" b="b"/>
              <a:pathLst>
                <a:path w="214485" h="214485" extrusionOk="0">
                  <a:moveTo>
                    <a:pt x="107243" y="0"/>
                  </a:moveTo>
                  <a:cubicBezTo>
                    <a:pt x="165971" y="0"/>
                    <a:pt x="214486" y="47238"/>
                    <a:pt x="214486" y="107243"/>
                  </a:cubicBezTo>
                  <a:cubicBezTo>
                    <a:pt x="214486" y="165971"/>
                    <a:pt x="167248" y="214486"/>
                    <a:pt x="107243" y="214486"/>
                  </a:cubicBezTo>
                  <a:cubicBezTo>
                    <a:pt x="48515" y="214486"/>
                    <a:pt x="0" y="167248"/>
                    <a:pt x="0" y="107243"/>
                  </a:cubicBezTo>
                  <a:cubicBezTo>
                    <a:pt x="0" y="107243"/>
                    <a:pt x="0" y="107243"/>
                    <a:pt x="0" y="107243"/>
                  </a:cubicBezTo>
                  <a:cubicBezTo>
                    <a:pt x="1277" y="48515"/>
                    <a:pt x="48515" y="0"/>
                    <a:pt x="10724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9" name="Google Shape;179;p3"/>
            <p:cNvSpPr/>
            <p:nvPr/>
          </p:nvSpPr>
          <p:spPr>
            <a:xfrm>
              <a:off x="263000" y="5978354"/>
              <a:ext cx="209378" cy="209378"/>
            </a:xfrm>
            <a:custGeom>
              <a:avLst/>
              <a:gdLst/>
              <a:ahLst/>
              <a:cxnLst/>
              <a:rect l="l" t="t" r="r" b="b"/>
              <a:pathLst>
                <a:path w="209378" h="209378" extrusionOk="0">
                  <a:moveTo>
                    <a:pt x="104689" y="0"/>
                  </a:moveTo>
                  <a:cubicBezTo>
                    <a:pt x="162141" y="0"/>
                    <a:pt x="209379" y="47238"/>
                    <a:pt x="209379" y="104689"/>
                  </a:cubicBezTo>
                  <a:cubicBezTo>
                    <a:pt x="209379" y="162141"/>
                    <a:pt x="162141" y="209379"/>
                    <a:pt x="104689" y="209379"/>
                  </a:cubicBezTo>
                  <a:cubicBezTo>
                    <a:pt x="47238" y="209379"/>
                    <a:pt x="0" y="162141"/>
                    <a:pt x="0" y="104689"/>
                  </a:cubicBezTo>
                  <a:cubicBezTo>
                    <a:pt x="0" y="47238"/>
                    <a:pt x="47238" y="0"/>
                    <a:pt x="104689" y="0"/>
                  </a:cubicBezTo>
                  <a:lnTo>
                    <a:pt x="104689"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0" name="Google Shape;180;p3"/>
            <p:cNvSpPr/>
            <p:nvPr/>
          </p:nvSpPr>
          <p:spPr>
            <a:xfrm>
              <a:off x="504296" y="5988539"/>
              <a:ext cx="188979" cy="189008"/>
            </a:xfrm>
            <a:custGeom>
              <a:avLst/>
              <a:gdLst/>
              <a:ahLst/>
              <a:cxnLst/>
              <a:rect l="l" t="t" r="r" b="b"/>
              <a:pathLst>
                <a:path w="188979" h="189008" extrusionOk="0">
                  <a:moveTo>
                    <a:pt x="93199" y="28"/>
                  </a:moveTo>
                  <a:cubicBezTo>
                    <a:pt x="145544" y="-1249"/>
                    <a:pt x="187675" y="40883"/>
                    <a:pt x="188952" y="93228"/>
                  </a:cubicBezTo>
                  <a:cubicBezTo>
                    <a:pt x="190228" y="145572"/>
                    <a:pt x="148097" y="187703"/>
                    <a:pt x="95752" y="188980"/>
                  </a:cubicBezTo>
                  <a:cubicBezTo>
                    <a:pt x="43408" y="190256"/>
                    <a:pt x="1277" y="148126"/>
                    <a:pt x="0" y="95781"/>
                  </a:cubicBezTo>
                  <a:cubicBezTo>
                    <a:pt x="0" y="95781"/>
                    <a:pt x="0" y="94504"/>
                    <a:pt x="0" y="94504"/>
                  </a:cubicBezTo>
                  <a:cubicBezTo>
                    <a:pt x="0" y="43436"/>
                    <a:pt x="40854" y="1305"/>
                    <a:pt x="93199" y="2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1" name="Google Shape;181;p3"/>
            <p:cNvSpPr/>
            <p:nvPr/>
          </p:nvSpPr>
          <p:spPr>
            <a:xfrm>
              <a:off x="740455" y="5993674"/>
              <a:ext cx="177491" cy="177461"/>
            </a:xfrm>
            <a:custGeom>
              <a:avLst/>
              <a:gdLst/>
              <a:ahLst/>
              <a:cxnLst/>
              <a:rect l="l" t="t" r="r" b="b"/>
              <a:pathLst>
                <a:path w="177491" h="177461" extrusionOk="0">
                  <a:moveTo>
                    <a:pt x="88122" y="0"/>
                  </a:moveTo>
                  <a:cubicBezTo>
                    <a:pt x="136637" y="0"/>
                    <a:pt x="177491" y="39578"/>
                    <a:pt x="177491" y="88093"/>
                  </a:cubicBezTo>
                  <a:cubicBezTo>
                    <a:pt x="177491" y="136607"/>
                    <a:pt x="137914" y="177462"/>
                    <a:pt x="89399" y="177462"/>
                  </a:cubicBezTo>
                  <a:cubicBezTo>
                    <a:pt x="40884" y="177462"/>
                    <a:pt x="30" y="137884"/>
                    <a:pt x="30" y="89369"/>
                  </a:cubicBezTo>
                  <a:cubicBezTo>
                    <a:pt x="30" y="89369"/>
                    <a:pt x="30" y="89369"/>
                    <a:pt x="30" y="89369"/>
                  </a:cubicBezTo>
                  <a:cubicBezTo>
                    <a:pt x="-1247" y="40855"/>
                    <a:pt x="38331" y="1277"/>
                    <a:pt x="88122" y="0"/>
                  </a:cubicBezTo>
                  <a:cubicBezTo>
                    <a:pt x="86846" y="0"/>
                    <a:pt x="86846" y="0"/>
                    <a:pt x="8812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2" name="Google Shape;182;p3"/>
            <p:cNvSpPr/>
            <p:nvPr/>
          </p:nvSpPr>
          <p:spPr>
            <a:xfrm>
              <a:off x="967738" y="5992397"/>
              <a:ext cx="181291" cy="181291"/>
            </a:xfrm>
            <a:custGeom>
              <a:avLst/>
              <a:gdLst/>
              <a:ahLst/>
              <a:cxnLst/>
              <a:rect l="l" t="t" r="r" b="b"/>
              <a:pathLst>
                <a:path w="181291" h="181291" extrusionOk="0">
                  <a:moveTo>
                    <a:pt x="90646" y="0"/>
                  </a:moveTo>
                  <a:cubicBezTo>
                    <a:pt x="140437" y="0"/>
                    <a:pt x="181291" y="40854"/>
                    <a:pt x="181291" y="90645"/>
                  </a:cubicBezTo>
                  <a:cubicBezTo>
                    <a:pt x="181291" y="140437"/>
                    <a:pt x="140437" y="181291"/>
                    <a:pt x="90646" y="181291"/>
                  </a:cubicBezTo>
                  <a:cubicBezTo>
                    <a:pt x="40854" y="181291"/>
                    <a:pt x="0" y="140437"/>
                    <a:pt x="0" y="90645"/>
                  </a:cubicBezTo>
                  <a:cubicBezTo>
                    <a:pt x="0" y="90645"/>
                    <a:pt x="0" y="90645"/>
                    <a:pt x="0" y="90645"/>
                  </a:cubicBezTo>
                  <a:cubicBezTo>
                    <a:pt x="0" y="40854"/>
                    <a:pt x="40854" y="0"/>
                    <a:pt x="9064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3" name="Google Shape;183;p3"/>
            <p:cNvSpPr/>
            <p:nvPr/>
          </p:nvSpPr>
          <p:spPr>
            <a:xfrm>
              <a:off x="1196267" y="5991121"/>
              <a:ext cx="183844" cy="183844"/>
            </a:xfrm>
            <a:custGeom>
              <a:avLst/>
              <a:gdLst/>
              <a:ahLst/>
              <a:cxnLst/>
              <a:rect l="l" t="t" r="r" b="b"/>
              <a:pathLst>
                <a:path w="183844" h="183844" extrusionOk="0">
                  <a:moveTo>
                    <a:pt x="91922" y="0"/>
                  </a:moveTo>
                  <a:cubicBezTo>
                    <a:pt x="142990" y="0"/>
                    <a:pt x="183845" y="40854"/>
                    <a:pt x="183845" y="91922"/>
                  </a:cubicBezTo>
                  <a:cubicBezTo>
                    <a:pt x="183845" y="142990"/>
                    <a:pt x="142990" y="183845"/>
                    <a:pt x="91922" y="183845"/>
                  </a:cubicBezTo>
                  <a:cubicBezTo>
                    <a:pt x="40854" y="183845"/>
                    <a:pt x="0" y="142990"/>
                    <a:pt x="0" y="91922"/>
                  </a:cubicBezTo>
                  <a:cubicBezTo>
                    <a:pt x="0" y="91922"/>
                    <a:pt x="0" y="91922"/>
                    <a:pt x="0" y="91922"/>
                  </a:cubicBezTo>
                  <a:cubicBezTo>
                    <a:pt x="0" y="40854"/>
                    <a:pt x="42131" y="0"/>
                    <a:pt x="9192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4" name="Google Shape;184;p3"/>
            <p:cNvSpPr/>
            <p:nvPr/>
          </p:nvSpPr>
          <p:spPr>
            <a:xfrm>
              <a:off x="1429903" y="5993674"/>
              <a:ext cx="178737" cy="178737"/>
            </a:xfrm>
            <a:custGeom>
              <a:avLst/>
              <a:gdLst/>
              <a:ahLst/>
              <a:cxnLst/>
              <a:rect l="l" t="t" r="r" b="b"/>
              <a:pathLst>
                <a:path w="178737" h="178737" extrusionOk="0">
                  <a:moveTo>
                    <a:pt x="89369" y="0"/>
                  </a:moveTo>
                  <a:cubicBezTo>
                    <a:pt x="137884" y="0"/>
                    <a:pt x="178738" y="39578"/>
                    <a:pt x="178738" y="89369"/>
                  </a:cubicBezTo>
                  <a:cubicBezTo>
                    <a:pt x="178738" y="137884"/>
                    <a:pt x="139160" y="178738"/>
                    <a:pt x="89369" y="178738"/>
                  </a:cubicBezTo>
                  <a:cubicBezTo>
                    <a:pt x="40854" y="178738"/>
                    <a:pt x="0" y="139161"/>
                    <a:pt x="0" y="89369"/>
                  </a:cubicBezTo>
                  <a:cubicBezTo>
                    <a:pt x="0" y="39578"/>
                    <a:pt x="39578" y="0"/>
                    <a:pt x="89369" y="0"/>
                  </a:cubicBezTo>
                  <a:lnTo>
                    <a:pt x="89369"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5" name="Google Shape;185;p3"/>
            <p:cNvSpPr/>
            <p:nvPr/>
          </p:nvSpPr>
          <p:spPr>
            <a:xfrm>
              <a:off x="1673753" y="6007717"/>
              <a:ext cx="150650" cy="150650"/>
            </a:xfrm>
            <a:custGeom>
              <a:avLst/>
              <a:gdLst/>
              <a:ahLst/>
              <a:cxnLst/>
              <a:rect l="l" t="t" r="r" b="b"/>
              <a:pathLst>
                <a:path w="150650" h="150650" extrusionOk="0">
                  <a:moveTo>
                    <a:pt x="75325" y="0"/>
                  </a:moveTo>
                  <a:cubicBezTo>
                    <a:pt x="117456" y="0"/>
                    <a:pt x="150650" y="33194"/>
                    <a:pt x="150650" y="75325"/>
                  </a:cubicBezTo>
                  <a:cubicBezTo>
                    <a:pt x="150650" y="117457"/>
                    <a:pt x="117456" y="150651"/>
                    <a:pt x="75325" y="150651"/>
                  </a:cubicBezTo>
                  <a:cubicBezTo>
                    <a:pt x="33194" y="150651"/>
                    <a:pt x="0" y="117457"/>
                    <a:pt x="0" y="75325"/>
                  </a:cubicBezTo>
                  <a:cubicBezTo>
                    <a:pt x="0" y="75325"/>
                    <a:pt x="0" y="75325"/>
                    <a:pt x="0" y="75325"/>
                  </a:cubicBezTo>
                  <a:cubicBezTo>
                    <a:pt x="0" y="33194"/>
                    <a:pt x="34471" y="0"/>
                    <a:pt x="7532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3"/>
            <p:cNvSpPr/>
            <p:nvPr/>
          </p:nvSpPr>
          <p:spPr>
            <a:xfrm>
              <a:off x="1900972" y="6002611"/>
              <a:ext cx="159620" cy="159587"/>
            </a:xfrm>
            <a:custGeom>
              <a:avLst/>
              <a:gdLst/>
              <a:ahLst/>
              <a:cxnLst/>
              <a:rect l="l" t="t" r="r" b="b"/>
              <a:pathLst>
                <a:path w="159620" h="159587" extrusionOk="0">
                  <a:moveTo>
                    <a:pt x="79189" y="0"/>
                  </a:moveTo>
                  <a:cubicBezTo>
                    <a:pt x="123873" y="0"/>
                    <a:pt x="159621" y="35747"/>
                    <a:pt x="159621" y="79156"/>
                  </a:cubicBezTo>
                  <a:cubicBezTo>
                    <a:pt x="159621" y="123840"/>
                    <a:pt x="123873" y="159587"/>
                    <a:pt x="80465" y="159587"/>
                  </a:cubicBezTo>
                  <a:cubicBezTo>
                    <a:pt x="35781" y="159587"/>
                    <a:pt x="33" y="123840"/>
                    <a:pt x="33" y="80432"/>
                  </a:cubicBezTo>
                  <a:cubicBezTo>
                    <a:pt x="33" y="80432"/>
                    <a:pt x="33" y="80432"/>
                    <a:pt x="33" y="80432"/>
                  </a:cubicBezTo>
                  <a:cubicBezTo>
                    <a:pt x="-1243" y="35747"/>
                    <a:pt x="34504" y="0"/>
                    <a:pt x="7918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7" name="Google Shape;187;p3"/>
            <p:cNvSpPr/>
            <p:nvPr/>
          </p:nvSpPr>
          <p:spPr>
            <a:xfrm>
              <a:off x="2137195" y="6008994"/>
              <a:ext cx="148097" cy="148097"/>
            </a:xfrm>
            <a:custGeom>
              <a:avLst/>
              <a:gdLst/>
              <a:ahLst/>
              <a:cxnLst/>
              <a:rect l="l" t="t" r="r" b="b"/>
              <a:pathLst>
                <a:path w="148097" h="148097" extrusionOk="0">
                  <a:moveTo>
                    <a:pt x="72772" y="0"/>
                  </a:moveTo>
                  <a:cubicBezTo>
                    <a:pt x="113626" y="0"/>
                    <a:pt x="146820" y="31917"/>
                    <a:pt x="148097" y="72772"/>
                  </a:cubicBezTo>
                  <a:cubicBezTo>
                    <a:pt x="148097" y="113626"/>
                    <a:pt x="116180" y="146820"/>
                    <a:pt x="75325" y="148097"/>
                  </a:cubicBezTo>
                  <a:cubicBezTo>
                    <a:pt x="34471" y="148097"/>
                    <a:pt x="1277" y="116180"/>
                    <a:pt x="0" y="75325"/>
                  </a:cubicBezTo>
                  <a:cubicBezTo>
                    <a:pt x="0" y="75325"/>
                    <a:pt x="0" y="75325"/>
                    <a:pt x="0" y="74048"/>
                  </a:cubicBezTo>
                  <a:cubicBezTo>
                    <a:pt x="0" y="33194"/>
                    <a:pt x="31917"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8" name="Google Shape;188;p3"/>
            <p:cNvSpPr/>
            <p:nvPr/>
          </p:nvSpPr>
          <p:spPr>
            <a:xfrm>
              <a:off x="2389981" y="6031975"/>
              <a:ext cx="102135" cy="102135"/>
            </a:xfrm>
            <a:custGeom>
              <a:avLst/>
              <a:gdLst/>
              <a:ahLst/>
              <a:cxnLst/>
              <a:rect l="l" t="t" r="r" b="b"/>
              <a:pathLst>
                <a:path w="102135" h="102135" extrusionOk="0">
                  <a:moveTo>
                    <a:pt x="51068" y="0"/>
                  </a:moveTo>
                  <a:cubicBezTo>
                    <a:pt x="79155" y="0"/>
                    <a:pt x="102136" y="22981"/>
                    <a:pt x="102136" y="51068"/>
                  </a:cubicBezTo>
                  <a:cubicBezTo>
                    <a:pt x="102136" y="79156"/>
                    <a:pt x="79155" y="102136"/>
                    <a:pt x="51068" y="102136"/>
                  </a:cubicBezTo>
                  <a:cubicBezTo>
                    <a:pt x="22981" y="102136"/>
                    <a:pt x="0" y="79156"/>
                    <a:pt x="0" y="51068"/>
                  </a:cubicBezTo>
                  <a:cubicBezTo>
                    <a:pt x="0" y="51068"/>
                    <a:pt x="0" y="51068"/>
                    <a:pt x="0" y="51068"/>
                  </a:cubicBezTo>
                  <a:cubicBezTo>
                    <a:pt x="0" y="22981"/>
                    <a:pt x="21704" y="0"/>
                    <a:pt x="5106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9" name="Google Shape;189;p3"/>
            <p:cNvSpPr/>
            <p:nvPr/>
          </p:nvSpPr>
          <p:spPr>
            <a:xfrm>
              <a:off x="2630001" y="6042189"/>
              <a:ext cx="81708" cy="81708"/>
            </a:xfrm>
            <a:custGeom>
              <a:avLst/>
              <a:gdLst/>
              <a:ahLst/>
              <a:cxnLst/>
              <a:rect l="l" t="t" r="r" b="b"/>
              <a:pathLst>
                <a:path w="81708" h="81708" extrusionOk="0">
                  <a:moveTo>
                    <a:pt x="40854" y="0"/>
                  </a:moveTo>
                  <a:cubicBezTo>
                    <a:pt x="63835" y="0"/>
                    <a:pt x="81709" y="17874"/>
                    <a:pt x="81709" y="40854"/>
                  </a:cubicBezTo>
                  <a:cubicBezTo>
                    <a:pt x="81709" y="63835"/>
                    <a:pt x="63835" y="81709"/>
                    <a:pt x="40854" y="81709"/>
                  </a:cubicBezTo>
                  <a:cubicBezTo>
                    <a:pt x="17874" y="81709"/>
                    <a:pt x="0" y="63835"/>
                    <a:pt x="0" y="40854"/>
                  </a:cubicBezTo>
                  <a:cubicBezTo>
                    <a:pt x="0" y="40854"/>
                    <a:pt x="0" y="40854"/>
                    <a:pt x="0" y="40854"/>
                  </a:cubicBezTo>
                  <a:cubicBezTo>
                    <a:pt x="0" y="17874"/>
                    <a:pt x="17874" y="0"/>
                    <a:pt x="408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0" name="Google Shape;190;p3"/>
            <p:cNvSpPr/>
            <p:nvPr/>
          </p:nvSpPr>
          <p:spPr>
            <a:xfrm>
              <a:off x="2867467" y="6051125"/>
              <a:ext cx="66388" cy="66388"/>
            </a:xfrm>
            <a:custGeom>
              <a:avLst/>
              <a:gdLst/>
              <a:ahLst/>
              <a:cxnLst/>
              <a:rect l="l" t="t" r="r" b="b"/>
              <a:pathLst>
                <a:path w="66388" h="66388" extrusionOk="0">
                  <a:moveTo>
                    <a:pt x="33194" y="0"/>
                  </a:moveTo>
                  <a:cubicBezTo>
                    <a:pt x="51068" y="0"/>
                    <a:pt x="66388" y="14044"/>
                    <a:pt x="66388" y="33194"/>
                  </a:cubicBezTo>
                  <a:cubicBezTo>
                    <a:pt x="66388" y="52345"/>
                    <a:pt x="52345" y="66389"/>
                    <a:pt x="33194" y="66389"/>
                  </a:cubicBezTo>
                  <a:cubicBezTo>
                    <a:pt x="15320" y="66389"/>
                    <a:pt x="0" y="52345"/>
                    <a:pt x="0" y="33194"/>
                  </a:cubicBezTo>
                  <a:cubicBezTo>
                    <a:pt x="0" y="33194"/>
                    <a:pt x="0" y="33194"/>
                    <a:pt x="0" y="33194"/>
                  </a:cubicBezTo>
                  <a:cubicBezTo>
                    <a:pt x="1277" y="14044"/>
                    <a:pt x="15320" y="0"/>
                    <a:pt x="3319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1" name="Google Shape;191;p3"/>
            <p:cNvSpPr/>
            <p:nvPr/>
          </p:nvSpPr>
          <p:spPr>
            <a:xfrm>
              <a:off x="3094719" y="6046018"/>
              <a:ext cx="74048" cy="74048"/>
            </a:xfrm>
            <a:custGeom>
              <a:avLst/>
              <a:gdLst/>
              <a:ahLst/>
              <a:cxnLst/>
              <a:rect l="l" t="t" r="r" b="b"/>
              <a:pathLst>
                <a:path w="74048" h="74048" extrusionOk="0">
                  <a:moveTo>
                    <a:pt x="37024" y="0"/>
                  </a:moveTo>
                  <a:cubicBezTo>
                    <a:pt x="57451" y="0"/>
                    <a:pt x="74049" y="16597"/>
                    <a:pt x="74049" y="37024"/>
                  </a:cubicBezTo>
                  <a:cubicBezTo>
                    <a:pt x="74049" y="57451"/>
                    <a:pt x="57451" y="74049"/>
                    <a:pt x="37024" y="74049"/>
                  </a:cubicBezTo>
                  <a:cubicBezTo>
                    <a:pt x="16597" y="74049"/>
                    <a:pt x="0" y="57451"/>
                    <a:pt x="0" y="37024"/>
                  </a:cubicBezTo>
                  <a:cubicBezTo>
                    <a:pt x="0" y="37024"/>
                    <a:pt x="0" y="37024"/>
                    <a:pt x="0" y="37024"/>
                  </a:cubicBezTo>
                  <a:cubicBezTo>
                    <a:pt x="1277" y="16597"/>
                    <a:pt x="16597" y="0"/>
                    <a:pt x="3702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2" name="Google Shape;192;p3"/>
            <p:cNvSpPr/>
            <p:nvPr/>
          </p:nvSpPr>
          <p:spPr>
            <a:xfrm>
              <a:off x="3320695" y="6042189"/>
              <a:ext cx="81708" cy="81708"/>
            </a:xfrm>
            <a:custGeom>
              <a:avLst/>
              <a:gdLst/>
              <a:ahLst/>
              <a:cxnLst/>
              <a:rect l="l" t="t" r="r" b="b"/>
              <a:pathLst>
                <a:path w="81708" h="81708" extrusionOk="0">
                  <a:moveTo>
                    <a:pt x="40854" y="0"/>
                  </a:moveTo>
                  <a:cubicBezTo>
                    <a:pt x="63835" y="0"/>
                    <a:pt x="81709" y="17874"/>
                    <a:pt x="81709" y="40854"/>
                  </a:cubicBezTo>
                  <a:cubicBezTo>
                    <a:pt x="81709" y="63835"/>
                    <a:pt x="63835" y="81709"/>
                    <a:pt x="40854" y="81709"/>
                  </a:cubicBezTo>
                  <a:cubicBezTo>
                    <a:pt x="17874" y="81709"/>
                    <a:pt x="0" y="63835"/>
                    <a:pt x="0" y="40854"/>
                  </a:cubicBezTo>
                  <a:cubicBezTo>
                    <a:pt x="0" y="17874"/>
                    <a:pt x="19150" y="0"/>
                    <a:pt x="40854" y="0"/>
                  </a:cubicBezTo>
                  <a:lnTo>
                    <a:pt x="4085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3" name="Google Shape;193;p3"/>
            <p:cNvSpPr/>
            <p:nvPr/>
          </p:nvSpPr>
          <p:spPr>
            <a:xfrm>
              <a:off x="3550501" y="6040912"/>
              <a:ext cx="84262" cy="84262"/>
            </a:xfrm>
            <a:custGeom>
              <a:avLst/>
              <a:gdLst/>
              <a:ahLst/>
              <a:cxnLst/>
              <a:rect l="l" t="t" r="r" b="b"/>
              <a:pathLst>
                <a:path w="84262" h="84262" extrusionOk="0">
                  <a:moveTo>
                    <a:pt x="84262" y="42131"/>
                  </a:moveTo>
                  <a:cubicBezTo>
                    <a:pt x="84262" y="65399"/>
                    <a:pt x="65400" y="84262"/>
                    <a:pt x="42131" y="84262"/>
                  </a:cubicBezTo>
                  <a:cubicBezTo>
                    <a:pt x="18863" y="84262"/>
                    <a:pt x="0" y="65399"/>
                    <a:pt x="0" y="42131"/>
                  </a:cubicBezTo>
                  <a:cubicBezTo>
                    <a:pt x="0" y="18863"/>
                    <a:pt x="18863" y="0"/>
                    <a:pt x="42131" y="0"/>
                  </a:cubicBezTo>
                  <a:cubicBezTo>
                    <a:pt x="65400" y="0"/>
                    <a:pt x="84262" y="18863"/>
                    <a:pt x="84262" y="4213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4" name="Google Shape;194;p3"/>
            <p:cNvSpPr/>
            <p:nvPr/>
          </p:nvSpPr>
          <p:spPr>
            <a:xfrm>
              <a:off x="3786691" y="6047295"/>
              <a:ext cx="71495" cy="71495"/>
            </a:xfrm>
            <a:custGeom>
              <a:avLst/>
              <a:gdLst/>
              <a:ahLst/>
              <a:cxnLst/>
              <a:rect l="l" t="t" r="r" b="b"/>
              <a:pathLst>
                <a:path w="71495" h="71495" extrusionOk="0">
                  <a:moveTo>
                    <a:pt x="35747" y="0"/>
                  </a:moveTo>
                  <a:cubicBezTo>
                    <a:pt x="54898" y="0"/>
                    <a:pt x="71495" y="16597"/>
                    <a:pt x="71495" y="35747"/>
                  </a:cubicBezTo>
                  <a:cubicBezTo>
                    <a:pt x="71495" y="54898"/>
                    <a:pt x="54898" y="71495"/>
                    <a:pt x="35747" y="71495"/>
                  </a:cubicBezTo>
                  <a:cubicBezTo>
                    <a:pt x="16597" y="71495"/>
                    <a:pt x="0" y="54898"/>
                    <a:pt x="0" y="35747"/>
                  </a:cubicBezTo>
                  <a:cubicBezTo>
                    <a:pt x="0" y="35747"/>
                    <a:pt x="0" y="35747"/>
                    <a:pt x="0" y="35747"/>
                  </a:cubicBezTo>
                  <a:cubicBezTo>
                    <a:pt x="0" y="16597"/>
                    <a:pt x="16597" y="0"/>
                    <a:pt x="3574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5" name="Google Shape;195;p3"/>
            <p:cNvSpPr/>
            <p:nvPr/>
          </p:nvSpPr>
          <p:spPr>
            <a:xfrm>
              <a:off x="4026710" y="6056232"/>
              <a:ext cx="53621" cy="53621"/>
            </a:xfrm>
            <a:custGeom>
              <a:avLst/>
              <a:gdLst/>
              <a:ahLst/>
              <a:cxnLst/>
              <a:rect l="l" t="t" r="r" b="b"/>
              <a:pathLst>
                <a:path w="53621" h="53621" extrusionOk="0">
                  <a:moveTo>
                    <a:pt x="26811" y="0"/>
                  </a:moveTo>
                  <a:cubicBezTo>
                    <a:pt x="42131" y="0"/>
                    <a:pt x="53622" y="11490"/>
                    <a:pt x="53622" y="26810"/>
                  </a:cubicBezTo>
                  <a:cubicBezTo>
                    <a:pt x="53622" y="42131"/>
                    <a:pt x="42131" y="53621"/>
                    <a:pt x="26811" y="53621"/>
                  </a:cubicBezTo>
                  <a:cubicBezTo>
                    <a:pt x="11490" y="53621"/>
                    <a:pt x="0" y="42131"/>
                    <a:pt x="0" y="26810"/>
                  </a:cubicBezTo>
                  <a:cubicBezTo>
                    <a:pt x="0" y="26810"/>
                    <a:pt x="0" y="26810"/>
                    <a:pt x="0" y="26810"/>
                  </a:cubicBezTo>
                  <a:cubicBezTo>
                    <a:pt x="0" y="11490"/>
                    <a:pt x="11490" y="0"/>
                    <a:pt x="26811" y="0"/>
                  </a:cubicBezTo>
                  <a:cubicBezTo>
                    <a:pt x="25534" y="0"/>
                    <a:pt x="26811" y="0"/>
                    <a:pt x="2681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6" name="Google Shape;196;p3"/>
            <p:cNvSpPr/>
            <p:nvPr/>
          </p:nvSpPr>
          <p:spPr>
            <a:xfrm>
              <a:off x="4261623" y="6061339"/>
              <a:ext cx="43408" cy="43407"/>
            </a:xfrm>
            <a:custGeom>
              <a:avLst/>
              <a:gdLst/>
              <a:ahLst/>
              <a:cxnLst/>
              <a:rect l="l" t="t" r="r" b="b"/>
              <a:pathLst>
                <a:path w="43408" h="43407" extrusionOk="0">
                  <a:moveTo>
                    <a:pt x="21704" y="0"/>
                  </a:moveTo>
                  <a:cubicBezTo>
                    <a:pt x="33194" y="0"/>
                    <a:pt x="43408" y="10213"/>
                    <a:pt x="43408" y="21704"/>
                  </a:cubicBezTo>
                  <a:cubicBezTo>
                    <a:pt x="43408" y="33194"/>
                    <a:pt x="33194" y="43408"/>
                    <a:pt x="21704" y="43408"/>
                  </a:cubicBezTo>
                  <a:cubicBezTo>
                    <a:pt x="10214" y="43408"/>
                    <a:pt x="0" y="33194"/>
                    <a:pt x="0" y="21704"/>
                  </a:cubicBezTo>
                  <a:lnTo>
                    <a:pt x="0" y="21704"/>
                  </a:lnTo>
                  <a:cubicBezTo>
                    <a:pt x="0" y="10213"/>
                    <a:pt x="8937" y="0"/>
                    <a:pt x="2170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7" name="Google Shape;197;p3"/>
            <p:cNvSpPr/>
            <p:nvPr/>
          </p:nvSpPr>
          <p:spPr>
            <a:xfrm>
              <a:off x="4486322" y="6056232"/>
              <a:ext cx="53621" cy="53621"/>
            </a:xfrm>
            <a:custGeom>
              <a:avLst/>
              <a:gdLst/>
              <a:ahLst/>
              <a:cxnLst/>
              <a:rect l="l" t="t" r="r" b="b"/>
              <a:pathLst>
                <a:path w="53621" h="53621" extrusionOk="0">
                  <a:moveTo>
                    <a:pt x="26811" y="0"/>
                  </a:moveTo>
                  <a:cubicBezTo>
                    <a:pt x="40855" y="0"/>
                    <a:pt x="53622" y="11490"/>
                    <a:pt x="53622" y="26810"/>
                  </a:cubicBezTo>
                  <a:cubicBezTo>
                    <a:pt x="53622" y="40854"/>
                    <a:pt x="42131" y="53621"/>
                    <a:pt x="26811" y="53621"/>
                  </a:cubicBezTo>
                  <a:cubicBezTo>
                    <a:pt x="12767" y="53621"/>
                    <a:pt x="0" y="42131"/>
                    <a:pt x="0" y="26810"/>
                  </a:cubicBezTo>
                  <a:cubicBezTo>
                    <a:pt x="1277" y="12767"/>
                    <a:pt x="12767" y="0"/>
                    <a:pt x="26811" y="0"/>
                  </a:cubicBezTo>
                  <a:lnTo>
                    <a:pt x="26811"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8" name="Google Shape;198;p3"/>
            <p:cNvSpPr/>
            <p:nvPr/>
          </p:nvSpPr>
          <p:spPr>
            <a:xfrm>
              <a:off x="4716128" y="6054956"/>
              <a:ext cx="56174" cy="56174"/>
            </a:xfrm>
            <a:custGeom>
              <a:avLst/>
              <a:gdLst/>
              <a:ahLst/>
              <a:cxnLst/>
              <a:rect l="l" t="t" r="r" b="b"/>
              <a:pathLst>
                <a:path w="56174" h="56174" extrusionOk="0">
                  <a:moveTo>
                    <a:pt x="28088" y="0"/>
                  </a:moveTo>
                  <a:cubicBezTo>
                    <a:pt x="43408" y="0"/>
                    <a:pt x="56175" y="12767"/>
                    <a:pt x="56175" y="28087"/>
                  </a:cubicBezTo>
                  <a:cubicBezTo>
                    <a:pt x="56175" y="43408"/>
                    <a:pt x="43408" y="56175"/>
                    <a:pt x="28088" y="56175"/>
                  </a:cubicBezTo>
                  <a:cubicBezTo>
                    <a:pt x="12767" y="56175"/>
                    <a:pt x="0" y="43408"/>
                    <a:pt x="0" y="28087"/>
                  </a:cubicBezTo>
                  <a:lnTo>
                    <a:pt x="0" y="28087"/>
                  </a:lnTo>
                  <a:cubicBezTo>
                    <a:pt x="0" y="12767"/>
                    <a:pt x="12767" y="1277"/>
                    <a:pt x="28088" y="0"/>
                  </a:cubicBezTo>
                  <a:cubicBezTo>
                    <a:pt x="28088" y="0"/>
                    <a:pt x="28088" y="0"/>
                    <a:pt x="2808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9" name="Google Shape;199;p3"/>
            <p:cNvSpPr/>
            <p:nvPr/>
          </p:nvSpPr>
          <p:spPr>
            <a:xfrm>
              <a:off x="4949764" y="6058785"/>
              <a:ext cx="48514" cy="48514"/>
            </a:xfrm>
            <a:custGeom>
              <a:avLst/>
              <a:gdLst/>
              <a:ahLst/>
              <a:cxnLst/>
              <a:rect l="l" t="t" r="r" b="b"/>
              <a:pathLst>
                <a:path w="48514" h="48514" extrusionOk="0">
                  <a:moveTo>
                    <a:pt x="24257" y="0"/>
                  </a:moveTo>
                  <a:cubicBezTo>
                    <a:pt x="37024" y="0"/>
                    <a:pt x="48514" y="11490"/>
                    <a:pt x="48514" y="24257"/>
                  </a:cubicBezTo>
                  <a:cubicBezTo>
                    <a:pt x="48514" y="37024"/>
                    <a:pt x="37024" y="48515"/>
                    <a:pt x="24257" y="48515"/>
                  </a:cubicBezTo>
                  <a:cubicBezTo>
                    <a:pt x="11490" y="48515"/>
                    <a:pt x="0" y="37024"/>
                    <a:pt x="0" y="24257"/>
                  </a:cubicBezTo>
                  <a:lnTo>
                    <a:pt x="0" y="24257"/>
                  </a:lnTo>
                  <a:cubicBezTo>
                    <a:pt x="0" y="11490"/>
                    <a:pt x="11490" y="0"/>
                    <a:pt x="2425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0" name="Google Shape;200;p3"/>
            <p:cNvSpPr/>
            <p:nvPr/>
          </p:nvSpPr>
          <p:spPr>
            <a:xfrm>
              <a:off x="5174382" y="6051125"/>
              <a:ext cx="61362" cy="61281"/>
            </a:xfrm>
            <a:custGeom>
              <a:avLst/>
              <a:gdLst/>
              <a:ahLst/>
              <a:cxnLst/>
              <a:rect l="l" t="t" r="r" b="b"/>
              <a:pathLst>
                <a:path w="61362" h="61281" extrusionOk="0">
                  <a:moveTo>
                    <a:pt x="30722" y="0"/>
                  </a:moveTo>
                  <a:cubicBezTo>
                    <a:pt x="47319" y="0"/>
                    <a:pt x="61362" y="14044"/>
                    <a:pt x="61362" y="30641"/>
                  </a:cubicBezTo>
                  <a:cubicBezTo>
                    <a:pt x="61362" y="47238"/>
                    <a:pt x="47319" y="61282"/>
                    <a:pt x="30722" y="61282"/>
                  </a:cubicBezTo>
                  <a:cubicBezTo>
                    <a:pt x="14124" y="61282"/>
                    <a:pt x="81" y="47238"/>
                    <a:pt x="81" y="30641"/>
                  </a:cubicBezTo>
                  <a:cubicBezTo>
                    <a:pt x="-1196" y="14044"/>
                    <a:pt x="12848" y="0"/>
                    <a:pt x="3072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1" name="Google Shape;201;p3"/>
            <p:cNvSpPr/>
            <p:nvPr/>
          </p:nvSpPr>
          <p:spPr>
            <a:xfrm>
              <a:off x="5399162" y="6047295"/>
              <a:ext cx="71495" cy="71495"/>
            </a:xfrm>
            <a:custGeom>
              <a:avLst/>
              <a:gdLst/>
              <a:ahLst/>
              <a:cxnLst/>
              <a:rect l="l" t="t" r="r" b="b"/>
              <a:pathLst>
                <a:path w="71495" h="71495" extrusionOk="0">
                  <a:moveTo>
                    <a:pt x="35748" y="0"/>
                  </a:moveTo>
                  <a:cubicBezTo>
                    <a:pt x="54898" y="0"/>
                    <a:pt x="71495" y="16597"/>
                    <a:pt x="71495" y="35747"/>
                  </a:cubicBezTo>
                  <a:cubicBezTo>
                    <a:pt x="71495" y="54898"/>
                    <a:pt x="54898" y="71495"/>
                    <a:pt x="35748" y="71495"/>
                  </a:cubicBezTo>
                  <a:cubicBezTo>
                    <a:pt x="16597" y="71495"/>
                    <a:pt x="0" y="54898"/>
                    <a:pt x="0" y="35747"/>
                  </a:cubicBezTo>
                  <a:cubicBezTo>
                    <a:pt x="0" y="35747"/>
                    <a:pt x="0" y="35747"/>
                    <a:pt x="0" y="35747"/>
                  </a:cubicBezTo>
                  <a:cubicBezTo>
                    <a:pt x="0" y="16597"/>
                    <a:pt x="16597" y="0"/>
                    <a:pt x="3574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2" name="Google Shape;202;p3"/>
            <p:cNvSpPr/>
            <p:nvPr/>
          </p:nvSpPr>
          <p:spPr>
            <a:xfrm>
              <a:off x="5621308" y="6038358"/>
              <a:ext cx="89368" cy="89368"/>
            </a:xfrm>
            <a:custGeom>
              <a:avLst/>
              <a:gdLst/>
              <a:ahLst/>
              <a:cxnLst/>
              <a:rect l="l" t="t" r="r" b="b"/>
              <a:pathLst>
                <a:path w="89368" h="89368" extrusionOk="0">
                  <a:moveTo>
                    <a:pt x="89369" y="44684"/>
                  </a:moveTo>
                  <a:cubicBezTo>
                    <a:pt x="89369" y="69363"/>
                    <a:pt x="69363" y="89369"/>
                    <a:pt x="44684" y="89369"/>
                  </a:cubicBezTo>
                  <a:cubicBezTo>
                    <a:pt x="20006" y="89369"/>
                    <a:pt x="0" y="69363"/>
                    <a:pt x="0" y="44684"/>
                  </a:cubicBezTo>
                  <a:cubicBezTo>
                    <a:pt x="0" y="20006"/>
                    <a:pt x="20006" y="0"/>
                    <a:pt x="44684" y="0"/>
                  </a:cubicBezTo>
                  <a:cubicBezTo>
                    <a:pt x="69363" y="0"/>
                    <a:pt x="89369" y="20006"/>
                    <a:pt x="89369" y="4468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3" name="Google Shape;203;p3"/>
            <p:cNvSpPr/>
            <p:nvPr/>
          </p:nvSpPr>
          <p:spPr>
            <a:xfrm>
              <a:off x="5854944" y="6042189"/>
              <a:ext cx="81708" cy="81708"/>
            </a:xfrm>
            <a:custGeom>
              <a:avLst/>
              <a:gdLst/>
              <a:ahLst/>
              <a:cxnLst/>
              <a:rect l="l" t="t" r="r" b="b"/>
              <a:pathLst>
                <a:path w="81708" h="81708" extrusionOk="0">
                  <a:moveTo>
                    <a:pt x="40854" y="0"/>
                  </a:moveTo>
                  <a:cubicBezTo>
                    <a:pt x="63835" y="0"/>
                    <a:pt x="81709" y="17874"/>
                    <a:pt x="81709" y="40854"/>
                  </a:cubicBezTo>
                  <a:cubicBezTo>
                    <a:pt x="81709" y="63835"/>
                    <a:pt x="63835" y="81709"/>
                    <a:pt x="40854" y="81709"/>
                  </a:cubicBezTo>
                  <a:cubicBezTo>
                    <a:pt x="17874" y="81709"/>
                    <a:pt x="0" y="63835"/>
                    <a:pt x="0" y="40854"/>
                  </a:cubicBezTo>
                  <a:cubicBezTo>
                    <a:pt x="0" y="17874"/>
                    <a:pt x="17874" y="0"/>
                    <a:pt x="40854" y="0"/>
                  </a:cubicBezTo>
                  <a:lnTo>
                    <a:pt x="4085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4" name="Google Shape;204;p3"/>
            <p:cNvSpPr/>
            <p:nvPr/>
          </p:nvSpPr>
          <p:spPr>
            <a:xfrm>
              <a:off x="6094963" y="6052402"/>
              <a:ext cx="61281" cy="61281"/>
            </a:xfrm>
            <a:custGeom>
              <a:avLst/>
              <a:gdLst/>
              <a:ahLst/>
              <a:cxnLst/>
              <a:rect l="l" t="t" r="r" b="b"/>
              <a:pathLst>
                <a:path w="61281" h="61281" extrusionOk="0">
                  <a:moveTo>
                    <a:pt x="30641" y="0"/>
                  </a:moveTo>
                  <a:cubicBezTo>
                    <a:pt x="47238" y="0"/>
                    <a:pt x="61282" y="14044"/>
                    <a:pt x="61282" y="30641"/>
                  </a:cubicBezTo>
                  <a:cubicBezTo>
                    <a:pt x="61282" y="47238"/>
                    <a:pt x="47238" y="61282"/>
                    <a:pt x="30641" y="61282"/>
                  </a:cubicBezTo>
                  <a:cubicBezTo>
                    <a:pt x="14044" y="61282"/>
                    <a:pt x="0" y="47238"/>
                    <a:pt x="0" y="30641"/>
                  </a:cubicBezTo>
                  <a:cubicBezTo>
                    <a:pt x="0" y="14044"/>
                    <a:pt x="14044" y="0"/>
                    <a:pt x="3064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5" name="Google Shape;205;p3"/>
            <p:cNvSpPr/>
            <p:nvPr/>
          </p:nvSpPr>
          <p:spPr>
            <a:xfrm>
              <a:off x="6315832" y="6042189"/>
              <a:ext cx="81708" cy="81708"/>
            </a:xfrm>
            <a:custGeom>
              <a:avLst/>
              <a:gdLst/>
              <a:ahLst/>
              <a:cxnLst/>
              <a:rect l="l" t="t" r="r" b="b"/>
              <a:pathLst>
                <a:path w="81708" h="81708" extrusionOk="0">
                  <a:moveTo>
                    <a:pt x="40854" y="0"/>
                  </a:moveTo>
                  <a:cubicBezTo>
                    <a:pt x="62558" y="0"/>
                    <a:pt x="81709" y="17874"/>
                    <a:pt x="81709" y="40854"/>
                  </a:cubicBezTo>
                  <a:cubicBezTo>
                    <a:pt x="81709" y="62558"/>
                    <a:pt x="63835" y="81709"/>
                    <a:pt x="40854" y="81709"/>
                  </a:cubicBezTo>
                  <a:cubicBezTo>
                    <a:pt x="19150" y="81709"/>
                    <a:pt x="0" y="63835"/>
                    <a:pt x="0" y="40854"/>
                  </a:cubicBezTo>
                  <a:lnTo>
                    <a:pt x="0" y="40854"/>
                  </a:lnTo>
                  <a:cubicBezTo>
                    <a:pt x="0" y="19150"/>
                    <a:pt x="17874" y="0"/>
                    <a:pt x="408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6" name="Google Shape;206;p3"/>
            <p:cNvSpPr/>
            <p:nvPr/>
          </p:nvSpPr>
          <p:spPr>
            <a:xfrm>
              <a:off x="6537978" y="6034528"/>
              <a:ext cx="97029" cy="97029"/>
            </a:xfrm>
            <a:custGeom>
              <a:avLst/>
              <a:gdLst/>
              <a:ahLst/>
              <a:cxnLst/>
              <a:rect l="l" t="t" r="r" b="b"/>
              <a:pathLst>
                <a:path w="97029" h="97029" extrusionOk="0">
                  <a:moveTo>
                    <a:pt x="48515" y="0"/>
                  </a:moveTo>
                  <a:cubicBezTo>
                    <a:pt x="75326" y="0"/>
                    <a:pt x="97030" y="21704"/>
                    <a:pt x="97030" y="48514"/>
                  </a:cubicBezTo>
                  <a:cubicBezTo>
                    <a:pt x="97030" y="75325"/>
                    <a:pt x="75326" y="97029"/>
                    <a:pt x="48515" y="97029"/>
                  </a:cubicBezTo>
                  <a:cubicBezTo>
                    <a:pt x="21704" y="97029"/>
                    <a:pt x="0" y="75325"/>
                    <a:pt x="0" y="48514"/>
                  </a:cubicBezTo>
                  <a:cubicBezTo>
                    <a:pt x="0" y="21704"/>
                    <a:pt x="21704" y="0"/>
                    <a:pt x="48515" y="0"/>
                  </a:cubicBezTo>
                  <a:cubicBezTo>
                    <a:pt x="48515" y="0"/>
                    <a:pt x="48515" y="0"/>
                    <a:pt x="4851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7" name="Google Shape;207;p3"/>
            <p:cNvSpPr/>
            <p:nvPr/>
          </p:nvSpPr>
          <p:spPr>
            <a:xfrm>
              <a:off x="6744803" y="6010271"/>
              <a:ext cx="145544" cy="145543"/>
            </a:xfrm>
            <a:custGeom>
              <a:avLst/>
              <a:gdLst/>
              <a:ahLst/>
              <a:cxnLst/>
              <a:rect l="l" t="t" r="r" b="b"/>
              <a:pathLst>
                <a:path w="145544" h="145543" extrusionOk="0">
                  <a:moveTo>
                    <a:pt x="72772" y="0"/>
                  </a:moveTo>
                  <a:cubicBezTo>
                    <a:pt x="112349" y="0"/>
                    <a:pt x="145544" y="31917"/>
                    <a:pt x="145544" y="72772"/>
                  </a:cubicBezTo>
                  <a:cubicBezTo>
                    <a:pt x="145544" y="113626"/>
                    <a:pt x="113627" y="145544"/>
                    <a:pt x="72772" y="145544"/>
                  </a:cubicBezTo>
                  <a:cubicBezTo>
                    <a:pt x="31917" y="145544"/>
                    <a:pt x="0" y="113626"/>
                    <a:pt x="0" y="72772"/>
                  </a:cubicBezTo>
                  <a:cubicBezTo>
                    <a:pt x="0" y="33194"/>
                    <a:pt x="31917" y="1277"/>
                    <a:pt x="72772" y="0"/>
                  </a:cubicBezTo>
                  <a:cubicBezTo>
                    <a:pt x="72772" y="0"/>
                    <a:pt x="72772"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8" name="Google Shape;208;p3"/>
            <p:cNvSpPr/>
            <p:nvPr/>
          </p:nvSpPr>
          <p:spPr>
            <a:xfrm>
              <a:off x="6974609" y="6010271"/>
              <a:ext cx="145544" cy="145543"/>
            </a:xfrm>
            <a:custGeom>
              <a:avLst/>
              <a:gdLst/>
              <a:ahLst/>
              <a:cxnLst/>
              <a:rect l="l" t="t" r="r" b="b"/>
              <a:pathLst>
                <a:path w="145544" h="145543" extrusionOk="0">
                  <a:moveTo>
                    <a:pt x="72772" y="0"/>
                  </a:moveTo>
                  <a:cubicBezTo>
                    <a:pt x="113627" y="0"/>
                    <a:pt x="145544" y="31917"/>
                    <a:pt x="145544" y="72772"/>
                  </a:cubicBezTo>
                  <a:cubicBezTo>
                    <a:pt x="145544" y="113626"/>
                    <a:pt x="113627" y="145544"/>
                    <a:pt x="72772" y="145544"/>
                  </a:cubicBezTo>
                  <a:cubicBezTo>
                    <a:pt x="31917" y="145544"/>
                    <a:pt x="0" y="113626"/>
                    <a:pt x="0" y="72772"/>
                  </a:cubicBezTo>
                  <a:cubicBezTo>
                    <a:pt x="0" y="72772"/>
                    <a:pt x="0" y="72772"/>
                    <a:pt x="0" y="72772"/>
                  </a:cubicBezTo>
                  <a:cubicBezTo>
                    <a:pt x="0" y="31917"/>
                    <a:pt x="33195"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9" name="Google Shape;209;p3"/>
            <p:cNvSpPr/>
            <p:nvPr/>
          </p:nvSpPr>
          <p:spPr>
            <a:xfrm>
              <a:off x="7214629" y="6020484"/>
              <a:ext cx="127669" cy="127669"/>
            </a:xfrm>
            <a:custGeom>
              <a:avLst/>
              <a:gdLst/>
              <a:ahLst/>
              <a:cxnLst/>
              <a:rect l="l" t="t" r="r" b="b"/>
              <a:pathLst>
                <a:path w="127669" h="127669" extrusionOk="0">
                  <a:moveTo>
                    <a:pt x="63835" y="0"/>
                  </a:moveTo>
                  <a:cubicBezTo>
                    <a:pt x="98306" y="0"/>
                    <a:pt x="127670" y="28088"/>
                    <a:pt x="127670" y="63835"/>
                  </a:cubicBezTo>
                  <a:cubicBezTo>
                    <a:pt x="127670" y="99583"/>
                    <a:pt x="99583" y="127670"/>
                    <a:pt x="63835" y="127670"/>
                  </a:cubicBezTo>
                  <a:cubicBezTo>
                    <a:pt x="29365" y="127670"/>
                    <a:pt x="0" y="99583"/>
                    <a:pt x="0" y="63835"/>
                  </a:cubicBezTo>
                  <a:cubicBezTo>
                    <a:pt x="0" y="28088"/>
                    <a:pt x="28088" y="0"/>
                    <a:pt x="63835" y="0"/>
                  </a:cubicBezTo>
                  <a:lnTo>
                    <a:pt x="63835"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0" name="Google Shape;210;p3"/>
            <p:cNvSpPr/>
            <p:nvPr/>
          </p:nvSpPr>
          <p:spPr>
            <a:xfrm>
              <a:off x="7449542" y="6024315"/>
              <a:ext cx="117456" cy="117456"/>
            </a:xfrm>
            <a:custGeom>
              <a:avLst/>
              <a:gdLst/>
              <a:ahLst/>
              <a:cxnLst/>
              <a:rect l="l" t="t" r="r" b="b"/>
              <a:pathLst>
                <a:path w="117456" h="117456" extrusionOk="0">
                  <a:moveTo>
                    <a:pt x="58728" y="0"/>
                  </a:moveTo>
                  <a:cubicBezTo>
                    <a:pt x="90645" y="0"/>
                    <a:pt x="117457" y="26810"/>
                    <a:pt x="117457" y="58728"/>
                  </a:cubicBezTo>
                  <a:cubicBezTo>
                    <a:pt x="117457" y="90645"/>
                    <a:pt x="90645" y="117456"/>
                    <a:pt x="58728" y="117456"/>
                  </a:cubicBezTo>
                  <a:cubicBezTo>
                    <a:pt x="26810" y="117456"/>
                    <a:pt x="0" y="90645"/>
                    <a:pt x="0" y="58728"/>
                  </a:cubicBezTo>
                  <a:cubicBezTo>
                    <a:pt x="0" y="58728"/>
                    <a:pt x="0" y="58728"/>
                    <a:pt x="0" y="58728"/>
                  </a:cubicBezTo>
                  <a:cubicBezTo>
                    <a:pt x="0" y="26810"/>
                    <a:pt x="26810" y="0"/>
                    <a:pt x="5872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1" name="Google Shape;211;p3"/>
            <p:cNvSpPr/>
            <p:nvPr/>
          </p:nvSpPr>
          <p:spPr>
            <a:xfrm>
              <a:off x="7679306" y="6023038"/>
              <a:ext cx="120051" cy="120009"/>
            </a:xfrm>
            <a:custGeom>
              <a:avLst/>
              <a:gdLst/>
              <a:ahLst/>
              <a:cxnLst/>
              <a:rect l="l" t="t" r="r" b="b"/>
              <a:pathLst>
                <a:path w="120051" h="120009" extrusionOk="0">
                  <a:moveTo>
                    <a:pt x="60047" y="0"/>
                  </a:moveTo>
                  <a:cubicBezTo>
                    <a:pt x="93241" y="0"/>
                    <a:pt x="120052" y="26811"/>
                    <a:pt x="120052" y="60005"/>
                  </a:cubicBezTo>
                  <a:cubicBezTo>
                    <a:pt x="120052" y="93199"/>
                    <a:pt x="93241" y="120010"/>
                    <a:pt x="60047" y="120010"/>
                  </a:cubicBezTo>
                  <a:cubicBezTo>
                    <a:pt x="26852" y="120010"/>
                    <a:pt x="42" y="93199"/>
                    <a:pt x="42" y="60005"/>
                  </a:cubicBezTo>
                  <a:cubicBezTo>
                    <a:pt x="42" y="60005"/>
                    <a:pt x="42" y="60005"/>
                    <a:pt x="42" y="60005"/>
                  </a:cubicBezTo>
                  <a:cubicBezTo>
                    <a:pt x="-1235" y="26811"/>
                    <a:pt x="26852" y="0"/>
                    <a:pt x="6004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2" name="Google Shape;212;p3"/>
            <p:cNvSpPr/>
            <p:nvPr/>
          </p:nvSpPr>
          <p:spPr>
            <a:xfrm>
              <a:off x="7912983" y="6026868"/>
              <a:ext cx="112349" cy="112349"/>
            </a:xfrm>
            <a:custGeom>
              <a:avLst/>
              <a:gdLst/>
              <a:ahLst/>
              <a:cxnLst/>
              <a:rect l="l" t="t" r="r" b="b"/>
              <a:pathLst>
                <a:path w="112349" h="112349" extrusionOk="0">
                  <a:moveTo>
                    <a:pt x="56175" y="0"/>
                  </a:moveTo>
                  <a:cubicBezTo>
                    <a:pt x="86815" y="0"/>
                    <a:pt x="112349" y="25534"/>
                    <a:pt x="112349" y="56175"/>
                  </a:cubicBezTo>
                  <a:cubicBezTo>
                    <a:pt x="112349" y="86816"/>
                    <a:pt x="86815" y="112350"/>
                    <a:pt x="56175" y="112350"/>
                  </a:cubicBezTo>
                  <a:cubicBezTo>
                    <a:pt x="25534" y="112350"/>
                    <a:pt x="0" y="86816"/>
                    <a:pt x="0" y="56175"/>
                  </a:cubicBezTo>
                  <a:cubicBezTo>
                    <a:pt x="0" y="56175"/>
                    <a:pt x="0" y="56175"/>
                    <a:pt x="0" y="56175"/>
                  </a:cubicBezTo>
                  <a:cubicBezTo>
                    <a:pt x="0" y="25534"/>
                    <a:pt x="24258" y="0"/>
                    <a:pt x="5617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3" name="Google Shape;213;p3"/>
            <p:cNvSpPr/>
            <p:nvPr/>
          </p:nvSpPr>
          <p:spPr>
            <a:xfrm>
              <a:off x="8133852" y="6017931"/>
              <a:ext cx="130223" cy="130223"/>
            </a:xfrm>
            <a:custGeom>
              <a:avLst/>
              <a:gdLst/>
              <a:ahLst/>
              <a:cxnLst/>
              <a:rect l="l" t="t" r="r" b="b"/>
              <a:pathLst>
                <a:path w="130223" h="130223" extrusionOk="0">
                  <a:moveTo>
                    <a:pt x="65112" y="0"/>
                  </a:moveTo>
                  <a:cubicBezTo>
                    <a:pt x="100860" y="0"/>
                    <a:pt x="130224" y="29364"/>
                    <a:pt x="130224" y="65111"/>
                  </a:cubicBezTo>
                  <a:cubicBezTo>
                    <a:pt x="130224" y="100859"/>
                    <a:pt x="100860" y="130223"/>
                    <a:pt x="65112" y="130223"/>
                  </a:cubicBezTo>
                  <a:cubicBezTo>
                    <a:pt x="29365" y="130223"/>
                    <a:pt x="0" y="100859"/>
                    <a:pt x="0" y="65111"/>
                  </a:cubicBezTo>
                  <a:lnTo>
                    <a:pt x="0" y="65111"/>
                  </a:lnTo>
                  <a:cubicBezTo>
                    <a:pt x="1277" y="29364"/>
                    <a:pt x="29365" y="0"/>
                    <a:pt x="6511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4" name="Google Shape;214;p3"/>
            <p:cNvSpPr/>
            <p:nvPr/>
          </p:nvSpPr>
          <p:spPr>
            <a:xfrm>
              <a:off x="8352168" y="6003888"/>
              <a:ext cx="155757" cy="155757"/>
            </a:xfrm>
            <a:custGeom>
              <a:avLst/>
              <a:gdLst/>
              <a:ahLst/>
              <a:cxnLst/>
              <a:rect l="l" t="t" r="r" b="b"/>
              <a:pathLst>
                <a:path w="155757" h="155757" extrusionOk="0">
                  <a:moveTo>
                    <a:pt x="77878" y="0"/>
                  </a:moveTo>
                  <a:cubicBezTo>
                    <a:pt x="121286" y="0"/>
                    <a:pt x="155758" y="34471"/>
                    <a:pt x="155758" y="77879"/>
                  </a:cubicBezTo>
                  <a:cubicBezTo>
                    <a:pt x="155758" y="121286"/>
                    <a:pt x="121286" y="155757"/>
                    <a:pt x="77878" y="155757"/>
                  </a:cubicBezTo>
                  <a:cubicBezTo>
                    <a:pt x="34471" y="155757"/>
                    <a:pt x="0" y="121286"/>
                    <a:pt x="0" y="77879"/>
                  </a:cubicBezTo>
                  <a:cubicBezTo>
                    <a:pt x="0" y="35747"/>
                    <a:pt x="34471" y="0"/>
                    <a:pt x="7787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5" name="Google Shape;215;p3"/>
            <p:cNvSpPr/>
            <p:nvPr/>
          </p:nvSpPr>
          <p:spPr>
            <a:xfrm>
              <a:off x="8567930" y="5991121"/>
              <a:ext cx="183845" cy="183844"/>
            </a:xfrm>
            <a:custGeom>
              <a:avLst/>
              <a:gdLst/>
              <a:ahLst/>
              <a:cxnLst/>
              <a:rect l="l" t="t" r="r" b="b"/>
              <a:pathLst>
                <a:path w="183845" h="183844" extrusionOk="0">
                  <a:moveTo>
                    <a:pt x="91923" y="0"/>
                  </a:moveTo>
                  <a:cubicBezTo>
                    <a:pt x="142991" y="0"/>
                    <a:pt x="183845" y="40854"/>
                    <a:pt x="183845" y="91922"/>
                  </a:cubicBezTo>
                  <a:cubicBezTo>
                    <a:pt x="183845" y="142990"/>
                    <a:pt x="142991" y="183845"/>
                    <a:pt x="91923" y="183845"/>
                  </a:cubicBezTo>
                  <a:cubicBezTo>
                    <a:pt x="40855" y="183845"/>
                    <a:pt x="0" y="142990"/>
                    <a:pt x="0" y="91922"/>
                  </a:cubicBezTo>
                  <a:cubicBezTo>
                    <a:pt x="1277" y="42131"/>
                    <a:pt x="42132" y="0"/>
                    <a:pt x="91923" y="0"/>
                  </a:cubicBezTo>
                  <a:cubicBezTo>
                    <a:pt x="91923" y="0"/>
                    <a:pt x="91923" y="0"/>
                    <a:pt x="9192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6" name="Google Shape;216;p3"/>
            <p:cNvSpPr/>
            <p:nvPr/>
          </p:nvSpPr>
          <p:spPr>
            <a:xfrm>
              <a:off x="8790076" y="5982183"/>
              <a:ext cx="201718" cy="201718"/>
            </a:xfrm>
            <a:custGeom>
              <a:avLst/>
              <a:gdLst/>
              <a:ahLst/>
              <a:cxnLst/>
              <a:rect l="l" t="t" r="r" b="b"/>
              <a:pathLst>
                <a:path w="201718" h="201718" extrusionOk="0">
                  <a:moveTo>
                    <a:pt x="100860" y="0"/>
                  </a:moveTo>
                  <a:cubicBezTo>
                    <a:pt x="157034" y="0"/>
                    <a:pt x="201718" y="44684"/>
                    <a:pt x="201718" y="100859"/>
                  </a:cubicBezTo>
                  <a:cubicBezTo>
                    <a:pt x="201718" y="157034"/>
                    <a:pt x="157034" y="201719"/>
                    <a:pt x="100860" y="201719"/>
                  </a:cubicBezTo>
                  <a:cubicBezTo>
                    <a:pt x="44684" y="201719"/>
                    <a:pt x="0" y="157034"/>
                    <a:pt x="0" y="100859"/>
                  </a:cubicBezTo>
                  <a:cubicBezTo>
                    <a:pt x="0" y="100859"/>
                    <a:pt x="0" y="100859"/>
                    <a:pt x="0" y="100859"/>
                  </a:cubicBezTo>
                  <a:cubicBezTo>
                    <a:pt x="0" y="44684"/>
                    <a:pt x="44684" y="0"/>
                    <a:pt x="1008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7" name="Google Shape;217;p3"/>
            <p:cNvSpPr/>
            <p:nvPr/>
          </p:nvSpPr>
          <p:spPr>
            <a:xfrm>
              <a:off x="9014775" y="5977077"/>
              <a:ext cx="211932" cy="211932"/>
            </a:xfrm>
            <a:custGeom>
              <a:avLst/>
              <a:gdLst/>
              <a:ahLst/>
              <a:cxnLst/>
              <a:rect l="l" t="t" r="r" b="b"/>
              <a:pathLst>
                <a:path w="211932" h="211932" extrusionOk="0">
                  <a:moveTo>
                    <a:pt x="105967" y="0"/>
                  </a:moveTo>
                  <a:cubicBezTo>
                    <a:pt x="164695" y="0"/>
                    <a:pt x="211933" y="47238"/>
                    <a:pt x="211933" y="105966"/>
                  </a:cubicBezTo>
                  <a:cubicBezTo>
                    <a:pt x="211933" y="164694"/>
                    <a:pt x="164695" y="211932"/>
                    <a:pt x="105967" y="211932"/>
                  </a:cubicBezTo>
                  <a:cubicBezTo>
                    <a:pt x="47238" y="211932"/>
                    <a:pt x="0" y="164694"/>
                    <a:pt x="0" y="105966"/>
                  </a:cubicBezTo>
                  <a:cubicBezTo>
                    <a:pt x="0" y="47238"/>
                    <a:pt x="47238" y="0"/>
                    <a:pt x="105967" y="0"/>
                  </a:cubicBezTo>
                  <a:lnTo>
                    <a:pt x="105967"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8" name="Google Shape;218;p3"/>
            <p:cNvSpPr/>
            <p:nvPr/>
          </p:nvSpPr>
          <p:spPr>
            <a:xfrm>
              <a:off x="9245833" y="5977077"/>
              <a:ext cx="211956" cy="211932"/>
            </a:xfrm>
            <a:custGeom>
              <a:avLst/>
              <a:gdLst/>
              <a:ahLst/>
              <a:cxnLst/>
              <a:rect l="l" t="t" r="r" b="b"/>
              <a:pathLst>
                <a:path w="211956" h="211932" extrusionOk="0">
                  <a:moveTo>
                    <a:pt x="105991" y="0"/>
                  </a:moveTo>
                  <a:cubicBezTo>
                    <a:pt x="164718" y="0"/>
                    <a:pt x="211956" y="47238"/>
                    <a:pt x="211956" y="105966"/>
                  </a:cubicBezTo>
                  <a:cubicBezTo>
                    <a:pt x="211956" y="164694"/>
                    <a:pt x="164718" y="211932"/>
                    <a:pt x="105991" y="211932"/>
                  </a:cubicBezTo>
                  <a:cubicBezTo>
                    <a:pt x="47263" y="211932"/>
                    <a:pt x="25" y="164694"/>
                    <a:pt x="25" y="105966"/>
                  </a:cubicBezTo>
                  <a:cubicBezTo>
                    <a:pt x="-1253" y="47238"/>
                    <a:pt x="47263" y="0"/>
                    <a:pt x="105991" y="0"/>
                  </a:cubicBezTo>
                  <a:lnTo>
                    <a:pt x="105991"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9" name="Google Shape;219;p3"/>
            <p:cNvSpPr/>
            <p:nvPr/>
          </p:nvSpPr>
          <p:spPr>
            <a:xfrm>
              <a:off x="9478192" y="5979630"/>
              <a:ext cx="206850" cy="206825"/>
            </a:xfrm>
            <a:custGeom>
              <a:avLst/>
              <a:gdLst/>
              <a:ahLst/>
              <a:cxnLst/>
              <a:rect l="l" t="t" r="r" b="b"/>
              <a:pathLst>
                <a:path w="206850" h="206825" extrusionOk="0">
                  <a:moveTo>
                    <a:pt x="103438" y="0"/>
                  </a:moveTo>
                  <a:cubicBezTo>
                    <a:pt x="160889" y="0"/>
                    <a:pt x="206850" y="47238"/>
                    <a:pt x="206850" y="103412"/>
                  </a:cubicBezTo>
                  <a:cubicBezTo>
                    <a:pt x="206850" y="160864"/>
                    <a:pt x="159613" y="206825"/>
                    <a:pt x="103438" y="206825"/>
                  </a:cubicBezTo>
                  <a:cubicBezTo>
                    <a:pt x="45986" y="206825"/>
                    <a:pt x="25" y="160864"/>
                    <a:pt x="25" y="103412"/>
                  </a:cubicBezTo>
                  <a:cubicBezTo>
                    <a:pt x="-1252" y="45961"/>
                    <a:pt x="45986" y="0"/>
                    <a:pt x="103438" y="0"/>
                  </a:cubicBezTo>
                  <a:cubicBezTo>
                    <a:pt x="103438" y="0"/>
                    <a:pt x="103438" y="0"/>
                    <a:pt x="10343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0" name="Google Shape;220;p3"/>
            <p:cNvSpPr/>
            <p:nvPr/>
          </p:nvSpPr>
          <p:spPr>
            <a:xfrm>
              <a:off x="9708023" y="5979630"/>
              <a:ext cx="206824" cy="206825"/>
            </a:xfrm>
            <a:custGeom>
              <a:avLst/>
              <a:gdLst/>
              <a:ahLst/>
              <a:cxnLst/>
              <a:rect l="l" t="t" r="r" b="b"/>
              <a:pathLst>
                <a:path w="206824" h="206825" extrusionOk="0">
                  <a:moveTo>
                    <a:pt x="103412" y="0"/>
                  </a:moveTo>
                  <a:cubicBezTo>
                    <a:pt x="160864" y="0"/>
                    <a:pt x="206825" y="45961"/>
                    <a:pt x="206825" y="103412"/>
                  </a:cubicBezTo>
                  <a:cubicBezTo>
                    <a:pt x="206825" y="160864"/>
                    <a:pt x="160864" y="206825"/>
                    <a:pt x="103412" y="206825"/>
                  </a:cubicBezTo>
                  <a:cubicBezTo>
                    <a:pt x="45961" y="206825"/>
                    <a:pt x="0" y="160864"/>
                    <a:pt x="0" y="103412"/>
                  </a:cubicBezTo>
                  <a:cubicBezTo>
                    <a:pt x="0" y="103412"/>
                    <a:pt x="0" y="103412"/>
                    <a:pt x="0" y="103412"/>
                  </a:cubicBezTo>
                  <a:cubicBezTo>
                    <a:pt x="1276" y="47238"/>
                    <a:pt x="47237" y="0"/>
                    <a:pt x="10341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1" name="Google Shape;221;p3"/>
            <p:cNvSpPr/>
            <p:nvPr/>
          </p:nvSpPr>
          <p:spPr>
            <a:xfrm>
              <a:off x="9936552" y="5977077"/>
              <a:ext cx="211932" cy="211932"/>
            </a:xfrm>
            <a:custGeom>
              <a:avLst/>
              <a:gdLst/>
              <a:ahLst/>
              <a:cxnLst/>
              <a:rect l="l" t="t" r="r" b="b"/>
              <a:pathLst>
                <a:path w="211932" h="211932" extrusionOk="0">
                  <a:moveTo>
                    <a:pt x="105966" y="0"/>
                  </a:moveTo>
                  <a:cubicBezTo>
                    <a:pt x="164695" y="0"/>
                    <a:pt x="211933" y="47238"/>
                    <a:pt x="211933" y="105966"/>
                  </a:cubicBezTo>
                  <a:cubicBezTo>
                    <a:pt x="211933" y="164694"/>
                    <a:pt x="164695" y="211932"/>
                    <a:pt x="105966" y="211932"/>
                  </a:cubicBezTo>
                  <a:cubicBezTo>
                    <a:pt x="47238" y="211932"/>
                    <a:pt x="0" y="164694"/>
                    <a:pt x="0" y="105966"/>
                  </a:cubicBezTo>
                  <a:cubicBezTo>
                    <a:pt x="0" y="105966"/>
                    <a:pt x="0" y="105966"/>
                    <a:pt x="0" y="105966"/>
                  </a:cubicBezTo>
                  <a:cubicBezTo>
                    <a:pt x="0" y="47238"/>
                    <a:pt x="47238" y="0"/>
                    <a:pt x="10596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2" name="Google Shape;222;p3"/>
            <p:cNvSpPr/>
            <p:nvPr/>
          </p:nvSpPr>
          <p:spPr>
            <a:xfrm>
              <a:off x="10166358" y="5977077"/>
              <a:ext cx="211932" cy="211932"/>
            </a:xfrm>
            <a:custGeom>
              <a:avLst/>
              <a:gdLst/>
              <a:ahLst/>
              <a:cxnLst/>
              <a:rect l="l" t="t" r="r" b="b"/>
              <a:pathLst>
                <a:path w="211932" h="211932" extrusionOk="0">
                  <a:moveTo>
                    <a:pt x="105966" y="0"/>
                  </a:moveTo>
                  <a:cubicBezTo>
                    <a:pt x="164695" y="0"/>
                    <a:pt x="211933" y="47238"/>
                    <a:pt x="211933" y="105966"/>
                  </a:cubicBezTo>
                  <a:cubicBezTo>
                    <a:pt x="211933" y="164694"/>
                    <a:pt x="164695" y="211932"/>
                    <a:pt x="105966" y="211932"/>
                  </a:cubicBezTo>
                  <a:cubicBezTo>
                    <a:pt x="47238" y="211932"/>
                    <a:pt x="0" y="164694"/>
                    <a:pt x="0" y="105966"/>
                  </a:cubicBezTo>
                  <a:lnTo>
                    <a:pt x="0" y="105966"/>
                  </a:lnTo>
                  <a:cubicBezTo>
                    <a:pt x="0" y="47238"/>
                    <a:pt x="47238" y="0"/>
                    <a:pt x="105966" y="0"/>
                  </a:cubicBezTo>
                  <a:cubicBezTo>
                    <a:pt x="105966" y="0"/>
                    <a:pt x="105966" y="0"/>
                    <a:pt x="10596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p3"/>
            <p:cNvSpPr/>
            <p:nvPr/>
          </p:nvSpPr>
          <p:spPr>
            <a:xfrm>
              <a:off x="10399994" y="5979630"/>
              <a:ext cx="206825" cy="206825"/>
            </a:xfrm>
            <a:custGeom>
              <a:avLst/>
              <a:gdLst/>
              <a:ahLst/>
              <a:cxnLst/>
              <a:rect l="l" t="t" r="r" b="b"/>
              <a:pathLst>
                <a:path w="206825" h="206825" extrusionOk="0">
                  <a:moveTo>
                    <a:pt x="103413" y="0"/>
                  </a:moveTo>
                  <a:cubicBezTo>
                    <a:pt x="160865" y="0"/>
                    <a:pt x="206825" y="45961"/>
                    <a:pt x="206825" y="103412"/>
                  </a:cubicBezTo>
                  <a:cubicBezTo>
                    <a:pt x="206825" y="160864"/>
                    <a:pt x="160865" y="206825"/>
                    <a:pt x="103413" y="206825"/>
                  </a:cubicBezTo>
                  <a:cubicBezTo>
                    <a:pt x="45962" y="206825"/>
                    <a:pt x="0" y="160864"/>
                    <a:pt x="0" y="103412"/>
                  </a:cubicBezTo>
                  <a:cubicBezTo>
                    <a:pt x="0" y="45961"/>
                    <a:pt x="45962" y="0"/>
                    <a:pt x="103413" y="0"/>
                  </a:cubicBezTo>
                  <a:lnTo>
                    <a:pt x="10341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4" name="Google Shape;224;p3"/>
            <p:cNvSpPr/>
            <p:nvPr/>
          </p:nvSpPr>
          <p:spPr>
            <a:xfrm>
              <a:off x="10647674" y="5997504"/>
              <a:ext cx="171078" cy="171077"/>
            </a:xfrm>
            <a:custGeom>
              <a:avLst/>
              <a:gdLst/>
              <a:ahLst/>
              <a:cxnLst/>
              <a:rect l="l" t="t" r="r" b="b"/>
              <a:pathLst>
                <a:path w="171078" h="171077" extrusionOk="0">
                  <a:moveTo>
                    <a:pt x="85539" y="0"/>
                  </a:moveTo>
                  <a:cubicBezTo>
                    <a:pt x="132777" y="0"/>
                    <a:pt x="171078" y="38301"/>
                    <a:pt x="171078" y="85539"/>
                  </a:cubicBezTo>
                  <a:cubicBezTo>
                    <a:pt x="171078" y="132777"/>
                    <a:pt x="132777" y="171078"/>
                    <a:pt x="85539" y="171078"/>
                  </a:cubicBezTo>
                  <a:cubicBezTo>
                    <a:pt x="38301" y="171078"/>
                    <a:pt x="0" y="132777"/>
                    <a:pt x="0" y="85539"/>
                  </a:cubicBezTo>
                  <a:cubicBezTo>
                    <a:pt x="0" y="85539"/>
                    <a:pt x="0" y="85539"/>
                    <a:pt x="0" y="85539"/>
                  </a:cubicBezTo>
                  <a:cubicBezTo>
                    <a:pt x="1276" y="38301"/>
                    <a:pt x="38301" y="0"/>
                    <a:pt x="85539" y="0"/>
                  </a:cubicBezTo>
                  <a:cubicBezTo>
                    <a:pt x="85539" y="0"/>
                    <a:pt x="85539" y="0"/>
                    <a:pt x="8553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5" name="Google Shape;225;p3"/>
            <p:cNvSpPr/>
            <p:nvPr/>
          </p:nvSpPr>
          <p:spPr>
            <a:xfrm>
              <a:off x="10905567" y="6024315"/>
              <a:ext cx="117456" cy="117456"/>
            </a:xfrm>
            <a:custGeom>
              <a:avLst/>
              <a:gdLst/>
              <a:ahLst/>
              <a:cxnLst/>
              <a:rect l="l" t="t" r="r" b="b"/>
              <a:pathLst>
                <a:path w="117456" h="117456" extrusionOk="0">
                  <a:moveTo>
                    <a:pt x="58728" y="0"/>
                  </a:moveTo>
                  <a:cubicBezTo>
                    <a:pt x="90645" y="0"/>
                    <a:pt x="117457" y="25534"/>
                    <a:pt x="117457" y="58728"/>
                  </a:cubicBezTo>
                  <a:cubicBezTo>
                    <a:pt x="117457" y="90645"/>
                    <a:pt x="91923" y="117456"/>
                    <a:pt x="58728" y="117456"/>
                  </a:cubicBezTo>
                  <a:cubicBezTo>
                    <a:pt x="26810" y="117456"/>
                    <a:pt x="0" y="91922"/>
                    <a:pt x="0" y="58728"/>
                  </a:cubicBezTo>
                  <a:lnTo>
                    <a:pt x="0" y="58728"/>
                  </a:lnTo>
                  <a:cubicBezTo>
                    <a:pt x="0" y="26810"/>
                    <a:pt x="25534" y="1276"/>
                    <a:pt x="58728" y="0"/>
                  </a:cubicBezTo>
                  <a:cubicBezTo>
                    <a:pt x="57451" y="0"/>
                    <a:pt x="57451" y="0"/>
                    <a:pt x="5872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6" name="Google Shape;226;p3"/>
            <p:cNvSpPr/>
            <p:nvPr/>
          </p:nvSpPr>
          <p:spPr>
            <a:xfrm>
              <a:off x="11153247" y="6042189"/>
              <a:ext cx="81709" cy="81708"/>
            </a:xfrm>
            <a:custGeom>
              <a:avLst/>
              <a:gdLst/>
              <a:ahLst/>
              <a:cxnLst/>
              <a:rect l="l" t="t" r="r" b="b"/>
              <a:pathLst>
                <a:path w="81709" h="81708" extrusionOk="0">
                  <a:moveTo>
                    <a:pt x="40855" y="0"/>
                  </a:moveTo>
                  <a:cubicBezTo>
                    <a:pt x="62559" y="0"/>
                    <a:pt x="81709" y="17874"/>
                    <a:pt x="81709" y="40854"/>
                  </a:cubicBezTo>
                  <a:cubicBezTo>
                    <a:pt x="81709" y="62558"/>
                    <a:pt x="63835" y="81709"/>
                    <a:pt x="40855" y="81709"/>
                  </a:cubicBezTo>
                  <a:cubicBezTo>
                    <a:pt x="19150" y="81709"/>
                    <a:pt x="0" y="63835"/>
                    <a:pt x="0" y="40854"/>
                  </a:cubicBezTo>
                  <a:lnTo>
                    <a:pt x="0" y="40854"/>
                  </a:lnTo>
                  <a:cubicBezTo>
                    <a:pt x="0" y="19150"/>
                    <a:pt x="19150" y="0"/>
                    <a:pt x="4085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7" name="Google Shape;227;p3"/>
            <p:cNvSpPr/>
            <p:nvPr/>
          </p:nvSpPr>
          <p:spPr>
            <a:xfrm>
              <a:off x="11393267" y="6052402"/>
              <a:ext cx="61281" cy="61281"/>
            </a:xfrm>
            <a:custGeom>
              <a:avLst/>
              <a:gdLst/>
              <a:ahLst/>
              <a:cxnLst/>
              <a:rect l="l" t="t" r="r" b="b"/>
              <a:pathLst>
                <a:path w="61281" h="61281" extrusionOk="0">
                  <a:moveTo>
                    <a:pt x="30640" y="0"/>
                  </a:moveTo>
                  <a:cubicBezTo>
                    <a:pt x="47237" y="0"/>
                    <a:pt x="61281" y="14044"/>
                    <a:pt x="61281" y="30641"/>
                  </a:cubicBezTo>
                  <a:cubicBezTo>
                    <a:pt x="61281" y="47238"/>
                    <a:pt x="47237" y="61282"/>
                    <a:pt x="30640" y="61282"/>
                  </a:cubicBezTo>
                  <a:cubicBezTo>
                    <a:pt x="14043" y="61282"/>
                    <a:pt x="0" y="47238"/>
                    <a:pt x="0" y="30641"/>
                  </a:cubicBezTo>
                  <a:cubicBezTo>
                    <a:pt x="1276" y="14044"/>
                    <a:pt x="14043" y="1277"/>
                    <a:pt x="30640" y="0"/>
                  </a:cubicBezTo>
                  <a:cubicBezTo>
                    <a:pt x="30640" y="0"/>
                    <a:pt x="30640" y="0"/>
                    <a:pt x="3064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8" name="Google Shape;228;p3"/>
            <p:cNvSpPr/>
            <p:nvPr/>
          </p:nvSpPr>
          <p:spPr>
            <a:xfrm>
              <a:off x="11621796" y="6049849"/>
              <a:ext cx="66388" cy="66388"/>
            </a:xfrm>
            <a:custGeom>
              <a:avLst/>
              <a:gdLst/>
              <a:ahLst/>
              <a:cxnLst/>
              <a:rect l="l" t="t" r="r" b="b"/>
              <a:pathLst>
                <a:path w="66388" h="66388" extrusionOk="0">
                  <a:moveTo>
                    <a:pt x="33195" y="0"/>
                  </a:moveTo>
                  <a:cubicBezTo>
                    <a:pt x="51068" y="0"/>
                    <a:pt x="66389" y="15320"/>
                    <a:pt x="66389" y="33194"/>
                  </a:cubicBezTo>
                  <a:cubicBezTo>
                    <a:pt x="66389" y="51068"/>
                    <a:pt x="51068" y="66388"/>
                    <a:pt x="33195" y="66388"/>
                  </a:cubicBezTo>
                  <a:cubicBezTo>
                    <a:pt x="15321" y="66388"/>
                    <a:pt x="0" y="51068"/>
                    <a:pt x="0" y="33194"/>
                  </a:cubicBezTo>
                  <a:cubicBezTo>
                    <a:pt x="0" y="33194"/>
                    <a:pt x="0" y="33194"/>
                    <a:pt x="0" y="33194"/>
                  </a:cubicBezTo>
                  <a:cubicBezTo>
                    <a:pt x="0" y="15320"/>
                    <a:pt x="15321" y="0"/>
                    <a:pt x="3319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9" name="Google Shape;229;p3"/>
            <p:cNvSpPr/>
            <p:nvPr/>
          </p:nvSpPr>
          <p:spPr>
            <a:xfrm>
              <a:off x="11835005" y="6033251"/>
              <a:ext cx="99582" cy="99582"/>
            </a:xfrm>
            <a:custGeom>
              <a:avLst/>
              <a:gdLst/>
              <a:ahLst/>
              <a:cxnLst/>
              <a:rect l="l" t="t" r="r" b="b"/>
              <a:pathLst>
                <a:path w="99582" h="99582" extrusionOk="0">
                  <a:moveTo>
                    <a:pt x="49792" y="0"/>
                  </a:moveTo>
                  <a:cubicBezTo>
                    <a:pt x="76602" y="0"/>
                    <a:pt x="99582" y="21704"/>
                    <a:pt x="99582" y="49791"/>
                  </a:cubicBezTo>
                  <a:cubicBezTo>
                    <a:pt x="99582" y="76602"/>
                    <a:pt x="77878" y="99583"/>
                    <a:pt x="49792" y="99583"/>
                  </a:cubicBezTo>
                  <a:cubicBezTo>
                    <a:pt x="22980" y="99583"/>
                    <a:pt x="0" y="77879"/>
                    <a:pt x="0" y="49791"/>
                  </a:cubicBezTo>
                  <a:cubicBezTo>
                    <a:pt x="0" y="49791"/>
                    <a:pt x="0" y="49791"/>
                    <a:pt x="0" y="49791"/>
                  </a:cubicBezTo>
                  <a:cubicBezTo>
                    <a:pt x="1276" y="22981"/>
                    <a:pt x="22980" y="0"/>
                    <a:pt x="4979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0" name="Google Shape;230;p3"/>
            <p:cNvSpPr/>
            <p:nvPr/>
          </p:nvSpPr>
          <p:spPr>
            <a:xfrm>
              <a:off x="12044348" y="6011548"/>
              <a:ext cx="143025" cy="142990"/>
            </a:xfrm>
            <a:custGeom>
              <a:avLst/>
              <a:gdLst/>
              <a:ahLst/>
              <a:cxnLst/>
              <a:rect l="l" t="t" r="r" b="b"/>
              <a:pathLst>
                <a:path w="143025" h="142990" extrusionOk="0">
                  <a:moveTo>
                    <a:pt x="71531" y="0"/>
                  </a:moveTo>
                  <a:cubicBezTo>
                    <a:pt x="111108" y="0"/>
                    <a:pt x="143025" y="31917"/>
                    <a:pt x="143025" y="71495"/>
                  </a:cubicBezTo>
                  <a:cubicBezTo>
                    <a:pt x="143025" y="111073"/>
                    <a:pt x="111108" y="142990"/>
                    <a:pt x="71531" y="142990"/>
                  </a:cubicBezTo>
                  <a:cubicBezTo>
                    <a:pt x="31953" y="142990"/>
                    <a:pt x="36" y="111073"/>
                    <a:pt x="36" y="71495"/>
                  </a:cubicBezTo>
                  <a:cubicBezTo>
                    <a:pt x="-1241" y="31917"/>
                    <a:pt x="31953" y="0"/>
                    <a:pt x="71531" y="0"/>
                  </a:cubicBezTo>
                  <a:cubicBezTo>
                    <a:pt x="71531" y="0"/>
                    <a:pt x="71531" y="0"/>
                    <a:pt x="7153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1" name="Google Shape;231;p3"/>
            <p:cNvSpPr/>
            <p:nvPr/>
          </p:nvSpPr>
          <p:spPr>
            <a:xfrm>
              <a:off x="31917" y="5747271"/>
              <a:ext cx="209378" cy="209378"/>
            </a:xfrm>
            <a:custGeom>
              <a:avLst/>
              <a:gdLst/>
              <a:ahLst/>
              <a:cxnLst/>
              <a:rect l="l" t="t" r="r" b="b"/>
              <a:pathLst>
                <a:path w="209378" h="209378" extrusionOk="0">
                  <a:moveTo>
                    <a:pt x="209379" y="104690"/>
                  </a:moveTo>
                  <a:cubicBezTo>
                    <a:pt x="209379" y="162508"/>
                    <a:pt x="162508" y="209379"/>
                    <a:pt x="104689" y="209379"/>
                  </a:cubicBezTo>
                  <a:cubicBezTo>
                    <a:pt x="46871" y="209379"/>
                    <a:pt x="0" y="162508"/>
                    <a:pt x="0" y="104690"/>
                  </a:cubicBezTo>
                  <a:cubicBezTo>
                    <a:pt x="0" y="46871"/>
                    <a:pt x="46871" y="0"/>
                    <a:pt x="104689" y="0"/>
                  </a:cubicBezTo>
                  <a:cubicBezTo>
                    <a:pt x="162508" y="0"/>
                    <a:pt x="209379" y="46871"/>
                    <a:pt x="209379" y="10469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2" name="Google Shape;232;p3"/>
            <p:cNvSpPr/>
            <p:nvPr/>
          </p:nvSpPr>
          <p:spPr>
            <a:xfrm>
              <a:off x="266830" y="5752378"/>
              <a:ext cx="201718" cy="201718"/>
            </a:xfrm>
            <a:custGeom>
              <a:avLst/>
              <a:gdLst/>
              <a:ahLst/>
              <a:cxnLst/>
              <a:rect l="l" t="t" r="r" b="b"/>
              <a:pathLst>
                <a:path w="201718" h="201718" extrusionOk="0">
                  <a:moveTo>
                    <a:pt x="100859" y="0"/>
                  </a:moveTo>
                  <a:cubicBezTo>
                    <a:pt x="155757" y="0"/>
                    <a:pt x="201719" y="44684"/>
                    <a:pt x="201719" y="100859"/>
                  </a:cubicBezTo>
                  <a:cubicBezTo>
                    <a:pt x="201719" y="155758"/>
                    <a:pt x="157034" y="201719"/>
                    <a:pt x="100859" y="201719"/>
                  </a:cubicBezTo>
                  <a:cubicBezTo>
                    <a:pt x="45961" y="201719"/>
                    <a:pt x="0" y="157034"/>
                    <a:pt x="0" y="100859"/>
                  </a:cubicBezTo>
                  <a:cubicBezTo>
                    <a:pt x="0" y="44684"/>
                    <a:pt x="44684" y="0"/>
                    <a:pt x="100859" y="0"/>
                  </a:cubicBezTo>
                  <a:lnTo>
                    <a:pt x="100859"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3" name="Google Shape;233;p3"/>
            <p:cNvSpPr/>
            <p:nvPr/>
          </p:nvSpPr>
          <p:spPr>
            <a:xfrm>
              <a:off x="504296" y="5758761"/>
              <a:ext cx="186398" cy="186398"/>
            </a:xfrm>
            <a:custGeom>
              <a:avLst/>
              <a:gdLst/>
              <a:ahLst/>
              <a:cxnLst/>
              <a:rect l="l" t="t" r="r" b="b"/>
              <a:pathLst>
                <a:path w="186398" h="186398" extrusionOk="0">
                  <a:moveTo>
                    <a:pt x="93199" y="0"/>
                  </a:moveTo>
                  <a:cubicBezTo>
                    <a:pt x="144267" y="0"/>
                    <a:pt x="186398" y="42131"/>
                    <a:pt x="186398" y="93199"/>
                  </a:cubicBezTo>
                  <a:cubicBezTo>
                    <a:pt x="186398" y="144267"/>
                    <a:pt x="144267" y="186398"/>
                    <a:pt x="93199" y="186398"/>
                  </a:cubicBezTo>
                  <a:cubicBezTo>
                    <a:pt x="42131" y="186398"/>
                    <a:pt x="0" y="144267"/>
                    <a:pt x="0" y="93199"/>
                  </a:cubicBezTo>
                  <a:cubicBezTo>
                    <a:pt x="0" y="42131"/>
                    <a:pt x="40854" y="0"/>
                    <a:pt x="9319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3"/>
            <p:cNvSpPr/>
            <p:nvPr/>
          </p:nvSpPr>
          <p:spPr>
            <a:xfrm>
              <a:off x="754493" y="5777912"/>
              <a:ext cx="149409" cy="149374"/>
            </a:xfrm>
            <a:custGeom>
              <a:avLst/>
              <a:gdLst/>
              <a:ahLst/>
              <a:cxnLst/>
              <a:rect l="l" t="t" r="r" b="b"/>
              <a:pathLst>
                <a:path w="149409" h="149374" extrusionOk="0">
                  <a:moveTo>
                    <a:pt x="74084" y="0"/>
                  </a:moveTo>
                  <a:cubicBezTo>
                    <a:pt x="114939" y="0"/>
                    <a:pt x="149410" y="33194"/>
                    <a:pt x="149410" y="74049"/>
                  </a:cubicBezTo>
                  <a:cubicBezTo>
                    <a:pt x="149410" y="114903"/>
                    <a:pt x="116215" y="149374"/>
                    <a:pt x="75361" y="149374"/>
                  </a:cubicBezTo>
                  <a:cubicBezTo>
                    <a:pt x="34507" y="149374"/>
                    <a:pt x="36" y="116180"/>
                    <a:pt x="36" y="75325"/>
                  </a:cubicBezTo>
                  <a:cubicBezTo>
                    <a:pt x="36" y="75325"/>
                    <a:pt x="36" y="75325"/>
                    <a:pt x="36" y="75325"/>
                  </a:cubicBezTo>
                  <a:cubicBezTo>
                    <a:pt x="-1241" y="33194"/>
                    <a:pt x="31953" y="0"/>
                    <a:pt x="7408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5" name="Google Shape;235;p3"/>
            <p:cNvSpPr/>
            <p:nvPr/>
          </p:nvSpPr>
          <p:spPr>
            <a:xfrm>
              <a:off x="989405" y="5783018"/>
              <a:ext cx="139197" cy="139160"/>
            </a:xfrm>
            <a:custGeom>
              <a:avLst/>
              <a:gdLst/>
              <a:ahLst/>
              <a:cxnLst/>
              <a:rect l="l" t="t" r="r" b="b"/>
              <a:pathLst>
                <a:path w="139197" h="139160" extrusionOk="0">
                  <a:moveTo>
                    <a:pt x="68979" y="0"/>
                  </a:moveTo>
                  <a:cubicBezTo>
                    <a:pt x="107280" y="0"/>
                    <a:pt x="139197" y="30641"/>
                    <a:pt x="139197" y="68942"/>
                  </a:cubicBezTo>
                  <a:cubicBezTo>
                    <a:pt x="139197" y="107243"/>
                    <a:pt x="108556" y="139161"/>
                    <a:pt x="70256" y="139161"/>
                  </a:cubicBezTo>
                  <a:cubicBezTo>
                    <a:pt x="31955" y="139161"/>
                    <a:pt x="37" y="108519"/>
                    <a:pt x="37" y="70218"/>
                  </a:cubicBezTo>
                  <a:cubicBezTo>
                    <a:pt x="37" y="70218"/>
                    <a:pt x="37" y="70218"/>
                    <a:pt x="37" y="70218"/>
                  </a:cubicBezTo>
                  <a:cubicBezTo>
                    <a:pt x="-1240" y="30641"/>
                    <a:pt x="30678" y="0"/>
                    <a:pt x="6897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 name="Google Shape;236;p3"/>
            <p:cNvSpPr/>
            <p:nvPr/>
          </p:nvSpPr>
          <p:spPr>
            <a:xfrm>
              <a:off x="1220524" y="5784295"/>
              <a:ext cx="135330" cy="135330"/>
            </a:xfrm>
            <a:custGeom>
              <a:avLst/>
              <a:gdLst/>
              <a:ahLst/>
              <a:cxnLst/>
              <a:rect l="l" t="t" r="r" b="b"/>
              <a:pathLst>
                <a:path w="135330" h="135330" extrusionOk="0">
                  <a:moveTo>
                    <a:pt x="135330" y="67665"/>
                  </a:moveTo>
                  <a:cubicBezTo>
                    <a:pt x="135330" y="105036"/>
                    <a:pt x="105035" y="135330"/>
                    <a:pt x="67665" y="135330"/>
                  </a:cubicBezTo>
                  <a:cubicBezTo>
                    <a:pt x="30295" y="135330"/>
                    <a:pt x="0" y="105035"/>
                    <a:pt x="0" y="67665"/>
                  </a:cubicBezTo>
                  <a:cubicBezTo>
                    <a:pt x="0" y="30295"/>
                    <a:pt x="30295" y="0"/>
                    <a:pt x="67665" y="0"/>
                  </a:cubicBezTo>
                  <a:cubicBezTo>
                    <a:pt x="105035" y="0"/>
                    <a:pt x="135330" y="30295"/>
                    <a:pt x="135330" y="67665"/>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 name="Google Shape;237;p3"/>
            <p:cNvSpPr/>
            <p:nvPr/>
          </p:nvSpPr>
          <p:spPr>
            <a:xfrm>
              <a:off x="1459267" y="5791955"/>
              <a:ext cx="120009" cy="120009"/>
            </a:xfrm>
            <a:custGeom>
              <a:avLst/>
              <a:gdLst/>
              <a:ahLst/>
              <a:cxnLst/>
              <a:rect l="l" t="t" r="r" b="b"/>
              <a:pathLst>
                <a:path w="120009" h="120009" extrusionOk="0">
                  <a:moveTo>
                    <a:pt x="120010" y="60005"/>
                  </a:moveTo>
                  <a:cubicBezTo>
                    <a:pt x="120010" y="93145"/>
                    <a:pt x="93145" y="120010"/>
                    <a:pt x="60005" y="120010"/>
                  </a:cubicBezTo>
                  <a:cubicBezTo>
                    <a:pt x="26865" y="120010"/>
                    <a:pt x="0" y="93145"/>
                    <a:pt x="0" y="60005"/>
                  </a:cubicBezTo>
                  <a:cubicBezTo>
                    <a:pt x="0" y="26865"/>
                    <a:pt x="26865" y="0"/>
                    <a:pt x="60005" y="0"/>
                  </a:cubicBezTo>
                  <a:cubicBezTo>
                    <a:pt x="93145" y="0"/>
                    <a:pt x="120010" y="26865"/>
                    <a:pt x="120010" y="60005"/>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 name="Google Shape;238;p3"/>
            <p:cNvSpPr/>
            <p:nvPr/>
          </p:nvSpPr>
          <p:spPr>
            <a:xfrm>
              <a:off x="1695457" y="5799616"/>
              <a:ext cx="107242" cy="107242"/>
            </a:xfrm>
            <a:custGeom>
              <a:avLst/>
              <a:gdLst/>
              <a:ahLst/>
              <a:cxnLst/>
              <a:rect l="l" t="t" r="r" b="b"/>
              <a:pathLst>
                <a:path w="107242" h="107242" extrusionOk="0">
                  <a:moveTo>
                    <a:pt x="53621" y="0"/>
                  </a:moveTo>
                  <a:cubicBezTo>
                    <a:pt x="82985" y="0"/>
                    <a:pt x="107243" y="24257"/>
                    <a:pt x="107243" y="53621"/>
                  </a:cubicBezTo>
                  <a:cubicBezTo>
                    <a:pt x="107243" y="82985"/>
                    <a:pt x="82985" y="107243"/>
                    <a:pt x="53621" y="107243"/>
                  </a:cubicBezTo>
                  <a:cubicBezTo>
                    <a:pt x="24257" y="107243"/>
                    <a:pt x="0" y="82985"/>
                    <a:pt x="0" y="53621"/>
                  </a:cubicBezTo>
                  <a:cubicBezTo>
                    <a:pt x="0" y="53621"/>
                    <a:pt x="0" y="53621"/>
                    <a:pt x="0" y="53621"/>
                  </a:cubicBezTo>
                  <a:cubicBezTo>
                    <a:pt x="1277" y="24257"/>
                    <a:pt x="24257" y="0"/>
                    <a:pt x="5362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 name="Google Shape;239;p3"/>
            <p:cNvSpPr/>
            <p:nvPr/>
          </p:nvSpPr>
          <p:spPr>
            <a:xfrm>
              <a:off x="1929093" y="5802169"/>
              <a:ext cx="102135" cy="102135"/>
            </a:xfrm>
            <a:custGeom>
              <a:avLst/>
              <a:gdLst/>
              <a:ahLst/>
              <a:cxnLst/>
              <a:rect l="l" t="t" r="r" b="b"/>
              <a:pathLst>
                <a:path w="102135" h="102135" extrusionOk="0">
                  <a:moveTo>
                    <a:pt x="51068" y="0"/>
                  </a:moveTo>
                  <a:cubicBezTo>
                    <a:pt x="79155" y="0"/>
                    <a:pt x="102136" y="22981"/>
                    <a:pt x="102136" y="51068"/>
                  </a:cubicBezTo>
                  <a:cubicBezTo>
                    <a:pt x="102136" y="79156"/>
                    <a:pt x="79155" y="102136"/>
                    <a:pt x="51068" y="102136"/>
                  </a:cubicBezTo>
                  <a:cubicBezTo>
                    <a:pt x="22980" y="102136"/>
                    <a:pt x="0" y="79156"/>
                    <a:pt x="0" y="51068"/>
                  </a:cubicBezTo>
                  <a:cubicBezTo>
                    <a:pt x="0" y="22981"/>
                    <a:pt x="22980" y="0"/>
                    <a:pt x="5106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0" name="Google Shape;240;p3"/>
            <p:cNvSpPr/>
            <p:nvPr/>
          </p:nvSpPr>
          <p:spPr>
            <a:xfrm>
              <a:off x="2167835" y="5809829"/>
              <a:ext cx="85538" cy="85539"/>
            </a:xfrm>
            <a:custGeom>
              <a:avLst/>
              <a:gdLst/>
              <a:ahLst/>
              <a:cxnLst/>
              <a:rect l="l" t="t" r="r" b="b"/>
              <a:pathLst>
                <a:path w="85538" h="85539" extrusionOk="0">
                  <a:moveTo>
                    <a:pt x="42131" y="0"/>
                  </a:moveTo>
                  <a:cubicBezTo>
                    <a:pt x="66388" y="0"/>
                    <a:pt x="85539" y="19150"/>
                    <a:pt x="85539" y="42131"/>
                  </a:cubicBezTo>
                  <a:cubicBezTo>
                    <a:pt x="85539" y="66389"/>
                    <a:pt x="66388" y="85539"/>
                    <a:pt x="43408" y="85539"/>
                  </a:cubicBezTo>
                  <a:cubicBezTo>
                    <a:pt x="19150" y="85539"/>
                    <a:pt x="0" y="66389"/>
                    <a:pt x="0" y="43408"/>
                  </a:cubicBezTo>
                  <a:cubicBezTo>
                    <a:pt x="0" y="43408"/>
                    <a:pt x="0" y="43408"/>
                    <a:pt x="0" y="43408"/>
                  </a:cubicBezTo>
                  <a:cubicBezTo>
                    <a:pt x="0" y="19150"/>
                    <a:pt x="19150" y="0"/>
                    <a:pt x="4213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1" name="Google Shape;241;p3"/>
            <p:cNvSpPr/>
            <p:nvPr/>
          </p:nvSpPr>
          <p:spPr>
            <a:xfrm>
              <a:off x="2420501" y="5831533"/>
              <a:ext cx="42252" cy="42130"/>
            </a:xfrm>
            <a:custGeom>
              <a:avLst/>
              <a:gdLst/>
              <a:ahLst/>
              <a:cxnLst/>
              <a:rect l="l" t="t" r="r" b="b"/>
              <a:pathLst>
                <a:path w="42252" h="42130" extrusionOk="0">
                  <a:moveTo>
                    <a:pt x="20548" y="0"/>
                  </a:moveTo>
                  <a:cubicBezTo>
                    <a:pt x="32039" y="0"/>
                    <a:pt x="42252" y="8937"/>
                    <a:pt x="42252" y="20427"/>
                  </a:cubicBezTo>
                  <a:cubicBezTo>
                    <a:pt x="42252" y="31917"/>
                    <a:pt x="33315" y="42131"/>
                    <a:pt x="21825" y="42131"/>
                  </a:cubicBezTo>
                  <a:cubicBezTo>
                    <a:pt x="10335" y="42131"/>
                    <a:pt x="121" y="33194"/>
                    <a:pt x="121" y="21704"/>
                  </a:cubicBezTo>
                  <a:cubicBezTo>
                    <a:pt x="121" y="21704"/>
                    <a:pt x="121" y="21704"/>
                    <a:pt x="121" y="21704"/>
                  </a:cubicBezTo>
                  <a:cubicBezTo>
                    <a:pt x="-1155" y="8937"/>
                    <a:pt x="7781" y="0"/>
                    <a:pt x="2054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2" name="Google Shape;242;p3"/>
            <p:cNvSpPr/>
            <p:nvPr/>
          </p:nvSpPr>
          <p:spPr>
            <a:xfrm>
              <a:off x="2652981" y="5834086"/>
              <a:ext cx="35747" cy="35747"/>
            </a:xfrm>
            <a:custGeom>
              <a:avLst/>
              <a:gdLst/>
              <a:ahLst/>
              <a:cxnLst/>
              <a:rect l="l" t="t" r="r" b="b"/>
              <a:pathLst>
                <a:path w="35747" h="35747" extrusionOk="0">
                  <a:moveTo>
                    <a:pt x="35748" y="17874"/>
                  </a:moveTo>
                  <a:cubicBezTo>
                    <a:pt x="35748" y="27745"/>
                    <a:pt x="27745" y="35748"/>
                    <a:pt x="17874" y="35748"/>
                  </a:cubicBezTo>
                  <a:cubicBezTo>
                    <a:pt x="8003" y="35748"/>
                    <a:pt x="0" y="27745"/>
                    <a:pt x="0" y="17874"/>
                  </a:cubicBezTo>
                  <a:cubicBezTo>
                    <a:pt x="0" y="8003"/>
                    <a:pt x="8003" y="0"/>
                    <a:pt x="17874" y="0"/>
                  </a:cubicBezTo>
                  <a:cubicBezTo>
                    <a:pt x="27745" y="0"/>
                    <a:pt x="35748" y="8003"/>
                    <a:pt x="35748" y="1787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3" name="Google Shape;243;p3"/>
            <p:cNvSpPr/>
            <p:nvPr/>
          </p:nvSpPr>
          <p:spPr>
            <a:xfrm>
              <a:off x="2887894" y="5839193"/>
              <a:ext cx="25533" cy="25533"/>
            </a:xfrm>
            <a:custGeom>
              <a:avLst/>
              <a:gdLst/>
              <a:ahLst/>
              <a:cxnLst/>
              <a:rect l="l" t="t" r="r" b="b"/>
              <a:pathLst>
                <a:path w="25533" h="25533" extrusionOk="0">
                  <a:moveTo>
                    <a:pt x="12767" y="0"/>
                  </a:moveTo>
                  <a:cubicBezTo>
                    <a:pt x="20427" y="0"/>
                    <a:pt x="25534" y="5107"/>
                    <a:pt x="25534" y="12767"/>
                  </a:cubicBezTo>
                  <a:cubicBezTo>
                    <a:pt x="25534" y="20427"/>
                    <a:pt x="20427" y="25534"/>
                    <a:pt x="12767" y="25534"/>
                  </a:cubicBezTo>
                  <a:cubicBezTo>
                    <a:pt x="5107" y="25534"/>
                    <a:pt x="0" y="20427"/>
                    <a:pt x="0" y="12767"/>
                  </a:cubicBezTo>
                  <a:cubicBezTo>
                    <a:pt x="0" y="6383"/>
                    <a:pt x="6383" y="0"/>
                    <a:pt x="12767" y="0"/>
                  </a:cubicBezTo>
                  <a:cubicBezTo>
                    <a:pt x="12767" y="0"/>
                    <a:pt x="12767" y="0"/>
                    <a:pt x="1276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4" name="Google Shape;244;p3"/>
            <p:cNvSpPr/>
            <p:nvPr/>
          </p:nvSpPr>
          <p:spPr>
            <a:xfrm>
              <a:off x="3112593" y="5832810"/>
              <a:ext cx="38300" cy="38300"/>
            </a:xfrm>
            <a:custGeom>
              <a:avLst/>
              <a:gdLst/>
              <a:ahLst/>
              <a:cxnLst/>
              <a:rect l="l" t="t" r="r" b="b"/>
              <a:pathLst>
                <a:path w="38300" h="38300" extrusionOk="0">
                  <a:moveTo>
                    <a:pt x="38301" y="19151"/>
                  </a:moveTo>
                  <a:cubicBezTo>
                    <a:pt x="38301" y="29727"/>
                    <a:pt x="29727" y="38301"/>
                    <a:pt x="19151" y="38301"/>
                  </a:cubicBezTo>
                  <a:cubicBezTo>
                    <a:pt x="8574" y="38301"/>
                    <a:pt x="0" y="29727"/>
                    <a:pt x="0" y="19151"/>
                  </a:cubicBezTo>
                  <a:cubicBezTo>
                    <a:pt x="0" y="8574"/>
                    <a:pt x="8574" y="0"/>
                    <a:pt x="19151" y="0"/>
                  </a:cubicBezTo>
                  <a:cubicBezTo>
                    <a:pt x="29727" y="0"/>
                    <a:pt x="38301" y="8574"/>
                    <a:pt x="38301" y="1915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5" name="Google Shape;245;p3"/>
            <p:cNvSpPr/>
            <p:nvPr/>
          </p:nvSpPr>
          <p:spPr>
            <a:xfrm>
              <a:off x="3334739" y="5825149"/>
              <a:ext cx="53621" cy="53621"/>
            </a:xfrm>
            <a:custGeom>
              <a:avLst/>
              <a:gdLst/>
              <a:ahLst/>
              <a:cxnLst/>
              <a:rect l="l" t="t" r="r" b="b"/>
              <a:pathLst>
                <a:path w="53621" h="53621" extrusionOk="0">
                  <a:moveTo>
                    <a:pt x="53621" y="26811"/>
                  </a:moveTo>
                  <a:cubicBezTo>
                    <a:pt x="53621" y="41618"/>
                    <a:pt x="41618" y="53622"/>
                    <a:pt x="26811" y="53622"/>
                  </a:cubicBezTo>
                  <a:cubicBezTo>
                    <a:pt x="12004" y="53622"/>
                    <a:pt x="0" y="41618"/>
                    <a:pt x="0" y="26811"/>
                  </a:cubicBezTo>
                  <a:cubicBezTo>
                    <a:pt x="0" y="12004"/>
                    <a:pt x="12004" y="0"/>
                    <a:pt x="26811" y="0"/>
                  </a:cubicBezTo>
                  <a:cubicBezTo>
                    <a:pt x="41618" y="0"/>
                    <a:pt x="53621" y="12004"/>
                    <a:pt x="53621" y="2681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6" name="Google Shape;246;p3"/>
            <p:cNvSpPr/>
            <p:nvPr/>
          </p:nvSpPr>
          <p:spPr>
            <a:xfrm>
              <a:off x="3553054" y="5812383"/>
              <a:ext cx="79155" cy="79155"/>
            </a:xfrm>
            <a:custGeom>
              <a:avLst/>
              <a:gdLst/>
              <a:ahLst/>
              <a:cxnLst/>
              <a:rect l="l" t="t" r="r" b="b"/>
              <a:pathLst>
                <a:path w="79155" h="79155" extrusionOk="0">
                  <a:moveTo>
                    <a:pt x="79155" y="39578"/>
                  </a:moveTo>
                  <a:cubicBezTo>
                    <a:pt x="79155" y="61436"/>
                    <a:pt x="61436" y="79156"/>
                    <a:pt x="39578" y="79156"/>
                  </a:cubicBezTo>
                  <a:cubicBezTo>
                    <a:pt x="17719" y="79156"/>
                    <a:pt x="0" y="61436"/>
                    <a:pt x="0" y="39578"/>
                  </a:cubicBezTo>
                  <a:cubicBezTo>
                    <a:pt x="0" y="17720"/>
                    <a:pt x="17719" y="0"/>
                    <a:pt x="39578" y="0"/>
                  </a:cubicBezTo>
                  <a:cubicBezTo>
                    <a:pt x="61436" y="0"/>
                    <a:pt x="79155" y="17720"/>
                    <a:pt x="79155" y="3957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7" name="Google Shape;247;p3"/>
            <p:cNvSpPr/>
            <p:nvPr/>
          </p:nvSpPr>
          <p:spPr>
            <a:xfrm>
              <a:off x="3791797" y="5821319"/>
              <a:ext cx="61281" cy="61281"/>
            </a:xfrm>
            <a:custGeom>
              <a:avLst/>
              <a:gdLst/>
              <a:ahLst/>
              <a:cxnLst/>
              <a:rect l="l" t="t" r="r" b="b"/>
              <a:pathLst>
                <a:path w="61281" h="61281" extrusionOk="0">
                  <a:moveTo>
                    <a:pt x="30641" y="0"/>
                  </a:moveTo>
                  <a:cubicBezTo>
                    <a:pt x="47238" y="0"/>
                    <a:pt x="61281" y="14044"/>
                    <a:pt x="61281" y="30641"/>
                  </a:cubicBezTo>
                  <a:cubicBezTo>
                    <a:pt x="61281" y="47238"/>
                    <a:pt x="47238" y="61282"/>
                    <a:pt x="30641" y="61282"/>
                  </a:cubicBezTo>
                  <a:cubicBezTo>
                    <a:pt x="14044" y="61282"/>
                    <a:pt x="0" y="47238"/>
                    <a:pt x="0" y="30641"/>
                  </a:cubicBezTo>
                  <a:cubicBezTo>
                    <a:pt x="0" y="14044"/>
                    <a:pt x="14044" y="0"/>
                    <a:pt x="3064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8" name="Google Shape;248;p3"/>
            <p:cNvSpPr/>
            <p:nvPr/>
          </p:nvSpPr>
          <p:spPr>
            <a:xfrm>
              <a:off x="4040754" y="5840470"/>
              <a:ext cx="24257" cy="24257"/>
            </a:xfrm>
            <a:custGeom>
              <a:avLst/>
              <a:gdLst/>
              <a:ahLst/>
              <a:cxnLst/>
              <a:rect l="l" t="t" r="r" b="b"/>
              <a:pathLst>
                <a:path w="24257" h="24257" extrusionOk="0">
                  <a:moveTo>
                    <a:pt x="12767" y="0"/>
                  </a:moveTo>
                  <a:cubicBezTo>
                    <a:pt x="19150" y="0"/>
                    <a:pt x="24257" y="5107"/>
                    <a:pt x="24257" y="12767"/>
                  </a:cubicBezTo>
                  <a:cubicBezTo>
                    <a:pt x="24257" y="19150"/>
                    <a:pt x="19150" y="24258"/>
                    <a:pt x="11490" y="24258"/>
                  </a:cubicBezTo>
                  <a:cubicBezTo>
                    <a:pt x="5107" y="24258"/>
                    <a:pt x="0" y="19150"/>
                    <a:pt x="0" y="11491"/>
                  </a:cubicBezTo>
                  <a:cubicBezTo>
                    <a:pt x="0" y="5107"/>
                    <a:pt x="5107" y="0"/>
                    <a:pt x="12767" y="0"/>
                  </a:cubicBezTo>
                  <a:cubicBezTo>
                    <a:pt x="12767" y="0"/>
                    <a:pt x="12767" y="0"/>
                    <a:pt x="1276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9" name="Google Shape;249;p3"/>
            <p:cNvSpPr/>
            <p:nvPr/>
          </p:nvSpPr>
          <p:spPr>
            <a:xfrm>
              <a:off x="4273113" y="5841747"/>
              <a:ext cx="20426" cy="20427"/>
            </a:xfrm>
            <a:custGeom>
              <a:avLst/>
              <a:gdLst/>
              <a:ahLst/>
              <a:cxnLst/>
              <a:rect l="l" t="t" r="r" b="b"/>
              <a:pathLst>
                <a:path w="20426" h="20427" extrusionOk="0">
                  <a:moveTo>
                    <a:pt x="10213" y="0"/>
                  </a:moveTo>
                  <a:cubicBezTo>
                    <a:pt x="15320" y="0"/>
                    <a:pt x="20427" y="5107"/>
                    <a:pt x="20427" y="10214"/>
                  </a:cubicBezTo>
                  <a:cubicBezTo>
                    <a:pt x="20427" y="15321"/>
                    <a:pt x="15320" y="20427"/>
                    <a:pt x="10213" y="20427"/>
                  </a:cubicBezTo>
                  <a:cubicBezTo>
                    <a:pt x="5107" y="20427"/>
                    <a:pt x="0" y="15321"/>
                    <a:pt x="0" y="10214"/>
                  </a:cubicBezTo>
                  <a:cubicBezTo>
                    <a:pt x="0" y="5107"/>
                    <a:pt x="3830" y="0"/>
                    <a:pt x="10213" y="0"/>
                  </a:cubicBezTo>
                  <a:lnTo>
                    <a:pt x="1021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0" name="Google Shape;250;p3"/>
            <p:cNvSpPr/>
            <p:nvPr/>
          </p:nvSpPr>
          <p:spPr>
            <a:xfrm>
              <a:off x="4500366" y="5839193"/>
              <a:ext cx="25533" cy="25533"/>
            </a:xfrm>
            <a:custGeom>
              <a:avLst/>
              <a:gdLst/>
              <a:ahLst/>
              <a:cxnLst/>
              <a:rect l="l" t="t" r="r" b="b"/>
              <a:pathLst>
                <a:path w="25533" h="25533" extrusionOk="0">
                  <a:moveTo>
                    <a:pt x="12767" y="0"/>
                  </a:moveTo>
                  <a:cubicBezTo>
                    <a:pt x="20427" y="0"/>
                    <a:pt x="25534" y="5107"/>
                    <a:pt x="25534" y="12767"/>
                  </a:cubicBezTo>
                  <a:cubicBezTo>
                    <a:pt x="25534" y="20427"/>
                    <a:pt x="20427" y="25534"/>
                    <a:pt x="12767" y="25534"/>
                  </a:cubicBezTo>
                  <a:cubicBezTo>
                    <a:pt x="12767" y="25534"/>
                    <a:pt x="12767" y="25534"/>
                    <a:pt x="12767" y="25534"/>
                  </a:cubicBezTo>
                  <a:cubicBezTo>
                    <a:pt x="5107" y="25534"/>
                    <a:pt x="0" y="20427"/>
                    <a:pt x="0" y="12767"/>
                  </a:cubicBezTo>
                  <a:cubicBezTo>
                    <a:pt x="1277" y="6383"/>
                    <a:pt x="6383" y="0"/>
                    <a:pt x="1276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1" name="Google Shape;251;p3"/>
            <p:cNvSpPr/>
            <p:nvPr/>
          </p:nvSpPr>
          <p:spPr>
            <a:xfrm>
              <a:off x="4728895" y="5836640"/>
              <a:ext cx="30640" cy="30640"/>
            </a:xfrm>
            <a:custGeom>
              <a:avLst/>
              <a:gdLst/>
              <a:ahLst/>
              <a:cxnLst/>
              <a:rect l="l" t="t" r="r" b="b"/>
              <a:pathLst>
                <a:path w="30640" h="30640" extrusionOk="0">
                  <a:moveTo>
                    <a:pt x="15321" y="0"/>
                  </a:moveTo>
                  <a:cubicBezTo>
                    <a:pt x="24257" y="0"/>
                    <a:pt x="30641" y="6383"/>
                    <a:pt x="30641" y="15321"/>
                  </a:cubicBezTo>
                  <a:cubicBezTo>
                    <a:pt x="30641" y="24257"/>
                    <a:pt x="24257" y="30641"/>
                    <a:pt x="15321" y="30641"/>
                  </a:cubicBezTo>
                  <a:cubicBezTo>
                    <a:pt x="6383" y="30641"/>
                    <a:pt x="0" y="24257"/>
                    <a:pt x="0" y="15321"/>
                  </a:cubicBezTo>
                  <a:cubicBezTo>
                    <a:pt x="0" y="6383"/>
                    <a:pt x="6383" y="0"/>
                    <a:pt x="1532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2" name="Google Shape;252;p3"/>
            <p:cNvSpPr/>
            <p:nvPr/>
          </p:nvSpPr>
          <p:spPr>
            <a:xfrm>
              <a:off x="4951040" y="5828980"/>
              <a:ext cx="45961" cy="45961"/>
            </a:xfrm>
            <a:custGeom>
              <a:avLst/>
              <a:gdLst/>
              <a:ahLst/>
              <a:cxnLst/>
              <a:rect l="l" t="t" r="r" b="b"/>
              <a:pathLst>
                <a:path w="45961" h="45961" extrusionOk="0">
                  <a:moveTo>
                    <a:pt x="45961" y="22981"/>
                  </a:moveTo>
                  <a:cubicBezTo>
                    <a:pt x="45961" y="35673"/>
                    <a:pt x="35672" y="45961"/>
                    <a:pt x="22981" y="45961"/>
                  </a:cubicBezTo>
                  <a:cubicBezTo>
                    <a:pt x="10289" y="45961"/>
                    <a:pt x="0" y="35673"/>
                    <a:pt x="0" y="22981"/>
                  </a:cubicBezTo>
                  <a:cubicBezTo>
                    <a:pt x="0" y="10289"/>
                    <a:pt x="10289" y="0"/>
                    <a:pt x="22981" y="0"/>
                  </a:cubicBezTo>
                  <a:cubicBezTo>
                    <a:pt x="35672" y="0"/>
                    <a:pt x="45961" y="10289"/>
                    <a:pt x="45961" y="2298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3" name="Google Shape;253;p3"/>
            <p:cNvSpPr/>
            <p:nvPr/>
          </p:nvSpPr>
          <p:spPr>
            <a:xfrm>
              <a:off x="5182123" y="5828980"/>
              <a:ext cx="45961" cy="45961"/>
            </a:xfrm>
            <a:custGeom>
              <a:avLst/>
              <a:gdLst/>
              <a:ahLst/>
              <a:cxnLst/>
              <a:rect l="l" t="t" r="r" b="b"/>
              <a:pathLst>
                <a:path w="45961" h="45961" extrusionOk="0">
                  <a:moveTo>
                    <a:pt x="45961" y="22981"/>
                  </a:moveTo>
                  <a:cubicBezTo>
                    <a:pt x="45961" y="35673"/>
                    <a:pt x="35673" y="45961"/>
                    <a:pt x="22981" y="45961"/>
                  </a:cubicBezTo>
                  <a:cubicBezTo>
                    <a:pt x="10289" y="45961"/>
                    <a:pt x="0" y="35673"/>
                    <a:pt x="0" y="22981"/>
                  </a:cubicBezTo>
                  <a:cubicBezTo>
                    <a:pt x="0" y="10289"/>
                    <a:pt x="10289" y="0"/>
                    <a:pt x="22981" y="0"/>
                  </a:cubicBezTo>
                  <a:cubicBezTo>
                    <a:pt x="35673" y="0"/>
                    <a:pt x="45961" y="10289"/>
                    <a:pt x="45961" y="2298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4" name="Google Shape;254;p3"/>
            <p:cNvSpPr/>
            <p:nvPr/>
          </p:nvSpPr>
          <p:spPr>
            <a:xfrm>
              <a:off x="5404269" y="5821319"/>
              <a:ext cx="61281" cy="61281"/>
            </a:xfrm>
            <a:custGeom>
              <a:avLst/>
              <a:gdLst/>
              <a:ahLst/>
              <a:cxnLst/>
              <a:rect l="l" t="t" r="r" b="b"/>
              <a:pathLst>
                <a:path w="61281" h="61281" extrusionOk="0">
                  <a:moveTo>
                    <a:pt x="30641" y="0"/>
                  </a:moveTo>
                  <a:cubicBezTo>
                    <a:pt x="47238" y="0"/>
                    <a:pt x="61282" y="14044"/>
                    <a:pt x="61282" y="30641"/>
                  </a:cubicBezTo>
                  <a:cubicBezTo>
                    <a:pt x="61282" y="47238"/>
                    <a:pt x="47238" y="61282"/>
                    <a:pt x="30641" y="61282"/>
                  </a:cubicBezTo>
                  <a:cubicBezTo>
                    <a:pt x="14044" y="61282"/>
                    <a:pt x="0" y="47238"/>
                    <a:pt x="0" y="30641"/>
                  </a:cubicBezTo>
                  <a:cubicBezTo>
                    <a:pt x="0" y="14044"/>
                    <a:pt x="14044" y="0"/>
                    <a:pt x="3064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5" name="Google Shape;255;p3"/>
            <p:cNvSpPr/>
            <p:nvPr/>
          </p:nvSpPr>
          <p:spPr>
            <a:xfrm>
              <a:off x="5623861" y="5811106"/>
              <a:ext cx="82985" cy="82985"/>
            </a:xfrm>
            <a:custGeom>
              <a:avLst/>
              <a:gdLst/>
              <a:ahLst/>
              <a:cxnLst/>
              <a:rect l="l" t="t" r="r" b="b"/>
              <a:pathLst>
                <a:path w="82985" h="82985" extrusionOk="0">
                  <a:moveTo>
                    <a:pt x="42131" y="0"/>
                  </a:moveTo>
                  <a:cubicBezTo>
                    <a:pt x="65112" y="0"/>
                    <a:pt x="82985" y="19150"/>
                    <a:pt x="82985" y="42131"/>
                  </a:cubicBezTo>
                  <a:cubicBezTo>
                    <a:pt x="82985" y="65112"/>
                    <a:pt x="63835" y="82985"/>
                    <a:pt x="40855" y="82985"/>
                  </a:cubicBezTo>
                  <a:cubicBezTo>
                    <a:pt x="17874" y="82985"/>
                    <a:pt x="0" y="63835"/>
                    <a:pt x="0" y="40855"/>
                  </a:cubicBezTo>
                  <a:cubicBezTo>
                    <a:pt x="0" y="17874"/>
                    <a:pt x="19150" y="0"/>
                    <a:pt x="42131" y="0"/>
                  </a:cubicBezTo>
                  <a:cubicBezTo>
                    <a:pt x="42131" y="0"/>
                    <a:pt x="42131" y="0"/>
                    <a:pt x="4213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6" name="Google Shape;256;p3"/>
            <p:cNvSpPr/>
            <p:nvPr/>
          </p:nvSpPr>
          <p:spPr>
            <a:xfrm>
              <a:off x="5858774" y="5814936"/>
              <a:ext cx="74048" cy="74048"/>
            </a:xfrm>
            <a:custGeom>
              <a:avLst/>
              <a:gdLst/>
              <a:ahLst/>
              <a:cxnLst/>
              <a:rect l="l" t="t" r="r" b="b"/>
              <a:pathLst>
                <a:path w="74048" h="74048" extrusionOk="0">
                  <a:moveTo>
                    <a:pt x="37024" y="0"/>
                  </a:moveTo>
                  <a:cubicBezTo>
                    <a:pt x="57451" y="0"/>
                    <a:pt x="74049" y="16597"/>
                    <a:pt x="74049" y="37025"/>
                  </a:cubicBezTo>
                  <a:cubicBezTo>
                    <a:pt x="74049" y="57451"/>
                    <a:pt x="57451" y="74049"/>
                    <a:pt x="37024" y="74049"/>
                  </a:cubicBezTo>
                  <a:cubicBezTo>
                    <a:pt x="16597" y="74049"/>
                    <a:pt x="0" y="57451"/>
                    <a:pt x="0" y="37025"/>
                  </a:cubicBezTo>
                  <a:cubicBezTo>
                    <a:pt x="0" y="16597"/>
                    <a:pt x="16597" y="0"/>
                    <a:pt x="37024" y="0"/>
                  </a:cubicBezTo>
                  <a:cubicBezTo>
                    <a:pt x="37024" y="0"/>
                    <a:pt x="37024" y="0"/>
                    <a:pt x="3702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7" name="Google Shape;257;p3"/>
            <p:cNvSpPr/>
            <p:nvPr/>
          </p:nvSpPr>
          <p:spPr>
            <a:xfrm>
              <a:off x="6103900" y="5830256"/>
              <a:ext cx="43407" cy="43407"/>
            </a:xfrm>
            <a:custGeom>
              <a:avLst/>
              <a:gdLst/>
              <a:ahLst/>
              <a:cxnLst/>
              <a:rect l="l" t="t" r="r" b="b"/>
              <a:pathLst>
                <a:path w="43407" h="43407" extrusionOk="0">
                  <a:moveTo>
                    <a:pt x="21704" y="0"/>
                  </a:moveTo>
                  <a:cubicBezTo>
                    <a:pt x="33194" y="0"/>
                    <a:pt x="43408" y="10213"/>
                    <a:pt x="43408" y="21704"/>
                  </a:cubicBezTo>
                  <a:cubicBezTo>
                    <a:pt x="43408" y="33194"/>
                    <a:pt x="33194" y="43408"/>
                    <a:pt x="21704" y="43408"/>
                  </a:cubicBezTo>
                  <a:cubicBezTo>
                    <a:pt x="10213" y="43408"/>
                    <a:pt x="0" y="33194"/>
                    <a:pt x="0" y="21704"/>
                  </a:cubicBezTo>
                  <a:lnTo>
                    <a:pt x="0" y="21704"/>
                  </a:lnTo>
                  <a:cubicBezTo>
                    <a:pt x="0" y="10213"/>
                    <a:pt x="10213" y="0"/>
                    <a:pt x="2170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8" name="Google Shape;258;p3"/>
            <p:cNvSpPr/>
            <p:nvPr/>
          </p:nvSpPr>
          <p:spPr>
            <a:xfrm>
              <a:off x="6332429" y="5827703"/>
              <a:ext cx="48514" cy="48514"/>
            </a:xfrm>
            <a:custGeom>
              <a:avLst/>
              <a:gdLst/>
              <a:ahLst/>
              <a:cxnLst/>
              <a:rect l="l" t="t" r="r" b="b"/>
              <a:pathLst>
                <a:path w="48514" h="48514" extrusionOk="0">
                  <a:moveTo>
                    <a:pt x="48514" y="24257"/>
                  </a:moveTo>
                  <a:cubicBezTo>
                    <a:pt x="48514" y="37654"/>
                    <a:pt x="37654" y="48515"/>
                    <a:pt x="24257" y="48515"/>
                  </a:cubicBezTo>
                  <a:cubicBezTo>
                    <a:pt x="10860" y="48515"/>
                    <a:pt x="0" y="37654"/>
                    <a:pt x="0" y="24257"/>
                  </a:cubicBezTo>
                  <a:cubicBezTo>
                    <a:pt x="0" y="10860"/>
                    <a:pt x="10860" y="0"/>
                    <a:pt x="24257" y="0"/>
                  </a:cubicBezTo>
                  <a:cubicBezTo>
                    <a:pt x="37654" y="0"/>
                    <a:pt x="48514" y="10860"/>
                    <a:pt x="48514" y="2425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9" name="Google Shape;259;p3"/>
            <p:cNvSpPr/>
            <p:nvPr/>
          </p:nvSpPr>
          <p:spPr>
            <a:xfrm>
              <a:off x="6549468" y="5814936"/>
              <a:ext cx="74048" cy="74048"/>
            </a:xfrm>
            <a:custGeom>
              <a:avLst/>
              <a:gdLst/>
              <a:ahLst/>
              <a:cxnLst/>
              <a:rect l="l" t="t" r="r" b="b"/>
              <a:pathLst>
                <a:path w="74048" h="74048" extrusionOk="0">
                  <a:moveTo>
                    <a:pt x="37025" y="0"/>
                  </a:moveTo>
                  <a:cubicBezTo>
                    <a:pt x="57451" y="0"/>
                    <a:pt x="74048" y="16597"/>
                    <a:pt x="74048" y="37025"/>
                  </a:cubicBezTo>
                  <a:cubicBezTo>
                    <a:pt x="74048" y="57451"/>
                    <a:pt x="57451" y="74049"/>
                    <a:pt x="37025" y="74049"/>
                  </a:cubicBezTo>
                  <a:cubicBezTo>
                    <a:pt x="16597" y="74049"/>
                    <a:pt x="0" y="57451"/>
                    <a:pt x="0" y="37025"/>
                  </a:cubicBezTo>
                  <a:cubicBezTo>
                    <a:pt x="0" y="17874"/>
                    <a:pt x="16597" y="1277"/>
                    <a:pt x="37025" y="0"/>
                  </a:cubicBezTo>
                  <a:cubicBezTo>
                    <a:pt x="37025" y="0"/>
                    <a:pt x="37025" y="0"/>
                    <a:pt x="3702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0" name="Google Shape;260;p3"/>
            <p:cNvSpPr/>
            <p:nvPr/>
          </p:nvSpPr>
          <p:spPr>
            <a:xfrm>
              <a:off x="6766507" y="5800892"/>
              <a:ext cx="102135" cy="102135"/>
            </a:xfrm>
            <a:custGeom>
              <a:avLst/>
              <a:gdLst/>
              <a:ahLst/>
              <a:cxnLst/>
              <a:rect l="l" t="t" r="r" b="b"/>
              <a:pathLst>
                <a:path w="102135" h="102135" extrusionOk="0">
                  <a:moveTo>
                    <a:pt x="51068" y="0"/>
                  </a:moveTo>
                  <a:cubicBezTo>
                    <a:pt x="79156" y="0"/>
                    <a:pt x="102136" y="22980"/>
                    <a:pt x="102136" y="51068"/>
                  </a:cubicBezTo>
                  <a:cubicBezTo>
                    <a:pt x="102136" y="79155"/>
                    <a:pt x="79156" y="102136"/>
                    <a:pt x="51068" y="102136"/>
                  </a:cubicBezTo>
                  <a:cubicBezTo>
                    <a:pt x="22980" y="102136"/>
                    <a:pt x="0" y="79155"/>
                    <a:pt x="0" y="51068"/>
                  </a:cubicBezTo>
                  <a:cubicBezTo>
                    <a:pt x="0" y="51068"/>
                    <a:pt x="0" y="51068"/>
                    <a:pt x="0" y="51068"/>
                  </a:cubicBezTo>
                  <a:cubicBezTo>
                    <a:pt x="0" y="22980"/>
                    <a:pt x="22980" y="0"/>
                    <a:pt x="5106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1" name="Google Shape;261;p3"/>
            <p:cNvSpPr/>
            <p:nvPr/>
          </p:nvSpPr>
          <p:spPr>
            <a:xfrm>
              <a:off x="6993760" y="5798339"/>
              <a:ext cx="107243" cy="107242"/>
            </a:xfrm>
            <a:custGeom>
              <a:avLst/>
              <a:gdLst/>
              <a:ahLst/>
              <a:cxnLst/>
              <a:rect l="l" t="t" r="r" b="b"/>
              <a:pathLst>
                <a:path w="107243" h="107242" extrusionOk="0">
                  <a:moveTo>
                    <a:pt x="53622" y="0"/>
                  </a:moveTo>
                  <a:cubicBezTo>
                    <a:pt x="82985" y="0"/>
                    <a:pt x="107243" y="24257"/>
                    <a:pt x="107243" y="53622"/>
                  </a:cubicBezTo>
                  <a:cubicBezTo>
                    <a:pt x="107243" y="82985"/>
                    <a:pt x="82985" y="107243"/>
                    <a:pt x="53622" y="107243"/>
                  </a:cubicBezTo>
                  <a:cubicBezTo>
                    <a:pt x="24258" y="107243"/>
                    <a:pt x="0" y="82985"/>
                    <a:pt x="0" y="53622"/>
                  </a:cubicBezTo>
                  <a:cubicBezTo>
                    <a:pt x="0" y="24257"/>
                    <a:pt x="24258" y="1277"/>
                    <a:pt x="53622" y="0"/>
                  </a:cubicBezTo>
                  <a:cubicBezTo>
                    <a:pt x="53622" y="0"/>
                    <a:pt x="53622" y="0"/>
                    <a:pt x="5362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2" name="Google Shape;262;p3"/>
            <p:cNvSpPr/>
            <p:nvPr/>
          </p:nvSpPr>
          <p:spPr>
            <a:xfrm>
              <a:off x="7227396" y="5800892"/>
              <a:ext cx="102135" cy="102135"/>
            </a:xfrm>
            <a:custGeom>
              <a:avLst/>
              <a:gdLst/>
              <a:ahLst/>
              <a:cxnLst/>
              <a:rect l="l" t="t" r="r" b="b"/>
              <a:pathLst>
                <a:path w="102135" h="102135" extrusionOk="0">
                  <a:moveTo>
                    <a:pt x="102136" y="51068"/>
                  </a:moveTo>
                  <a:cubicBezTo>
                    <a:pt x="102136" y="79272"/>
                    <a:pt x="79272" y="102136"/>
                    <a:pt x="51068" y="102136"/>
                  </a:cubicBezTo>
                  <a:cubicBezTo>
                    <a:pt x="22863" y="102136"/>
                    <a:pt x="0" y="79272"/>
                    <a:pt x="0" y="51068"/>
                  </a:cubicBezTo>
                  <a:cubicBezTo>
                    <a:pt x="0" y="22864"/>
                    <a:pt x="22863" y="0"/>
                    <a:pt x="51068" y="0"/>
                  </a:cubicBezTo>
                  <a:cubicBezTo>
                    <a:pt x="79272" y="0"/>
                    <a:pt x="102136" y="22864"/>
                    <a:pt x="102136" y="5106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3" name="Google Shape;263;p3"/>
            <p:cNvSpPr/>
            <p:nvPr/>
          </p:nvSpPr>
          <p:spPr>
            <a:xfrm>
              <a:off x="7459755" y="5803446"/>
              <a:ext cx="97029" cy="97029"/>
            </a:xfrm>
            <a:custGeom>
              <a:avLst/>
              <a:gdLst/>
              <a:ahLst/>
              <a:cxnLst/>
              <a:rect l="l" t="t" r="r" b="b"/>
              <a:pathLst>
                <a:path w="97029" h="97029" extrusionOk="0">
                  <a:moveTo>
                    <a:pt x="97029" y="48515"/>
                  </a:moveTo>
                  <a:cubicBezTo>
                    <a:pt x="97029" y="75309"/>
                    <a:pt x="75309" y="97029"/>
                    <a:pt x="48515" y="97029"/>
                  </a:cubicBezTo>
                  <a:cubicBezTo>
                    <a:pt x="21721" y="97029"/>
                    <a:pt x="1" y="75308"/>
                    <a:pt x="1" y="48515"/>
                  </a:cubicBezTo>
                  <a:cubicBezTo>
                    <a:pt x="1" y="21721"/>
                    <a:pt x="21721" y="0"/>
                    <a:pt x="48515" y="0"/>
                  </a:cubicBezTo>
                  <a:cubicBezTo>
                    <a:pt x="75309" y="0"/>
                    <a:pt x="97029" y="21721"/>
                    <a:pt x="97029" y="48515"/>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3"/>
            <p:cNvSpPr/>
            <p:nvPr/>
          </p:nvSpPr>
          <p:spPr>
            <a:xfrm>
              <a:off x="7694668" y="5807276"/>
              <a:ext cx="89368" cy="89368"/>
            </a:xfrm>
            <a:custGeom>
              <a:avLst/>
              <a:gdLst/>
              <a:ahLst/>
              <a:cxnLst/>
              <a:rect l="l" t="t" r="r" b="b"/>
              <a:pathLst>
                <a:path w="89368" h="89368" extrusionOk="0">
                  <a:moveTo>
                    <a:pt x="89369" y="44685"/>
                  </a:moveTo>
                  <a:cubicBezTo>
                    <a:pt x="89369" y="69363"/>
                    <a:pt x="69363" y="89369"/>
                    <a:pt x="44685" y="89369"/>
                  </a:cubicBezTo>
                  <a:cubicBezTo>
                    <a:pt x="20006" y="89369"/>
                    <a:pt x="0" y="69363"/>
                    <a:pt x="0" y="44685"/>
                  </a:cubicBezTo>
                  <a:cubicBezTo>
                    <a:pt x="0" y="20006"/>
                    <a:pt x="20006" y="0"/>
                    <a:pt x="44685" y="0"/>
                  </a:cubicBezTo>
                  <a:cubicBezTo>
                    <a:pt x="69363" y="0"/>
                    <a:pt x="89369" y="20006"/>
                    <a:pt x="89369" y="44685"/>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5" name="Google Shape;265;p3"/>
            <p:cNvSpPr/>
            <p:nvPr/>
          </p:nvSpPr>
          <p:spPr>
            <a:xfrm>
              <a:off x="7919367" y="5802169"/>
              <a:ext cx="99582" cy="99582"/>
            </a:xfrm>
            <a:custGeom>
              <a:avLst/>
              <a:gdLst/>
              <a:ahLst/>
              <a:cxnLst/>
              <a:rect l="l" t="t" r="r" b="b"/>
              <a:pathLst>
                <a:path w="99582" h="99582" extrusionOk="0">
                  <a:moveTo>
                    <a:pt x="99582" y="49791"/>
                  </a:moveTo>
                  <a:cubicBezTo>
                    <a:pt x="99582" y="77290"/>
                    <a:pt x="77290" y="99583"/>
                    <a:pt x="49791" y="99583"/>
                  </a:cubicBezTo>
                  <a:cubicBezTo>
                    <a:pt x="22291" y="99583"/>
                    <a:pt x="-1" y="77290"/>
                    <a:pt x="-1" y="49791"/>
                  </a:cubicBezTo>
                  <a:cubicBezTo>
                    <a:pt x="-1" y="22293"/>
                    <a:pt x="22291" y="0"/>
                    <a:pt x="49791" y="0"/>
                  </a:cubicBezTo>
                  <a:cubicBezTo>
                    <a:pt x="77290" y="0"/>
                    <a:pt x="99582" y="22293"/>
                    <a:pt x="99582" y="4979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6" name="Google Shape;266;p3"/>
            <p:cNvSpPr/>
            <p:nvPr/>
          </p:nvSpPr>
          <p:spPr>
            <a:xfrm>
              <a:off x="8131299" y="5784295"/>
              <a:ext cx="135330" cy="135330"/>
            </a:xfrm>
            <a:custGeom>
              <a:avLst/>
              <a:gdLst/>
              <a:ahLst/>
              <a:cxnLst/>
              <a:rect l="l" t="t" r="r" b="b"/>
              <a:pathLst>
                <a:path w="135330" h="135330" extrusionOk="0">
                  <a:moveTo>
                    <a:pt x="135330" y="67665"/>
                  </a:moveTo>
                  <a:cubicBezTo>
                    <a:pt x="135330" y="105036"/>
                    <a:pt x="105036" y="135330"/>
                    <a:pt x="67665" y="135330"/>
                  </a:cubicBezTo>
                  <a:cubicBezTo>
                    <a:pt x="30295" y="135330"/>
                    <a:pt x="0" y="105035"/>
                    <a:pt x="0" y="67665"/>
                  </a:cubicBezTo>
                  <a:cubicBezTo>
                    <a:pt x="0" y="30295"/>
                    <a:pt x="30295" y="0"/>
                    <a:pt x="67665" y="0"/>
                  </a:cubicBezTo>
                  <a:cubicBezTo>
                    <a:pt x="105036" y="0"/>
                    <a:pt x="135330" y="30295"/>
                    <a:pt x="135330" y="67665"/>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7" name="Google Shape;267;p3"/>
            <p:cNvSpPr/>
            <p:nvPr/>
          </p:nvSpPr>
          <p:spPr>
            <a:xfrm>
              <a:off x="8358552" y="5780465"/>
              <a:ext cx="142990" cy="142990"/>
            </a:xfrm>
            <a:custGeom>
              <a:avLst/>
              <a:gdLst/>
              <a:ahLst/>
              <a:cxnLst/>
              <a:rect l="l" t="t" r="r" b="b"/>
              <a:pathLst>
                <a:path w="142990" h="142990" extrusionOk="0">
                  <a:moveTo>
                    <a:pt x="71495" y="0"/>
                  </a:moveTo>
                  <a:cubicBezTo>
                    <a:pt x="111073" y="0"/>
                    <a:pt x="142991" y="31917"/>
                    <a:pt x="142991" y="71495"/>
                  </a:cubicBezTo>
                  <a:cubicBezTo>
                    <a:pt x="142991" y="111073"/>
                    <a:pt x="111073" y="142990"/>
                    <a:pt x="71495" y="142990"/>
                  </a:cubicBezTo>
                  <a:cubicBezTo>
                    <a:pt x="31917" y="142990"/>
                    <a:pt x="0" y="111073"/>
                    <a:pt x="0" y="71495"/>
                  </a:cubicBezTo>
                  <a:cubicBezTo>
                    <a:pt x="0" y="33194"/>
                    <a:pt x="31917" y="0"/>
                    <a:pt x="71495" y="0"/>
                  </a:cubicBezTo>
                  <a:cubicBezTo>
                    <a:pt x="71495" y="0"/>
                    <a:pt x="71495" y="0"/>
                    <a:pt x="7149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8" name="Google Shape;268;p3"/>
            <p:cNvSpPr/>
            <p:nvPr/>
          </p:nvSpPr>
          <p:spPr>
            <a:xfrm>
              <a:off x="8579421" y="5771528"/>
              <a:ext cx="160863" cy="160864"/>
            </a:xfrm>
            <a:custGeom>
              <a:avLst/>
              <a:gdLst/>
              <a:ahLst/>
              <a:cxnLst/>
              <a:rect l="l" t="t" r="r" b="b"/>
              <a:pathLst>
                <a:path w="160863" h="160864" extrusionOk="0">
                  <a:moveTo>
                    <a:pt x="80432" y="0"/>
                  </a:moveTo>
                  <a:cubicBezTo>
                    <a:pt x="125116" y="0"/>
                    <a:pt x="160864" y="35748"/>
                    <a:pt x="160864" y="80432"/>
                  </a:cubicBezTo>
                  <a:cubicBezTo>
                    <a:pt x="160864" y="125117"/>
                    <a:pt x="125116" y="160864"/>
                    <a:pt x="80432" y="160864"/>
                  </a:cubicBezTo>
                  <a:cubicBezTo>
                    <a:pt x="35747" y="160864"/>
                    <a:pt x="0" y="125117"/>
                    <a:pt x="0" y="80432"/>
                  </a:cubicBezTo>
                  <a:lnTo>
                    <a:pt x="0" y="80432"/>
                  </a:lnTo>
                  <a:cubicBezTo>
                    <a:pt x="0" y="37024"/>
                    <a:pt x="35747" y="0"/>
                    <a:pt x="8043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9" name="Google Shape;269;p3"/>
            <p:cNvSpPr/>
            <p:nvPr/>
          </p:nvSpPr>
          <p:spPr>
            <a:xfrm>
              <a:off x="8802843" y="5765145"/>
              <a:ext cx="176184" cy="176184"/>
            </a:xfrm>
            <a:custGeom>
              <a:avLst/>
              <a:gdLst/>
              <a:ahLst/>
              <a:cxnLst/>
              <a:rect l="l" t="t" r="r" b="b"/>
              <a:pathLst>
                <a:path w="176184" h="176184" extrusionOk="0">
                  <a:moveTo>
                    <a:pt x="88093" y="0"/>
                  </a:moveTo>
                  <a:cubicBezTo>
                    <a:pt x="136607" y="0"/>
                    <a:pt x="176184" y="39578"/>
                    <a:pt x="176184" y="88092"/>
                  </a:cubicBezTo>
                  <a:cubicBezTo>
                    <a:pt x="176184" y="136607"/>
                    <a:pt x="136607" y="176185"/>
                    <a:pt x="88093" y="176185"/>
                  </a:cubicBezTo>
                  <a:cubicBezTo>
                    <a:pt x="39577" y="176185"/>
                    <a:pt x="0" y="136607"/>
                    <a:pt x="0" y="88092"/>
                  </a:cubicBezTo>
                  <a:cubicBezTo>
                    <a:pt x="0" y="39578"/>
                    <a:pt x="39577" y="0"/>
                    <a:pt x="88093" y="0"/>
                  </a:cubicBezTo>
                  <a:lnTo>
                    <a:pt x="8809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0" name="Google Shape;270;p3"/>
            <p:cNvSpPr/>
            <p:nvPr/>
          </p:nvSpPr>
          <p:spPr>
            <a:xfrm>
              <a:off x="9027542" y="5758761"/>
              <a:ext cx="186398" cy="186398"/>
            </a:xfrm>
            <a:custGeom>
              <a:avLst/>
              <a:gdLst/>
              <a:ahLst/>
              <a:cxnLst/>
              <a:rect l="l" t="t" r="r" b="b"/>
              <a:pathLst>
                <a:path w="186398" h="186398" extrusionOk="0">
                  <a:moveTo>
                    <a:pt x="186398" y="93199"/>
                  </a:moveTo>
                  <a:cubicBezTo>
                    <a:pt x="186398" y="144672"/>
                    <a:pt x="144672" y="186398"/>
                    <a:pt x="93199" y="186398"/>
                  </a:cubicBezTo>
                  <a:cubicBezTo>
                    <a:pt x="41727" y="186398"/>
                    <a:pt x="0" y="144672"/>
                    <a:pt x="0" y="93199"/>
                  </a:cubicBezTo>
                  <a:cubicBezTo>
                    <a:pt x="0" y="41727"/>
                    <a:pt x="41727" y="0"/>
                    <a:pt x="93199" y="0"/>
                  </a:cubicBezTo>
                  <a:cubicBezTo>
                    <a:pt x="144672" y="0"/>
                    <a:pt x="186398" y="41727"/>
                    <a:pt x="186398" y="93199"/>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1" name="Google Shape;271;p3"/>
            <p:cNvSpPr/>
            <p:nvPr/>
          </p:nvSpPr>
          <p:spPr>
            <a:xfrm>
              <a:off x="9250964" y="5752378"/>
              <a:ext cx="201719" cy="201718"/>
            </a:xfrm>
            <a:custGeom>
              <a:avLst/>
              <a:gdLst/>
              <a:ahLst/>
              <a:cxnLst/>
              <a:rect l="l" t="t" r="r" b="b"/>
              <a:pathLst>
                <a:path w="201719" h="201718" extrusionOk="0">
                  <a:moveTo>
                    <a:pt x="100860" y="0"/>
                  </a:moveTo>
                  <a:cubicBezTo>
                    <a:pt x="155758" y="0"/>
                    <a:pt x="201719" y="44684"/>
                    <a:pt x="201719" y="100859"/>
                  </a:cubicBezTo>
                  <a:cubicBezTo>
                    <a:pt x="201719" y="157034"/>
                    <a:pt x="157035" y="201719"/>
                    <a:pt x="100860" y="201719"/>
                  </a:cubicBezTo>
                  <a:cubicBezTo>
                    <a:pt x="45962" y="201719"/>
                    <a:pt x="0" y="157034"/>
                    <a:pt x="0" y="100859"/>
                  </a:cubicBezTo>
                  <a:lnTo>
                    <a:pt x="0" y="100859"/>
                  </a:lnTo>
                  <a:cubicBezTo>
                    <a:pt x="0" y="44684"/>
                    <a:pt x="44684" y="0"/>
                    <a:pt x="1008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2" name="Google Shape;272;p3"/>
            <p:cNvSpPr/>
            <p:nvPr/>
          </p:nvSpPr>
          <p:spPr>
            <a:xfrm>
              <a:off x="9479494" y="5749824"/>
              <a:ext cx="204271" cy="204271"/>
            </a:xfrm>
            <a:custGeom>
              <a:avLst/>
              <a:gdLst/>
              <a:ahLst/>
              <a:cxnLst/>
              <a:rect l="l" t="t" r="r" b="b"/>
              <a:pathLst>
                <a:path w="204271" h="204271" extrusionOk="0">
                  <a:moveTo>
                    <a:pt x="102136" y="0"/>
                  </a:moveTo>
                  <a:cubicBezTo>
                    <a:pt x="158311" y="0"/>
                    <a:pt x="204272" y="45961"/>
                    <a:pt x="204272" y="102136"/>
                  </a:cubicBezTo>
                  <a:cubicBezTo>
                    <a:pt x="204272" y="158311"/>
                    <a:pt x="158311" y="204272"/>
                    <a:pt x="102136" y="204272"/>
                  </a:cubicBezTo>
                  <a:cubicBezTo>
                    <a:pt x="45961" y="204272"/>
                    <a:pt x="0" y="158311"/>
                    <a:pt x="0" y="102136"/>
                  </a:cubicBezTo>
                  <a:cubicBezTo>
                    <a:pt x="0" y="102136"/>
                    <a:pt x="0" y="102136"/>
                    <a:pt x="0" y="102136"/>
                  </a:cubicBezTo>
                  <a:cubicBezTo>
                    <a:pt x="0" y="45961"/>
                    <a:pt x="45961" y="0"/>
                    <a:pt x="102136" y="0"/>
                  </a:cubicBezTo>
                  <a:lnTo>
                    <a:pt x="10213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3" name="Google Shape;273;p3"/>
            <p:cNvSpPr/>
            <p:nvPr/>
          </p:nvSpPr>
          <p:spPr>
            <a:xfrm>
              <a:off x="9713130" y="5753654"/>
              <a:ext cx="196612" cy="196611"/>
            </a:xfrm>
            <a:custGeom>
              <a:avLst/>
              <a:gdLst/>
              <a:ahLst/>
              <a:cxnLst/>
              <a:rect l="l" t="t" r="r" b="b"/>
              <a:pathLst>
                <a:path w="196612" h="196611" extrusionOk="0">
                  <a:moveTo>
                    <a:pt x="98306" y="0"/>
                  </a:moveTo>
                  <a:cubicBezTo>
                    <a:pt x="153204" y="0"/>
                    <a:pt x="196612" y="43408"/>
                    <a:pt x="196612" y="98306"/>
                  </a:cubicBezTo>
                  <a:cubicBezTo>
                    <a:pt x="196612" y="153204"/>
                    <a:pt x="153204" y="196612"/>
                    <a:pt x="98306" y="196612"/>
                  </a:cubicBezTo>
                  <a:cubicBezTo>
                    <a:pt x="43408" y="196612"/>
                    <a:pt x="0" y="153204"/>
                    <a:pt x="0" y="98306"/>
                  </a:cubicBezTo>
                  <a:cubicBezTo>
                    <a:pt x="0" y="98306"/>
                    <a:pt x="0" y="98306"/>
                    <a:pt x="0" y="98306"/>
                  </a:cubicBezTo>
                  <a:cubicBezTo>
                    <a:pt x="0" y="44684"/>
                    <a:pt x="44684" y="0"/>
                    <a:pt x="983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4" name="Google Shape;274;p3"/>
            <p:cNvSpPr/>
            <p:nvPr/>
          </p:nvSpPr>
          <p:spPr>
            <a:xfrm>
              <a:off x="9939106" y="5748548"/>
              <a:ext cx="206825" cy="206825"/>
            </a:xfrm>
            <a:custGeom>
              <a:avLst/>
              <a:gdLst/>
              <a:ahLst/>
              <a:cxnLst/>
              <a:rect l="l" t="t" r="r" b="b"/>
              <a:pathLst>
                <a:path w="206825" h="206825" extrusionOk="0">
                  <a:moveTo>
                    <a:pt x="206825" y="103413"/>
                  </a:moveTo>
                  <a:cubicBezTo>
                    <a:pt x="206825" y="160526"/>
                    <a:pt x="160526" y="206826"/>
                    <a:pt x="103413" y="206826"/>
                  </a:cubicBezTo>
                  <a:cubicBezTo>
                    <a:pt x="46300" y="206826"/>
                    <a:pt x="1" y="160526"/>
                    <a:pt x="1" y="103413"/>
                  </a:cubicBezTo>
                  <a:cubicBezTo>
                    <a:pt x="1" y="46300"/>
                    <a:pt x="46300" y="0"/>
                    <a:pt x="103413" y="0"/>
                  </a:cubicBezTo>
                  <a:cubicBezTo>
                    <a:pt x="160526" y="0"/>
                    <a:pt x="206825" y="46300"/>
                    <a:pt x="206825" y="103413"/>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5" name="Google Shape;275;p3"/>
            <p:cNvSpPr/>
            <p:nvPr/>
          </p:nvSpPr>
          <p:spPr>
            <a:xfrm>
              <a:off x="10170188" y="5751101"/>
              <a:ext cx="204271" cy="204271"/>
            </a:xfrm>
            <a:custGeom>
              <a:avLst/>
              <a:gdLst/>
              <a:ahLst/>
              <a:cxnLst/>
              <a:rect l="l" t="t" r="r" b="b"/>
              <a:pathLst>
                <a:path w="204271" h="204271" extrusionOk="0">
                  <a:moveTo>
                    <a:pt x="102136" y="0"/>
                  </a:moveTo>
                  <a:cubicBezTo>
                    <a:pt x="158311" y="0"/>
                    <a:pt x="204272" y="45961"/>
                    <a:pt x="204272" y="102136"/>
                  </a:cubicBezTo>
                  <a:cubicBezTo>
                    <a:pt x="204272" y="158311"/>
                    <a:pt x="158311" y="204272"/>
                    <a:pt x="102136" y="204272"/>
                  </a:cubicBezTo>
                  <a:cubicBezTo>
                    <a:pt x="45962" y="204272"/>
                    <a:pt x="0" y="158311"/>
                    <a:pt x="0" y="102136"/>
                  </a:cubicBezTo>
                  <a:cubicBezTo>
                    <a:pt x="1277" y="45961"/>
                    <a:pt x="45962" y="0"/>
                    <a:pt x="102136" y="0"/>
                  </a:cubicBezTo>
                  <a:cubicBezTo>
                    <a:pt x="102136" y="0"/>
                    <a:pt x="102136" y="0"/>
                    <a:pt x="10213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6" name="Google Shape;276;p3"/>
            <p:cNvSpPr/>
            <p:nvPr/>
          </p:nvSpPr>
          <p:spPr>
            <a:xfrm>
              <a:off x="10430635" y="5779188"/>
              <a:ext cx="145543" cy="145543"/>
            </a:xfrm>
            <a:custGeom>
              <a:avLst/>
              <a:gdLst/>
              <a:ahLst/>
              <a:cxnLst/>
              <a:rect l="l" t="t" r="r" b="b"/>
              <a:pathLst>
                <a:path w="145543" h="145543" extrusionOk="0">
                  <a:moveTo>
                    <a:pt x="145544" y="72772"/>
                  </a:moveTo>
                  <a:cubicBezTo>
                    <a:pt x="145544" y="112963"/>
                    <a:pt x="112963" y="145544"/>
                    <a:pt x="72772" y="145544"/>
                  </a:cubicBezTo>
                  <a:cubicBezTo>
                    <a:pt x="32581" y="145544"/>
                    <a:pt x="0" y="112963"/>
                    <a:pt x="0" y="72772"/>
                  </a:cubicBezTo>
                  <a:cubicBezTo>
                    <a:pt x="0" y="32581"/>
                    <a:pt x="32581" y="0"/>
                    <a:pt x="72772" y="0"/>
                  </a:cubicBezTo>
                  <a:cubicBezTo>
                    <a:pt x="112963" y="0"/>
                    <a:pt x="145544" y="32581"/>
                    <a:pt x="145544" y="72772"/>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7" name="Google Shape;277;p3"/>
            <p:cNvSpPr/>
            <p:nvPr/>
          </p:nvSpPr>
          <p:spPr>
            <a:xfrm>
              <a:off x="10696188" y="5816213"/>
              <a:ext cx="74048" cy="74048"/>
            </a:xfrm>
            <a:custGeom>
              <a:avLst/>
              <a:gdLst/>
              <a:ahLst/>
              <a:cxnLst/>
              <a:rect l="l" t="t" r="r" b="b"/>
              <a:pathLst>
                <a:path w="74048" h="74048" extrusionOk="0">
                  <a:moveTo>
                    <a:pt x="37025" y="0"/>
                  </a:moveTo>
                  <a:cubicBezTo>
                    <a:pt x="57451" y="0"/>
                    <a:pt x="74048" y="16597"/>
                    <a:pt x="74048" y="37024"/>
                  </a:cubicBezTo>
                  <a:cubicBezTo>
                    <a:pt x="74048" y="57451"/>
                    <a:pt x="57451" y="74049"/>
                    <a:pt x="37025" y="74049"/>
                  </a:cubicBezTo>
                  <a:cubicBezTo>
                    <a:pt x="16597" y="74049"/>
                    <a:pt x="0" y="57451"/>
                    <a:pt x="0" y="37024"/>
                  </a:cubicBezTo>
                  <a:lnTo>
                    <a:pt x="0" y="37024"/>
                  </a:lnTo>
                  <a:cubicBezTo>
                    <a:pt x="1277" y="16597"/>
                    <a:pt x="16597" y="0"/>
                    <a:pt x="3702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8" name="Google Shape;278;p3"/>
            <p:cNvSpPr/>
            <p:nvPr/>
          </p:nvSpPr>
          <p:spPr>
            <a:xfrm>
              <a:off x="10943760" y="5831533"/>
              <a:ext cx="40962" cy="40854"/>
            </a:xfrm>
            <a:custGeom>
              <a:avLst/>
              <a:gdLst/>
              <a:ahLst/>
              <a:cxnLst/>
              <a:rect l="l" t="t" r="r" b="b"/>
              <a:pathLst>
                <a:path w="40962" h="40854" extrusionOk="0">
                  <a:moveTo>
                    <a:pt x="20535" y="0"/>
                  </a:moveTo>
                  <a:cubicBezTo>
                    <a:pt x="32026" y="0"/>
                    <a:pt x="40963" y="8937"/>
                    <a:pt x="40963" y="20427"/>
                  </a:cubicBezTo>
                  <a:cubicBezTo>
                    <a:pt x="40963" y="31917"/>
                    <a:pt x="32026" y="40854"/>
                    <a:pt x="20535" y="40854"/>
                  </a:cubicBezTo>
                  <a:cubicBezTo>
                    <a:pt x="9045" y="40854"/>
                    <a:pt x="108" y="31917"/>
                    <a:pt x="108" y="20427"/>
                  </a:cubicBezTo>
                  <a:cubicBezTo>
                    <a:pt x="108" y="20427"/>
                    <a:pt x="108" y="20427"/>
                    <a:pt x="108" y="20427"/>
                  </a:cubicBezTo>
                  <a:cubicBezTo>
                    <a:pt x="-1169" y="10213"/>
                    <a:pt x="9045" y="0"/>
                    <a:pt x="20535" y="0"/>
                  </a:cubicBezTo>
                  <a:cubicBezTo>
                    <a:pt x="19259" y="0"/>
                    <a:pt x="19259" y="0"/>
                    <a:pt x="2053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9" name="Google Shape;279;p3"/>
            <p:cNvSpPr/>
            <p:nvPr/>
          </p:nvSpPr>
          <p:spPr>
            <a:xfrm>
              <a:off x="11168567" y="5826426"/>
              <a:ext cx="51067" cy="51067"/>
            </a:xfrm>
            <a:custGeom>
              <a:avLst/>
              <a:gdLst/>
              <a:ahLst/>
              <a:cxnLst/>
              <a:rect l="l" t="t" r="r" b="b"/>
              <a:pathLst>
                <a:path w="51067" h="51067" extrusionOk="0">
                  <a:moveTo>
                    <a:pt x="25534" y="0"/>
                  </a:moveTo>
                  <a:cubicBezTo>
                    <a:pt x="39578" y="0"/>
                    <a:pt x="51068" y="11490"/>
                    <a:pt x="51068" y="25534"/>
                  </a:cubicBezTo>
                  <a:cubicBezTo>
                    <a:pt x="51068" y="39577"/>
                    <a:pt x="39578" y="51068"/>
                    <a:pt x="25534" y="51068"/>
                  </a:cubicBezTo>
                  <a:cubicBezTo>
                    <a:pt x="11491" y="51068"/>
                    <a:pt x="0" y="39577"/>
                    <a:pt x="0" y="25534"/>
                  </a:cubicBezTo>
                  <a:cubicBezTo>
                    <a:pt x="0" y="11490"/>
                    <a:pt x="11491" y="0"/>
                    <a:pt x="2553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0" name="Google Shape;280;p3"/>
            <p:cNvSpPr/>
            <p:nvPr/>
          </p:nvSpPr>
          <p:spPr>
            <a:xfrm>
              <a:off x="11403480" y="5831533"/>
              <a:ext cx="42130" cy="42130"/>
            </a:xfrm>
            <a:custGeom>
              <a:avLst/>
              <a:gdLst/>
              <a:ahLst/>
              <a:cxnLst/>
              <a:rect l="l" t="t" r="r" b="b"/>
              <a:pathLst>
                <a:path w="42130" h="42130" extrusionOk="0">
                  <a:moveTo>
                    <a:pt x="20427" y="0"/>
                  </a:moveTo>
                  <a:cubicBezTo>
                    <a:pt x="31917" y="0"/>
                    <a:pt x="42131" y="8937"/>
                    <a:pt x="42131" y="20427"/>
                  </a:cubicBezTo>
                  <a:cubicBezTo>
                    <a:pt x="42131" y="31917"/>
                    <a:pt x="33194" y="42131"/>
                    <a:pt x="21704" y="42131"/>
                  </a:cubicBezTo>
                  <a:cubicBezTo>
                    <a:pt x="10213" y="42131"/>
                    <a:pt x="0" y="33194"/>
                    <a:pt x="0" y="21704"/>
                  </a:cubicBezTo>
                  <a:cubicBezTo>
                    <a:pt x="0" y="21704"/>
                    <a:pt x="0" y="21704"/>
                    <a:pt x="0" y="21704"/>
                  </a:cubicBezTo>
                  <a:cubicBezTo>
                    <a:pt x="0" y="8937"/>
                    <a:pt x="8937" y="0"/>
                    <a:pt x="2042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1" name="Google Shape;281;p3"/>
            <p:cNvSpPr/>
            <p:nvPr/>
          </p:nvSpPr>
          <p:spPr>
            <a:xfrm>
              <a:off x="11635403" y="5828543"/>
              <a:ext cx="46834" cy="46397"/>
            </a:xfrm>
            <a:custGeom>
              <a:avLst/>
              <a:gdLst/>
              <a:ahLst/>
              <a:cxnLst/>
              <a:rect l="l" t="t" r="r" b="b"/>
              <a:pathLst>
                <a:path w="46834" h="46397" extrusionOk="0">
                  <a:moveTo>
                    <a:pt x="19587" y="437"/>
                  </a:moveTo>
                  <a:cubicBezTo>
                    <a:pt x="32354" y="-2117"/>
                    <a:pt x="45121" y="6820"/>
                    <a:pt x="46398" y="19587"/>
                  </a:cubicBezTo>
                  <a:cubicBezTo>
                    <a:pt x="48951" y="32354"/>
                    <a:pt x="40014" y="45121"/>
                    <a:pt x="27247" y="46398"/>
                  </a:cubicBezTo>
                  <a:cubicBezTo>
                    <a:pt x="24694" y="46398"/>
                    <a:pt x="22140" y="46398"/>
                    <a:pt x="19587" y="46398"/>
                  </a:cubicBezTo>
                  <a:cubicBezTo>
                    <a:pt x="6820" y="43844"/>
                    <a:pt x="-2117" y="32354"/>
                    <a:pt x="437" y="19587"/>
                  </a:cubicBezTo>
                  <a:cubicBezTo>
                    <a:pt x="1713" y="9374"/>
                    <a:pt x="9373" y="1713"/>
                    <a:pt x="19587" y="43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2" name="Google Shape;282;p3"/>
            <p:cNvSpPr/>
            <p:nvPr/>
          </p:nvSpPr>
          <p:spPr>
            <a:xfrm>
              <a:off x="11852878" y="5820043"/>
              <a:ext cx="63834" cy="63834"/>
            </a:xfrm>
            <a:custGeom>
              <a:avLst/>
              <a:gdLst/>
              <a:ahLst/>
              <a:cxnLst/>
              <a:rect l="l" t="t" r="r" b="b"/>
              <a:pathLst>
                <a:path w="63834" h="63834" extrusionOk="0">
                  <a:moveTo>
                    <a:pt x="63835" y="31918"/>
                  </a:moveTo>
                  <a:cubicBezTo>
                    <a:pt x="63835" y="49545"/>
                    <a:pt x="49546" y="63835"/>
                    <a:pt x="31918" y="63835"/>
                  </a:cubicBezTo>
                  <a:cubicBezTo>
                    <a:pt x="14290" y="63835"/>
                    <a:pt x="0" y="49545"/>
                    <a:pt x="0" y="31918"/>
                  </a:cubicBezTo>
                  <a:cubicBezTo>
                    <a:pt x="0" y="14290"/>
                    <a:pt x="14290" y="0"/>
                    <a:pt x="31918" y="0"/>
                  </a:cubicBezTo>
                  <a:cubicBezTo>
                    <a:pt x="49546" y="0"/>
                    <a:pt x="63835" y="14290"/>
                    <a:pt x="63835" y="3191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3" name="Google Shape;283;p3"/>
            <p:cNvSpPr/>
            <p:nvPr/>
          </p:nvSpPr>
          <p:spPr>
            <a:xfrm>
              <a:off x="12067364" y="5803446"/>
              <a:ext cx="97029" cy="97029"/>
            </a:xfrm>
            <a:custGeom>
              <a:avLst/>
              <a:gdLst/>
              <a:ahLst/>
              <a:cxnLst/>
              <a:rect l="l" t="t" r="r" b="b"/>
              <a:pathLst>
                <a:path w="97029" h="97029" extrusionOk="0">
                  <a:moveTo>
                    <a:pt x="97029" y="48515"/>
                  </a:moveTo>
                  <a:cubicBezTo>
                    <a:pt x="97029" y="75309"/>
                    <a:pt x="75309" y="97029"/>
                    <a:pt x="48515" y="97029"/>
                  </a:cubicBezTo>
                  <a:cubicBezTo>
                    <a:pt x="21721" y="97029"/>
                    <a:pt x="0" y="75308"/>
                    <a:pt x="0" y="48515"/>
                  </a:cubicBezTo>
                  <a:cubicBezTo>
                    <a:pt x="0" y="21721"/>
                    <a:pt x="21721" y="0"/>
                    <a:pt x="48515" y="0"/>
                  </a:cubicBezTo>
                  <a:cubicBezTo>
                    <a:pt x="75309" y="0"/>
                    <a:pt x="97029" y="21721"/>
                    <a:pt x="97029" y="48515"/>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4" name="Google Shape;284;p3"/>
            <p:cNvSpPr/>
            <p:nvPr/>
          </p:nvSpPr>
          <p:spPr>
            <a:xfrm>
              <a:off x="28087" y="5513635"/>
              <a:ext cx="217038" cy="217038"/>
            </a:xfrm>
            <a:custGeom>
              <a:avLst/>
              <a:gdLst/>
              <a:ahLst/>
              <a:cxnLst/>
              <a:rect l="l" t="t" r="r" b="b"/>
              <a:pathLst>
                <a:path w="217038" h="217038" extrusionOk="0">
                  <a:moveTo>
                    <a:pt x="108519" y="0"/>
                  </a:moveTo>
                  <a:cubicBezTo>
                    <a:pt x="168524" y="0"/>
                    <a:pt x="217039" y="48514"/>
                    <a:pt x="217039" y="108519"/>
                  </a:cubicBezTo>
                  <a:cubicBezTo>
                    <a:pt x="217039" y="168524"/>
                    <a:pt x="168524" y="217039"/>
                    <a:pt x="108519" y="217039"/>
                  </a:cubicBezTo>
                  <a:cubicBezTo>
                    <a:pt x="48515" y="217039"/>
                    <a:pt x="0" y="168524"/>
                    <a:pt x="0" y="108519"/>
                  </a:cubicBezTo>
                  <a:cubicBezTo>
                    <a:pt x="0" y="108519"/>
                    <a:pt x="0" y="108519"/>
                    <a:pt x="0" y="108519"/>
                  </a:cubicBezTo>
                  <a:cubicBezTo>
                    <a:pt x="1277" y="48514"/>
                    <a:pt x="49791" y="0"/>
                    <a:pt x="108519" y="0"/>
                  </a:cubicBezTo>
                  <a:lnTo>
                    <a:pt x="108519"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5" name="Google Shape;285;p3"/>
            <p:cNvSpPr/>
            <p:nvPr/>
          </p:nvSpPr>
          <p:spPr>
            <a:xfrm>
              <a:off x="269383" y="5523848"/>
              <a:ext cx="196611" cy="196611"/>
            </a:xfrm>
            <a:custGeom>
              <a:avLst/>
              <a:gdLst/>
              <a:ahLst/>
              <a:cxnLst/>
              <a:rect l="l" t="t" r="r" b="b"/>
              <a:pathLst>
                <a:path w="196611" h="196611" extrusionOk="0">
                  <a:moveTo>
                    <a:pt x="98306" y="0"/>
                  </a:moveTo>
                  <a:cubicBezTo>
                    <a:pt x="153204" y="0"/>
                    <a:pt x="196612" y="43408"/>
                    <a:pt x="196612" y="98306"/>
                  </a:cubicBezTo>
                  <a:cubicBezTo>
                    <a:pt x="196612" y="153204"/>
                    <a:pt x="153204" y="196612"/>
                    <a:pt x="98306" y="196612"/>
                  </a:cubicBezTo>
                  <a:cubicBezTo>
                    <a:pt x="43408" y="196612"/>
                    <a:pt x="0" y="153204"/>
                    <a:pt x="0" y="98306"/>
                  </a:cubicBezTo>
                  <a:cubicBezTo>
                    <a:pt x="0" y="98306"/>
                    <a:pt x="0" y="98306"/>
                    <a:pt x="0" y="98306"/>
                  </a:cubicBezTo>
                  <a:cubicBezTo>
                    <a:pt x="0" y="43408"/>
                    <a:pt x="43408" y="0"/>
                    <a:pt x="98306" y="0"/>
                  </a:cubicBezTo>
                  <a:lnTo>
                    <a:pt x="9830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6" name="Google Shape;286;p3"/>
            <p:cNvSpPr/>
            <p:nvPr/>
          </p:nvSpPr>
          <p:spPr>
            <a:xfrm>
              <a:off x="519616" y="5544276"/>
              <a:ext cx="155757" cy="155757"/>
            </a:xfrm>
            <a:custGeom>
              <a:avLst/>
              <a:gdLst/>
              <a:ahLst/>
              <a:cxnLst/>
              <a:rect l="l" t="t" r="r" b="b"/>
              <a:pathLst>
                <a:path w="155757" h="155757" extrusionOk="0">
                  <a:moveTo>
                    <a:pt x="77879" y="0"/>
                  </a:moveTo>
                  <a:cubicBezTo>
                    <a:pt x="121286" y="0"/>
                    <a:pt x="155757" y="34471"/>
                    <a:pt x="155757" y="77879"/>
                  </a:cubicBezTo>
                  <a:cubicBezTo>
                    <a:pt x="155757" y="121286"/>
                    <a:pt x="121286" y="155757"/>
                    <a:pt x="77879" y="155757"/>
                  </a:cubicBezTo>
                  <a:cubicBezTo>
                    <a:pt x="34471" y="155757"/>
                    <a:pt x="0" y="121286"/>
                    <a:pt x="0" y="77879"/>
                  </a:cubicBezTo>
                  <a:cubicBezTo>
                    <a:pt x="0" y="34471"/>
                    <a:pt x="34471" y="0"/>
                    <a:pt x="7787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7" name="Google Shape;287;p3"/>
            <p:cNvSpPr/>
            <p:nvPr/>
          </p:nvSpPr>
          <p:spPr>
            <a:xfrm>
              <a:off x="772403" y="5565979"/>
              <a:ext cx="112349" cy="112349"/>
            </a:xfrm>
            <a:custGeom>
              <a:avLst/>
              <a:gdLst/>
              <a:ahLst/>
              <a:cxnLst/>
              <a:rect l="l" t="t" r="r" b="b"/>
              <a:pathLst>
                <a:path w="112349" h="112349" extrusionOk="0">
                  <a:moveTo>
                    <a:pt x="56175" y="0"/>
                  </a:moveTo>
                  <a:cubicBezTo>
                    <a:pt x="86816" y="0"/>
                    <a:pt x="112350" y="25534"/>
                    <a:pt x="112350" y="56175"/>
                  </a:cubicBezTo>
                  <a:cubicBezTo>
                    <a:pt x="112350" y="86816"/>
                    <a:pt x="86816" y="112350"/>
                    <a:pt x="56175" y="112350"/>
                  </a:cubicBezTo>
                  <a:cubicBezTo>
                    <a:pt x="25534" y="112350"/>
                    <a:pt x="0" y="86816"/>
                    <a:pt x="0" y="56175"/>
                  </a:cubicBezTo>
                  <a:cubicBezTo>
                    <a:pt x="0" y="56175"/>
                    <a:pt x="0" y="56175"/>
                    <a:pt x="0" y="56175"/>
                  </a:cubicBezTo>
                  <a:cubicBezTo>
                    <a:pt x="0" y="25534"/>
                    <a:pt x="24257" y="0"/>
                    <a:pt x="5617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8" name="Google Shape;288;p3"/>
            <p:cNvSpPr/>
            <p:nvPr/>
          </p:nvSpPr>
          <p:spPr>
            <a:xfrm>
              <a:off x="1017529" y="5580023"/>
              <a:ext cx="82985" cy="82985"/>
            </a:xfrm>
            <a:custGeom>
              <a:avLst/>
              <a:gdLst/>
              <a:ahLst/>
              <a:cxnLst/>
              <a:rect l="l" t="t" r="r" b="b"/>
              <a:pathLst>
                <a:path w="82985" h="82985" extrusionOk="0">
                  <a:moveTo>
                    <a:pt x="40854" y="0"/>
                  </a:moveTo>
                  <a:cubicBezTo>
                    <a:pt x="63835" y="0"/>
                    <a:pt x="82985" y="17874"/>
                    <a:pt x="82985" y="40855"/>
                  </a:cubicBezTo>
                  <a:cubicBezTo>
                    <a:pt x="82985" y="63835"/>
                    <a:pt x="65112" y="82985"/>
                    <a:pt x="42131" y="82985"/>
                  </a:cubicBezTo>
                  <a:cubicBezTo>
                    <a:pt x="19150" y="82985"/>
                    <a:pt x="0" y="65112"/>
                    <a:pt x="0" y="42131"/>
                  </a:cubicBezTo>
                  <a:cubicBezTo>
                    <a:pt x="0" y="42131"/>
                    <a:pt x="0" y="42131"/>
                    <a:pt x="0" y="42131"/>
                  </a:cubicBezTo>
                  <a:cubicBezTo>
                    <a:pt x="0" y="19150"/>
                    <a:pt x="17874" y="0"/>
                    <a:pt x="408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9" name="Google Shape;289;p3"/>
            <p:cNvSpPr/>
            <p:nvPr/>
          </p:nvSpPr>
          <p:spPr>
            <a:xfrm>
              <a:off x="1256272" y="5590237"/>
              <a:ext cx="63834" cy="63834"/>
            </a:xfrm>
            <a:custGeom>
              <a:avLst/>
              <a:gdLst/>
              <a:ahLst/>
              <a:cxnLst/>
              <a:rect l="l" t="t" r="r" b="b"/>
              <a:pathLst>
                <a:path w="63834" h="63834" extrusionOk="0">
                  <a:moveTo>
                    <a:pt x="31917" y="0"/>
                  </a:moveTo>
                  <a:cubicBezTo>
                    <a:pt x="49791" y="0"/>
                    <a:pt x="63835" y="14043"/>
                    <a:pt x="63835" y="31917"/>
                  </a:cubicBezTo>
                  <a:cubicBezTo>
                    <a:pt x="63835" y="49791"/>
                    <a:pt x="49791" y="63835"/>
                    <a:pt x="31917" y="63835"/>
                  </a:cubicBezTo>
                  <a:cubicBezTo>
                    <a:pt x="14044" y="63835"/>
                    <a:pt x="0" y="49791"/>
                    <a:pt x="0" y="31917"/>
                  </a:cubicBezTo>
                  <a:cubicBezTo>
                    <a:pt x="0" y="31917"/>
                    <a:pt x="0" y="31917"/>
                    <a:pt x="0" y="30641"/>
                  </a:cubicBezTo>
                  <a:cubicBezTo>
                    <a:pt x="1277" y="14043"/>
                    <a:pt x="15320" y="0"/>
                    <a:pt x="3191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3"/>
            <p:cNvSpPr/>
            <p:nvPr/>
          </p:nvSpPr>
          <p:spPr>
            <a:xfrm>
              <a:off x="1484801" y="5587683"/>
              <a:ext cx="68941" cy="68941"/>
            </a:xfrm>
            <a:custGeom>
              <a:avLst/>
              <a:gdLst/>
              <a:ahLst/>
              <a:cxnLst/>
              <a:rect l="l" t="t" r="r" b="b"/>
              <a:pathLst>
                <a:path w="68941" h="68941" extrusionOk="0">
                  <a:moveTo>
                    <a:pt x="34471" y="0"/>
                  </a:moveTo>
                  <a:cubicBezTo>
                    <a:pt x="53621" y="0"/>
                    <a:pt x="68942" y="15321"/>
                    <a:pt x="68942" y="34471"/>
                  </a:cubicBezTo>
                  <a:cubicBezTo>
                    <a:pt x="68942" y="53622"/>
                    <a:pt x="53621" y="68942"/>
                    <a:pt x="34471" y="68942"/>
                  </a:cubicBezTo>
                  <a:cubicBezTo>
                    <a:pt x="15320" y="68942"/>
                    <a:pt x="0" y="53622"/>
                    <a:pt x="0" y="34471"/>
                  </a:cubicBezTo>
                  <a:cubicBezTo>
                    <a:pt x="0" y="34471"/>
                    <a:pt x="0" y="34471"/>
                    <a:pt x="0" y="34471"/>
                  </a:cubicBezTo>
                  <a:cubicBezTo>
                    <a:pt x="0" y="15321"/>
                    <a:pt x="15320" y="0"/>
                    <a:pt x="34471" y="0"/>
                  </a:cubicBezTo>
                  <a:cubicBezTo>
                    <a:pt x="34471" y="0"/>
                    <a:pt x="34471" y="0"/>
                    <a:pt x="3447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1" name="Google Shape;291;p3"/>
            <p:cNvSpPr/>
            <p:nvPr/>
          </p:nvSpPr>
          <p:spPr>
            <a:xfrm>
              <a:off x="1718437" y="5591513"/>
              <a:ext cx="61281" cy="61281"/>
            </a:xfrm>
            <a:custGeom>
              <a:avLst/>
              <a:gdLst/>
              <a:ahLst/>
              <a:cxnLst/>
              <a:rect l="l" t="t" r="r" b="b"/>
              <a:pathLst>
                <a:path w="61281" h="61281" extrusionOk="0">
                  <a:moveTo>
                    <a:pt x="30641" y="0"/>
                  </a:moveTo>
                  <a:cubicBezTo>
                    <a:pt x="47238" y="0"/>
                    <a:pt x="61281" y="14044"/>
                    <a:pt x="61281" y="30641"/>
                  </a:cubicBezTo>
                  <a:cubicBezTo>
                    <a:pt x="61281" y="47238"/>
                    <a:pt x="47238" y="61282"/>
                    <a:pt x="30641" y="61282"/>
                  </a:cubicBezTo>
                  <a:cubicBezTo>
                    <a:pt x="14044" y="61282"/>
                    <a:pt x="0" y="47238"/>
                    <a:pt x="0" y="30641"/>
                  </a:cubicBezTo>
                  <a:cubicBezTo>
                    <a:pt x="0" y="14044"/>
                    <a:pt x="14044" y="0"/>
                    <a:pt x="3064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2" name="Google Shape;292;p3"/>
            <p:cNvSpPr/>
            <p:nvPr/>
          </p:nvSpPr>
          <p:spPr>
            <a:xfrm>
              <a:off x="1962165" y="5603004"/>
              <a:ext cx="35869" cy="35747"/>
            </a:xfrm>
            <a:custGeom>
              <a:avLst/>
              <a:gdLst/>
              <a:ahLst/>
              <a:cxnLst/>
              <a:rect l="l" t="t" r="r" b="b"/>
              <a:pathLst>
                <a:path w="35869" h="35747" extrusionOk="0">
                  <a:moveTo>
                    <a:pt x="17996" y="0"/>
                  </a:moveTo>
                  <a:cubicBezTo>
                    <a:pt x="28209" y="0"/>
                    <a:pt x="35870" y="7660"/>
                    <a:pt x="35870" y="17874"/>
                  </a:cubicBezTo>
                  <a:cubicBezTo>
                    <a:pt x="35870" y="28087"/>
                    <a:pt x="28209" y="35747"/>
                    <a:pt x="17996" y="35747"/>
                  </a:cubicBezTo>
                  <a:cubicBezTo>
                    <a:pt x="7782" y="35747"/>
                    <a:pt x="122" y="28087"/>
                    <a:pt x="122" y="17874"/>
                  </a:cubicBezTo>
                  <a:cubicBezTo>
                    <a:pt x="-1155" y="8937"/>
                    <a:pt x="7782" y="0"/>
                    <a:pt x="17996" y="0"/>
                  </a:cubicBezTo>
                  <a:lnTo>
                    <a:pt x="17996"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3" name="Google Shape;293;p3"/>
            <p:cNvSpPr/>
            <p:nvPr/>
          </p:nvSpPr>
          <p:spPr>
            <a:xfrm>
              <a:off x="2202306" y="5614494"/>
              <a:ext cx="15320" cy="15320"/>
            </a:xfrm>
            <a:custGeom>
              <a:avLst/>
              <a:gdLst/>
              <a:ahLst/>
              <a:cxnLst/>
              <a:rect l="l" t="t" r="r" b="b"/>
              <a:pathLst>
                <a:path w="15320" h="15320" extrusionOk="0">
                  <a:moveTo>
                    <a:pt x="7660" y="0"/>
                  </a:moveTo>
                  <a:cubicBezTo>
                    <a:pt x="11490" y="0"/>
                    <a:pt x="15320" y="3830"/>
                    <a:pt x="15320" y="7660"/>
                  </a:cubicBezTo>
                  <a:cubicBezTo>
                    <a:pt x="15320" y="11490"/>
                    <a:pt x="11490" y="15320"/>
                    <a:pt x="7660" y="15320"/>
                  </a:cubicBezTo>
                  <a:cubicBezTo>
                    <a:pt x="3830" y="15320"/>
                    <a:pt x="0" y="11490"/>
                    <a:pt x="0" y="7660"/>
                  </a:cubicBezTo>
                  <a:cubicBezTo>
                    <a:pt x="0" y="7660"/>
                    <a:pt x="0" y="7660"/>
                    <a:pt x="0" y="7660"/>
                  </a:cubicBezTo>
                  <a:cubicBezTo>
                    <a:pt x="0" y="3830"/>
                    <a:pt x="3830" y="0"/>
                    <a:pt x="76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4" name="Google Shape;294;p3"/>
            <p:cNvSpPr/>
            <p:nvPr/>
          </p:nvSpPr>
          <p:spPr>
            <a:xfrm>
              <a:off x="2435942" y="5617047"/>
              <a:ext cx="10213" cy="10213"/>
            </a:xfrm>
            <a:custGeom>
              <a:avLst/>
              <a:gdLst/>
              <a:ahLst/>
              <a:cxnLst/>
              <a:rect l="l" t="t" r="r" b="b"/>
              <a:pathLst>
                <a:path w="10213" h="10213" extrusionOk="0">
                  <a:moveTo>
                    <a:pt x="5107" y="0"/>
                  </a:moveTo>
                  <a:cubicBezTo>
                    <a:pt x="7660" y="0"/>
                    <a:pt x="10214" y="2554"/>
                    <a:pt x="10214" y="5107"/>
                  </a:cubicBezTo>
                  <a:cubicBezTo>
                    <a:pt x="10214" y="7660"/>
                    <a:pt x="7660" y="10214"/>
                    <a:pt x="5107" y="10214"/>
                  </a:cubicBezTo>
                  <a:cubicBezTo>
                    <a:pt x="2553" y="10214"/>
                    <a:pt x="0" y="7660"/>
                    <a:pt x="0" y="5107"/>
                  </a:cubicBezTo>
                  <a:cubicBezTo>
                    <a:pt x="0" y="5107"/>
                    <a:pt x="0" y="5107"/>
                    <a:pt x="0" y="5107"/>
                  </a:cubicBezTo>
                  <a:cubicBezTo>
                    <a:pt x="0" y="2554"/>
                    <a:pt x="2553" y="0"/>
                    <a:pt x="510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3"/>
            <p:cNvSpPr/>
            <p:nvPr/>
          </p:nvSpPr>
          <p:spPr>
            <a:xfrm>
              <a:off x="2670855" y="5620878"/>
              <a:ext cx="12766" cy="12766"/>
            </a:xfrm>
            <a:custGeom>
              <a:avLst/>
              <a:gdLst/>
              <a:ahLst/>
              <a:cxnLst/>
              <a:rect l="l" t="t" r="r" b="b"/>
              <a:pathLst>
                <a:path w="12766" h="12766" extrusionOk="0">
                  <a:moveTo>
                    <a:pt x="0" y="0"/>
                  </a:moveTo>
                  <a:lnTo>
                    <a:pt x="0" y="0"/>
                  </a:lnTo>
                  <a:lnTo>
                    <a:pt x="0" y="0"/>
                  </a:lnTo>
                  <a:lnTo>
                    <a:pt x="0" y="0"/>
                  </a:lnTo>
                  <a:lnTo>
                    <a:pt x="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6" name="Google Shape;296;p3"/>
            <p:cNvSpPr/>
            <p:nvPr/>
          </p:nvSpPr>
          <p:spPr>
            <a:xfrm>
              <a:off x="2900661" y="5620878"/>
              <a:ext cx="12766" cy="12766"/>
            </a:xfrm>
            <a:custGeom>
              <a:avLst/>
              <a:gdLst/>
              <a:ahLst/>
              <a:cxnLst/>
              <a:rect l="l" t="t" r="r" b="b"/>
              <a:pathLst>
                <a:path w="12766" h="12766" extrusionOk="0">
                  <a:moveTo>
                    <a:pt x="0" y="0"/>
                  </a:moveTo>
                  <a:lnTo>
                    <a:pt x="0" y="0"/>
                  </a:lnTo>
                  <a:lnTo>
                    <a:pt x="0" y="0"/>
                  </a:lnTo>
                  <a:lnTo>
                    <a:pt x="0" y="0"/>
                  </a:lnTo>
                  <a:lnTo>
                    <a:pt x="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7" name="Google Shape;297;p3"/>
            <p:cNvSpPr/>
            <p:nvPr/>
          </p:nvSpPr>
          <p:spPr>
            <a:xfrm>
              <a:off x="3131744" y="5620878"/>
              <a:ext cx="12766" cy="12766"/>
            </a:xfrm>
            <a:custGeom>
              <a:avLst/>
              <a:gdLst/>
              <a:ahLst/>
              <a:cxnLst/>
              <a:rect l="l" t="t" r="r" b="b"/>
              <a:pathLst>
                <a:path w="12766" h="12766" extrusionOk="0">
                  <a:moveTo>
                    <a:pt x="0" y="0"/>
                  </a:moveTo>
                  <a:lnTo>
                    <a:pt x="0" y="0"/>
                  </a:lnTo>
                  <a:lnTo>
                    <a:pt x="0" y="0"/>
                  </a:lnTo>
                  <a:lnTo>
                    <a:pt x="0" y="0"/>
                  </a:lnTo>
                  <a:lnTo>
                    <a:pt x="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8" name="Google Shape;298;p3"/>
            <p:cNvSpPr/>
            <p:nvPr/>
          </p:nvSpPr>
          <p:spPr>
            <a:xfrm>
              <a:off x="3348782" y="5609387"/>
              <a:ext cx="25533" cy="25533"/>
            </a:xfrm>
            <a:custGeom>
              <a:avLst/>
              <a:gdLst/>
              <a:ahLst/>
              <a:cxnLst/>
              <a:rect l="l" t="t" r="r" b="b"/>
              <a:pathLst>
                <a:path w="25533" h="25533" extrusionOk="0">
                  <a:moveTo>
                    <a:pt x="12767" y="0"/>
                  </a:moveTo>
                  <a:cubicBezTo>
                    <a:pt x="19150" y="0"/>
                    <a:pt x="25534" y="5107"/>
                    <a:pt x="25534" y="12767"/>
                  </a:cubicBezTo>
                  <a:cubicBezTo>
                    <a:pt x="25534" y="19150"/>
                    <a:pt x="20427" y="25534"/>
                    <a:pt x="12767" y="25534"/>
                  </a:cubicBezTo>
                  <a:cubicBezTo>
                    <a:pt x="6383" y="25534"/>
                    <a:pt x="0" y="20427"/>
                    <a:pt x="0" y="12767"/>
                  </a:cubicBezTo>
                  <a:cubicBezTo>
                    <a:pt x="0" y="12767"/>
                    <a:pt x="0" y="12767"/>
                    <a:pt x="0" y="12767"/>
                  </a:cubicBezTo>
                  <a:cubicBezTo>
                    <a:pt x="1277" y="6383"/>
                    <a:pt x="6383" y="0"/>
                    <a:pt x="12767" y="0"/>
                  </a:cubicBezTo>
                  <a:lnTo>
                    <a:pt x="12767"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9" name="Google Shape;299;p3"/>
            <p:cNvSpPr/>
            <p:nvPr/>
          </p:nvSpPr>
          <p:spPr>
            <a:xfrm>
              <a:off x="3573482" y="5603004"/>
              <a:ext cx="38300" cy="38300"/>
            </a:xfrm>
            <a:custGeom>
              <a:avLst/>
              <a:gdLst/>
              <a:ahLst/>
              <a:cxnLst/>
              <a:rect l="l" t="t" r="r" b="b"/>
              <a:pathLst>
                <a:path w="38300" h="38300" extrusionOk="0">
                  <a:moveTo>
                    <a:pt x="19150" y="0"/>
                  </a:moveTo>
                  <a:cubicBezTo>
                    <a:pt x="29364" y="0"/>
                    <a:pt x="38301" y="8937"/>
                    <a:pt x="38301" y="19150"/>
                  </a:cubicBezTo>
                  <a:cubicBezTo>
                    <a:pt x="38301" y="29364"/>
                    <a:pt x="29364" y="38301"/>
                    <a:pt x="19150" y="38301"/>
                  </a:cubicBezTo>
                  <a:cubicBezTo>
                    <a:pt x="8937" y="38301"/>
                    <a:pt x="0" y="29364"/>
                    <a:pt x="0" y="19150"/>
                  </a:cubicBezTo>
                  <a:cubicBezTo>
                    <a:pt x="0" y="19150"/>
                    <a:pt x="0" y="19150"/>
                    <a:pt x="0" y="19150"/>
                  </a:cubicBezTo>
                  <a:cubicBezTo>
                    <a:pt x="0" y="8937"/>
                    <a:pt x="7660" y="0"/>
                    <a:pt x="1915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0" name="Google Shape;300;p3"/>
            <p:cNvSpPr/>
            <p:nvPr/>
          </p:nvSpPr>
          <p:spPr>
            <a:xfrm>
              <a:off x="3808394" y="5608111"/>
              <a:ext cx="28087" cy="28087"/>
            </a:xfrm>
            <a:custGeom>
              <a:avLst/>
              <a:gdLst/>
              <a:ahLst/>
              <a:cxnLst/>
              <a:rect l="l" t="t" r="r" b="b"/>
              <a:pathLst>
                <a:path w="28087" h="28087" extrusionOk="0">
                  <a:moveTo>
                    <a:pt x="14044" y="0"/>
                  </a:moveTo>
                  <a:cubicBezTo>
                    <a:pt x="21704" y="0"/>
                    <a:pt x="28088" y="6383"/>
                    <a:pt x="28088" y="14044"/>
                  </a:cubicBezTo>
                  <a:cubicBezTo>
                    <a:pt x="28088" y="21704"/>
                    <a:pt x="21704" y="28087"/>
                    <a:pt x="14044" y="28087"/>
                  </a:cubicBezTo>
                  <a:cubicBezTo>
                    <a:pt x="6383" y="28087"/>
                    <a:pt x="0" y="21704"/>
                    <a:pt x="0" y="14044"/>
                  </a:cubicBezTo>
                  <a:cubicBezTo>
                    <a:pt x="0" y="14044"/>
                    <a:pt x="0" y="14044"/>
                    <a:pt x="0" y="14044"/>
                  </a:cubicBezTo>
                  <a:cubicBezTo>
                    <a:pt x="0" y="6383"/>
                    <a:pt x="6383" y="0"/>
                    <a:pt x="14044" y="0"/>
                  </a:cubicBezTo>
                  <a:lnTo>
                    <a:pt x="1404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 name="Google Shape;301;p3"/>
            <p:cNvSpPr/>
            <p:nvPr/>
          </p:nvSpPr>
          <p:spPr>
            <a:xfrm>
              <a:off x="4045860" y="5615771"/>
              <a:ext cx="14043" cy="14043"/>
            </a:xfrm>
            <a:custGeom>
              <a:avLst/>
              <a:gdLst/>
              <a:ahLst/>
              <a:cxnLst/>
              <a:rect l="l" t="t" r="r" b="b"/>
              <a:pathLst>
                <a:path w="14043" h="14043" extrusionOk="0">
                  <a:moveTo>
                    <a:pt x="7660" y="0"/>
                  </a:moveTo>
                  <a:cubicBezTo>
                    <a:pt x="11490" y="0"/>
                    <a:pt x="14044" y="2553"/>
                    <a:pt x="14044" y="6383"/>
                  </a:cubicBezTo>
                  <a:lnTo>
                    <a:pt x="14044" y="6383"/>
                  </a:lnTo>
                  <a:cubicBezTo>
                    <a:pt x="14044" y="10213"/>
                    <a:pt x="11490" y="14043"/>
                    <a:pt x="7660" y="14043"/>
                  </a:cubicBezTo>
                  <a:cubicBezTo>
                    <a:pt x="3830" y="14043"/>
                    <a:pt x="0" y="10213"/>
                    <a:pt x="0" y="6383"/>
                  </a:cubicBezTo>
                  <a:cubicBezTo>
                    <a:pt x="0" y="6383"/>
                    <a:pt x="0" y="6383"/>
                    <a:pt x="0" y="6383"/>
                  </a:cubicBezTo>
                  <a:cubicBezTo>
                    <a:pt x="0" y="2553"/>
                    <a:pt x="3830" y="0"/>
                    <a:pt x="7660" y="0"/>
                  </a:cubicBezTo>
                  <a:cubicBezTo>
                    <a:pt x="7660" y="0"/>
                    <a:pt x="7660" y="0"/>
                    <a:pt x="76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2" name="Google Shape;302;p3"/>
            <p:cNvSpPr/>
            <p:nvPr/>
          </p:nvSpPr>
          <p:spPr>
            <a:xfrm>
              <a:off x="4283327" y="5620878"/>
              <a:ext cx="12766" cy="12766"/>
            </a:xfrm>
            <a:custGeom>
              <a:avLst/>
              <a:gdLst/>
              <a:ahLst/>
              <a:cxnLst/>
              <a:rect l="l" t="t" r="r" b="b"/>
              <a:pathLst>
                <a:path w="12766" h="12766" extrusionOk="0">
                  <a:moveTo>
                    <a:pt x="0" y="0"/>
                  </a:moveTo>
                  <a:lnTo>
                    <a:pt x="0" y="0"/>
                  </a:lnTo>
                  <a:lnTo>
                    <a:pt x="0" y="0"/>
                  </a:lnTo>
                  <a:lnTo>
                    <a:pt x="0" y="0"/>
                  </a:lnTo>
                  <a:lnTo>
                    <a:pt x="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3" name="Google Shape;303;p3"/>
            <p:cNvSpPr/>
            <p:nvPr/>
          </p:nvSpPr>
          <p:spPr>
            <a:xfrm>
              <a:off x="4510579" y="5619601"/>
              <a:ext cx="3830" cy="3829"/>
            </a:xfrm>
            <a:custGeom>
              <a:avLst/>
              <a:gdLst/>
              <a:ahLst/>
              <a:cxnLst/>
              <a:rect l="l" t="t" r="r" b="b"/>
              <a:pathLst>
                <a:path w="3830" h="3829" extrusionOk="0">
                  <a:moveTo>
                    <a:pt x="2554" y="0"/>
                  </a:moveTo>
                  <a:cubicBezTo>
                    <a:pt x="3830" y="0"/>
                    <a:pt x="3830" y="1277"/>
                    <a:pt x="3830" y="1277"/>
                  </a:cubicBezTo>
                  <a:cubicBezTo>
                    <a:pt x="3830" y="2554"/>
                    <a:pt x="2554" y="3830"/>
                    <a:pt x="2554" y="3830"/>
                  </a:cubicBezTo>
                  <a:cubicBezTo>
                    <a:pt x="2554" y="3830"/>
                    <a:pt x="2554" y="3830"/>
                    <a:pt x="2554" y="3830"/>
                  </a:cubicBezTo>
                  <a:cubicBezTo>
                    <a:pt x="1277" y="3830"/>
                    <a:pt x="0" y="2554"/>
                    <a:pt x="0" y="1277"/>
                  </a:cubicBezTo>
                  <a:lnTo>
                    <a:pt x="0" y="1277"/>
                  </a:lnTo>
                  <a:cubicBezTo>
                    <a:pt x="1277" y="1277"/>
                    <a:pt x="2554" y="0"/>
                    <a:pt x="25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4" name="Google Shape;304;p3"/>
            <p:cNvSpPr/>
            <p:nvPr/>
          </p:nvSpPr>
          <p:spPr>
            <a:xfrm>
              <a:off x="4739109" y="5617047"/>
              <a:ext cx="10213" cy="10213"/>
            </a:xfrm>
            <a:custGeom>
              <a:avLst/>
              <a:gdLst/>
              <a:ahLst/>
              <a:cxnLst/>
              <a:rect l="l" t="t" r="r" b="b"/>
              <a:pathLst>
                <a:path w="10213" h="10213" extrusionOk="0">
                  <a:moveTo>
                    <a:pt x="5107" y="0"/>
                  </a:moveTo>
                  <a:cubicBezTo>
                    <a:pt x="7660" y="0"/>
                    <a:pt x="10213" y="2554"/>
                    <a:pt x="10213" y="5107"/>
                  </a:cubicBezTo>
                  <a:cubicBezTo>
                    <a:pt x="10213" y="7660"/>
                    <a:pt x="7660" y="10214"/>
                    <a:pt x="5107" y="10214"/>
                  </a:cubicBezTo>
                  <a:cubicBezTo>
                    <a:pt x="2553" y="10214"/>
                    <a:pt x="0" y="7660"/>
                    <a:pt x="0" y="5107"/>
                  </a:cubicBezTo>
                  <a:cubicBezTo>
                    <a:pt x="0" y="2554"/>
                    <a:pt x="2553" y="0"/>
                    <a:pt x="5107" y="0"/>
                  </a:cubicBezTo>
                  <a:lnTo>
                    <a:pt x="5107"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5" name="Google Shape;305;p3"/>
            <p:cNvSpPr/>
            <p:nvPr/>
          </p:nvSpPr>
          <p:spPr>
            <a:xfrm>
              <a:off x="4961254" y="5609387"/>
              <a:ext cx="25533" cy="25533"/>
            </a:xfrm>
            <a:custGeom>
              <a:avLst/>
              <a:gdLst/>
              <a:ahLst/>
              <a:cxnLst/>
              <a:rect l="l" t="t" r="r" b="b"/>
              <a:pathLst>
                <a:path w="25533" h="25533" extrusionOk="0">
                  <a:moveTo>
                    <a:pt x="12767" y="0"/>
                  </a:moveTo>
                  <a:cubicBezTo>
                    <a:pt x="19150" y="0"/>
                    <a:pt x="25534" y="5107"/>
                    <a:pt x="25534" y="12767"/>
                  </a:cubicBezTo>
                  <a:cubicBezTo>
                    <a:pt x="25534" y="19150"/>
                    <a:pt x="20427" y="25534"/>
                    <a:pt x="12767" y="25534"/>
                  </a:cubicBezTo>
                  <a:cubicBezTo>
                    <a:pt x="6383" y="25534"/>
                    <a:pt x="0" y="20427"/>
                    <a:pt x="0" y="12767"/>
                  </a:cubicBezTo>
                  <a:cubicBezTo>
                    <a:pt x="0" y="12767"/>
                    <a:pt x="0" y="12767"/>
                    <a:pt x="0" y="12767"/>
                  </a:cubicBezTo>
                  <a:cubicBezTo>
                    <a:pt x="1277" y="6383"/>
                    <a:pt x="6383" y="0"/>
                    <a:pt x="1276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3"/>
            <p:cNvSpPr/>
            <p:nvPr/>
          </p:nvSpPr>
          <p:spPr>
            <a:xfrm>
              <a:off x="5191060" y="5608111"/>
              <a:ext cx="28087" cy="28087"/>
            </a:xfrm>
            <a:custGeom>
              <a:avLst/>
              <a:gdLst/>
              <a:ahLst/>
              <a:cxnLst/>
              <a:rect l="l" t="t" r="r" b="b"/>
              <a:pathLst>
                <a:path w="28087" h="28087" extrusionOk="0">
                  <a:moveTo>
                    <a:pt x="14044" y="0"/>
                  </a:moveTo>
                  <a:cubicBezTo>
                    <a:pt x="21704" y="0"/>
                    <a:pt x="28087" y="6383"/>
                    <a:pt x="28087" y="14044"/>
                  </a:cubicBezTo>
                  <a:cubicBezTo>
                    <a:pt x="28087" y="21704"/>
                    <a:pt x="21704" y="28087"/>
                    <a:pt x="14044" y="28087"/>
                  </a:cubicBezTo>
                  <a:cubicBezTo>
                    <a:pt x="6383" y="28087"/>
                    <a:pt x="0" y="21704"/>
                    <a:pt x="0" y="14044"/>
                  </a:cubicBezTo>
                  <a:cubicBezTo>
                    <a:pt x="0" y="14044"/>
                    <a:pt x="0" y="14044"/>
                    <a:pt x="0" y="14044"/>
                  </a:cubicBezTo>
                  <a:cubicBezTo>
                    <a:pt x="0" y="6383"/>
                    <a:pt x="6383" y="0"/>
                    <a:pt x="1404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7" name="Google Shape;307;p3"/>
            <p:cNvSpPr/>
            <p:nvPr/>
          </p:nvSpPr>
          <p:spPr>
            <a:xfrm>
              <a:off x="5415759" y="5603004"/>
              <a:ext cx="38300" cy="38300"/>
            </a:xfrm>
            <a:custGeom>
              <a:avLst/>
              <a:gdLst/>
              <a:ahLst/>
              <a:cxnLst/>
              <a:rect l="l" t="t" r="r" b="b"/>
              <a:pathLst>
                <a:path w="38300" h="38300" extrusionOk="0">
                  <a:moveTo>
                    <a:pt x="19150" y="0"/>
                  </a:moveTo>
                  <a:cubicBezTo>
                    <a:pt x="29364" y="0"/>
                    <a:pt x="38301" y="8937"/>
                    <a:pt x="38301" y="19150"/>
                  </a:cubicBezTo>
                  <a:cubicBezTo>
                    <a:pt x="38301" y="29364"/>
                    <a:pt x="29364" y="38301"/>
                    <a:pt x="19150" y="38301"/>
                  </a:cubicBezTo>
                  <a:cubicBezTo>
                    <a:pt x="8937" y="38301"/>
                    <a:pt x="0" y="29364"/>
                    <a:pt x="0" y="19150"/>
                  </a:cubicBezTo>
                  <a:cubicBezTo>
                    <a:pt x="0" y="19150"/>
                    <a:pt x="0" y="19150"/>
                    <a:pt x="0" y="19150"/>
                  </a:cubicBezTo>
                  <a:cubicBezTo>
                    <a:pt x="0" y="8937"/>
                    <a:pt x="8937" y="0"/>
                    <a:pt x="19150" y="0"/>
                  </a:cubicBezTo>
                  <a:lnTo>
                    <a:pt x="1915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8" name="Google Shape;308;p3"/>
            <p:cNvSpPr/>
            <p:nvPr/>
          </p:nvSpPr>
          <p:spPr>
            <a:xfrm>
              <a:off x="5637905" y="5594067"/>
              <a:ext cx="56174" cy="56174"/>
            </a:xfrm>
            <a:custGeom>
              <a:avLst/>
              <a:gdLst/>
              <a:ahLst/>
              <a:cxnLst/>
              <a:rect l="l" t="t" r="r" b="b"/>
              <a:pathLst>
                <a:path w="56174" h="56174" extrusionOk="0">
                  <a:moveTo>
                    <a:pt x="28087" y="0"/>
                  </a:moveTo>
                  <a:cubicBezTo>
                    <a:pt x="43408" y="0"/>
                    <a:pt x="56175" y="12767"/>
                    <a:pt x="56175" y="28088"/>
                  </a:cubicBezTo>
                  <a:cubicBezTo>
                    <a:pt x="56175" y="43408"/>
                    <a:pt x="43408" y="56175"/>
                    <a:pt x="28087" y="56175"/>
                  </a:cubicBezTo>
                  <a:cubicBezTo>
                    <a:pt x="12767" y="56175"/>
                    <a:pt x="0" y="43408"/>
                    <a:pt x="0" y="28088"/>
                  </a:cubicBezTo>
                  <a:cubicBezTo>
                    <a:pt x="0" y="28088"/>
                    <a:pt x="0" y="28088"/>
                    <a:pt x="0" y="28088"/>
                  </a:cubicBezTo>
                  <a:cubicBezTo>
                    <a:pt x="0" y="12767"/>
                    <a:pt x="12767" y="0"/>
                    <a:pt x="28087" y="0"/>
                  </a:cubicBezTo>
                  <a:cubicBezTo>
                    <a:pt x="28087" y="0"/>
                    <a:pt x="28087" y="0"/>
                    <a:pt x="2808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9" name="Google Shape;309;p3"/>
            <p:cNvSpPr/>
            <p:nvPr/>
          </p:nvSpPr>
          <p:spPr>
            <a:xfrm>
              <a:off x="5862604" y="5588960"/>
              <a:ext cx="66388" cy="66388"/>
            </a:xfrm>
            <a:custGeom>
              <a:avLst/>
              <a:gdLst/>
              <a:ahLst/>
              <a:cxnLst/>
              <a:rect l="l" t="t" r="r" b="b"/>
              <a:pathLst>
                <a:path w="66388" h="66388" extrusionOk="0">
                  <a:moveTo>
                    <a:pt x="33194" y="0"/>
                  </a:moveTo>
                  <a:cubicBezTo>
                    <a:pt x="51068" y="0"/>
                    <a:pt x="66388" y="15320"/>
                    <a:pt x="66388" y="33194"/>
                  </a:cubicBezTo>
                  <a:cubicBezTo>
                    <a:pt x="66388" y="51068"/>
                    <a:pt x="51068" y="66388"/>
                    <a:pt x="33194" y="66388"/>
                  </a:cubicBezTo>
                  <a:cubicBezTo>
                    <a:pt x="15320" y="66388"/>
                    <a:pt x="0" y="51068"/>
                    <a:pt x="0" y="33194"/>
                  </a:cubicBezTo>
                  <a:cubicBezTo>
                    <a:pt x="0" y="33194"/>
                    <a:pt x="0" y="33194"/>
                    <a:pt x="0" y="33194"/>
                  </a:cubicBezTo>
                  <a:cubicBezTo>
                    <a:pt x="0" y="15320"/>
                    <a:pt x="15320" y="0"/>
                    <a:pt x="33194" y="0"/>
                  </a:cubicBezTo>
                  <a:cubicBezTo>
                    <a:pt x="33194" y="0"/>
                    <a:pt x="33194" y="0"/>
                    <a:pt x="3319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0" name="Google Shape;310;p3"/>
            <p:cNvSpPr/>
            <p:nvPr/>
          </p:nvSpPr>
          <p:spPr>
            <a:xfrm>
              <a:off x="6107730" y="5603004"/>
              <a:ext cx="35747" cy="35747"/>
            </a:xfrm>
            <a:custGeom>
              <a:avLst/>
              <a:gdLst/>
              <a:ahLst/>
              <a:cxnLst/>
              <a:rect l="l" t="t" r="r" b="b"/>
              <a:pathLst>
                <a:path w="35747" h="35747" extrusionOk="0">
                  <a:moveTo>
                    <a:pt x="17874" y="0"/>
                  </a:moveTo>
                  <a:cubicBezTo>
                    <a:pt x="28088" y="0"/>
                    <a:pt x="35748" y="7660"/>
                    <a:pt x="35748" y="17874"/>
                  </a:cubicBezTo>
                  <a:cubicBezTo>
                    <a:pt x="35748" y="28087"/>
                    <a:pt x="28088" y="35747"/>
                    <a:pt x="17874" y="35747"/>
                  </a:cubicBezTo>
                  <a:cubicBezTo>
                    <a:pt x="7660" y="35747"/>
                    <a:pt x="0" y="28087"/>
                    <a:pt x="0" y="17874"/>
                  </a:cubicBezTo>
                  <a:cubicBezTo>
                    <a:pt x="0" y="8937"/>
                    <a:pt x="7660" y="0"/>
                    <a:pt x="17874" y="0"/>
                  </a:cubicBezTo>
                  <a:lnTo>
                    <a:pt x="1787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1" name="Google Shape;311;p3"/>
            <p:cNvSpPr/>
            <p:nvPr/>
          </p:nvSpPr>
          <p:spPr>
            <a:xfrm>
              <a:off x="6337536" y="5603004"/>
              <a:ext cx="38300" cy="38300"/>
            </a:xfrm>
            <a:custGeom>
              <a:avLst/>
              <a:gdLst/>
              <a:ahLst/>
              <a:cxnLst/>
              <a:rect l="l" t="t" r="r" b="b"/>
              <a:pathLst>
                <a:path w="38300" h="38300" extrusionOk="0">
                  <a:moveTo>
                    <a:pt x="19150" y="0"/>
                  </a:moveTo>
                  <a:cubicBezTo>
                    <a:pt x="29364" y="0"/>
                    <a:pt x="38301" y="8937"/>
                    <a:pt x="38301" y="19150"/>
                  </a:cubicBezTo>
                  <a:cubicBezTo>
                    <a:pt x="38301" y="29364"/>
                    <a:pt x="29364" y="38301"/>
                    <a:pt x="19150" y="38301"/>
                  </a:cubicBezTo>
                  <a:cubicBezTo>
                    <a:pt x="8937" y="38301"/>
                    <a:pt x="0" y="29364"/>
                    <a:pt x="0" y="19150"/>
                  </a:cubicBezTo>
                  <a:cubicBezTo>
                    <a:pt x="0" y="19150"/>
                    <a:pt x="0" y="19150"/>
                    <a:pt x="0" y="19150"/>
                  </a:cubicBezTo>
                  <a:cubicBezTo>
                    <a:pt x="0" y="8937"/>
                    <a:pt x="8937" y="0"/>
                    <a:pt x="19150" y="0"/>
                  </a:cubicBezTo>
                  <a:lnTo>
                    <a:pt x="1915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2" name="Google Shape;312;p3"/>
            <p:cNvSpPr/>
            <p:nvPr/>
          </p:nvSpPr>
          <p:spPr>
            <a:xfrm>
              <a:off x="6566065" y="5601727"/>
              <a:ext cx="40854" cy="40854"/>
            </a:xfrm>
            <a:custGeom>
              <a:avLst/>
              <a:gdLst/>
              <a:ahLst/>
              <a:cxnLst/>
              <a:rect l="l" t="t" r="r" b="b"/>
              <a:pathLst>
                <a:path w="40854" h="40854" extrusionOk="0">
                  <a:moveTo>
                    <a:pt x="20428" y="0"/>
                  </a:moveTo>
                  <a:cubicBezTo>
                    <a:pt x="31917" y="0"/>
                    <a:pt x="40855" y="8937"/>
                    <a:pt x="40855" y="20427"/>
                  </a:cubicBezTo>
                  <a:cubicBezTo>
                    <a:pt x="40855" y="31917"/>
                    <a:pt x="31917" y="40854"/>
                    <a:pt x="20428" y="40854"/>
                  </a:cubicBezTo>
                  <a:cubicBezTo>
                    <a:pt x="8937" y="40854"/>
                    <a:pt x="0" y="31917"/>
                    <a:pt x="0" y="20427"/>
                  </a:cubicBezTo>
                  <a:cubicBezTo>
                    <a:pt x="0" y="20427"/>
                    <a:pt x="0" y="20427"/>
                    <a:pt x="0" y="20427"/>
                  </a:cubicBezTo>
                  <a:cubicBezTo>
                    <a:pt x="0" y="8937"/>
                    <a:pt x="10213" y="0"/>
                    <a:pt x="2042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3" name="Google Shape;313;p3"/>
            <p:cNvSpPr/>
            <p:nvPr/>
          </p:nvSpPr>
          <p:spPr>
            <a:xfrm>
              <a:off x="6789488" y="5594067"/>
              <a:ext cx="56175" cy="56174"/>
            </a:xfrm>
            <a:custGeom>
              <a:avLst/>
              <a:gdLst/>
              <a:ahLst/>
              <a:cxnLst/>
              <a:rect l="l" t="t" r="r" b="b"/>
              <a:pathLst>
                <a:path w="56175" h="56174" extrusionOk="0">
                  <a:moveTo>
                    <a:pt x="28088" y="0"/>
                  </a:moveTo>
                  <a:cubicBezTo>
                    <a:pt x="43408" y="0"/>
                    <a:pt x="56175" y="12767"/>
                    <a:pt x="56175" y="28088"/>
                  </a:cubicBezTo>
                  <a:cubicBezTo>
                    <a:pt x="56175" y="43408"/>
                    <a:pt x="43408" y="56175"/>
                    <a:pt x="28088" y="56175"/>
                  </a:cubicBezTo>
                  <a:cubicBezTo>
                    <a:pt x="12767" y="56175"/>
                    <a:pt x="0" y="43408"/>
                    <a:pt x="0" y="28088"/>
                  </a:cubicBezTo>
                  <a:cubicBezTo>
                    <a:pt x="0" y="28088"/>
                    <a:pt x="0" y="28088"/>
                    <a:pt x="0" y="28088"/>
                  </a:cubicBezTo>
                  <a:cubicBezTo>
                    <a:pt x="0" y="12767"/>
                    <a:pt x="12767" y="0"/>
                    <a:pt x="2808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4" name="Google Shape;314;p3"/>
            <p:cNvSpPr/>
            <p:nvPr/>
          </p:nvSpPr>
          <p:spPr>
            <a:xfrm>
              <a:off x="7023124" y="5597897"/>
              <a:ext cx="48515" cy="48514"/>
            </a:xfrm>
            <a:custGeom>
              <a:avLst/>
              <a:gdLst/>
              <a:ahLst/>
              <a:cxnLst/>
              <a:rect l="l" t="t" r="r" b="b"/>
              <a:pathLst>
                <a:path w="48515" h="48514" extrusionOk="0">
                  <a:moveTo>
                    <a:pt x="24258" y="0"/>
                  </a:moveTo>
                  <a:cubicBezTo>
                    <a:pt x="37025" y="0"/>
                    <a:pt x="48515" y="10214"/>
                    <a:pt x="48515" y="24258"/>
                  </a:cubicBezTo>
                  <a:cubicBezTo>
                    <a:pt x="48515" y="37025"/>
                    <a:pt x="38301" y="48515"/>
                    <a:pt x="24258" y="48515"/>
                  </a:cubicBezTo>
                  <a:cubicBezTo>
                    <a:pt x="11491" y="48515"/>
                    <a:pt x="0" y="38301"/>
                    <a:pt x="0" y="24258"/>
                  </a:cubicBezTo>
                  <a:cubicBezTo>
                    <a:pt x="0" y="24258"/>
                    <a:pt x="0" y="24258"/>
                    <a:pt x="0" y="24258"/>
                  </a:cubicBezTo>
                  <a:cubicBezTo>
                    <a:pt x="1277" y="11491"/>
                    <a:pt x="11491" y="0"/>
                    <a:pt x="2425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5" name="Google Shape;315;p3"/>
            <p:cNvSpPr/>
            <p:nvPr/>
          </p:nvSpPr>
          <p:spPr>
            <a:xfrm>
              <a:off x="7250377" y="5594067"/>
              <a:ext cx="56174" cy="56174"/>
            </a:xfrm>
            <a:custGeom>
              <a:avLst/>
              <a:gdLst/>
              <a:ahLst/>
              <a:cxnLst/>
              <a:rect l="l" t="t" r="r" b="b"/>
              <a:pathLst>
                <a:path w="56174" h="56174" extrusionOk="0">
                  <a:moveTo>
                    <a:pt x="28087" y="0"/>
                  </a:moveTo>
                  <a:cubicBezTo>
                    <a:pt x="43407" y="0"/>
                    <a:pt x="56174" y="12767"/>
                    <a:pt x="56174" y="28088"/>
                  </a:cubicBezTo>
                  <a:cubicBezTo>
                    <a:pt x="56174" y="43408"/>
                    <a:pt x="43407" y="56175"/>
                    <a:pt x="28087" y="56175"/>
                  </a:cubicBezTo>
                  <a:cubicBezTo>
                    <a:pt x="12767" y="56175"/>
                    <a:pt x="0" y="43408"/>
                    <a:pt x="0" y="28088"/>
                  </a:cubicBezTo>
                  <a:cubicBezTo>
                    <a:pt x="0" y="28088"/>
                    <a:pt x="0" y="28088"/>
                    <a:pt x="0" y="28088"/>
                  </a:cubicBezTo>
                  <a:cubicBezTo>
                    <a:pt x="0" y="12767"/>
                    <a:pt x="12767" y="0"/>
                    <a:pt x="28087" y="0"/>
                  </a:cubicBezTo>
                  <a:cubicBezTo>
                    <a:pt x="28087" y="0"/>
                    <a:pt x="28087" y="0"/>
                    <a:pt x="2808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6" name="Google Shape;316;p3"/>
            <p:cNvSpPr/>
            <p:nvPr/>
          </p:nvSpPr>
          <p:spPr>
            <a:xfrm>
              <a:off x="7481459" y="5595344"/>
              <a:ext cx="53621" cy="53621"/>
            </a:xfrm>
            <a:custGeom>
              <a:avLst/>
              <a:gdLst/>
              <a:ahLst/>
              <a:cxnLst/>
              <a:rect l="l" t="t" r="r" b="b"/>
              <a:pathLst>
                <a:path w="53621" h="53621" extrusionOk="0">
                  <a:moveTo>
                    <a:pt x="26810" y="0"/>
                  </a:moveTo>
                  <a:cubicBezTo>
                    <a:pt x="42131" y="0"/>
                    <a:pt x="53622" y="11490"/>
                    <a:pt x="53622" y="26811"/>
                  </a:cubicBezTo>
                  <a:cubicBezTo>
                    <a:pt x="53622" y="42131"/>
                    <a:pt x="42131" y="53621"/>
                    <a:pt x="26810" y="53621"/>
                  </a:cubicBezTo>
                  <a:cubicBezTo>
                    <a:pt x="11491" y="53621"/>
                    <a:pt x="0" y="42131"/>
                    <a:pt x="0" y="26811"/>
                  </a:cubicBezTo>
                  <a:cubicBezTo>
                    <a:pt x="0" y="26811"/>
                    <a:pt x="0" y="26811"/>
                    <a:pt x="0" y="26811"/>
                  </a:cubicBezTo>
                  <a:cubicBezTo>
                    <a:pt x="0" y="11490"/>
                    <a:pt x="11491" y="0"/>
                    <a:pt x="26810" y="0"/>
                  </a:cubicBezTo>
                  <a:cubicBezTo>
                    <a:pt x="26810" y="0"/>
                    <a:pt x="26810" y="0"/>
                    <a:pt x="2681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7" name="Google Shape;317;p3"/>
            <p:cNvSpPr/>
            <p:nvPr/>
          </p:nvSpPr>
          <p:spPr>
            <a:xfrm>
              <a:off x="7709989" y="5592790"/>
              <a:ext cx="58727" cy="58728"/>
            </a:xfrm>
            <a:custGeom>
              <a:avLst/>
              <a:gdLst/>
              <a:ahLst/>
              <a:cxnLst/>
              <a:rect l="l" t="t" r="r" b="b"/>
              <a:pathLst>
                <a:path w="58727" h="58728" extrusionOk="0">
                  <a:moveTo>
                    <a:pt x="29364" y="0"/>
                  </a:moveTo>
                  <a:cubicBezTo>
                    <a:pt x="44684" y="0"/>
                    <a:pt x="58728" y="12767"/>
                    <a:pt x="58728" y="29364"/>
                  </a:cubicBezTo>
                  <a:cubicBezTo>
                    <a:pt x="58728" y="45961"/>
                    <a:pt x="45961" y="58728"/>
                    <a:pt x="29364" y="58728"/>
                  </a:cubicBezTo>
                  <a:cubicBezTo>
                    <a:pt x="14043" y="58728"/>
                    <a:pt x="0" y="45961"/>
                    <a:pt x="0" y="29364"/>
                  </a:cubicBezTo>
                  <a:cubicBezTo>
                    <a:pt x="0" y="14044"/>
                    <a:pt x="12767" y="0"/>
                    <a:pt x="29364" y="0"/>
                  </a:cubicBezTo>
                  <a:cubicBezTo>
                    <a:pt x="28087" y="0"/>
                    <a:pt x="28087" y="0"/>
                    <a:pt x="2936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8" name="Google Shape;318;p3"/>
            <p:cNvSpPr/>
            <p:nvPr/>
          </p:nvSpPr>
          <p:spPr>
            <a:xfrm>
              <a:off x="7941071" y="5594067"/>
              <a:ext cx="56175" cy="56174"/>
            </a:xfrm>
            <a:custGeom>
              <a:avLst/>
              <a:gdLst/>
              <a:ahLst/>
              <a:cxnLst/>
              <a:rect l="l" t="t" r="r" b="b"/>
              <a:pathLst>
                <a:path w="56175" h="56174" extrusionOk="0">
                  <a:moveTo>
                    <a:pt x="28088" y="0"/>
                  </a:moveTo>
                  <a:cubicBezTo>
                    <a:pt x="43408" y="0"/>
                    <a:pt x="56175" y="12767"/>
                    <a:pt x="56175" y="28088"/>
                  </a:cubicBezTo>
                  <a:cubicBezTo>
                    <a:pt x="56175" y="43408"/>
                    <a:pt x="43408" y="56175"/>
                    <a:pt x="28088" y="56175"/>
                  </a:cubicBezTo>
                  <a:cubicBezTo>
                    <a:pt x="12767" y="56175"/>
                    <a:pt x="0" y="43408"/>
                    <a:pt x="0" y="28088"/>
                  </a:cubicBezTo>
                  <a:cubicBezTo>
                    <a:pt x="0" y="28088"/>
                    <a:pt x="0" y="28088"/>
                    <a:pt x="0" y="28088"/>
                  </a:cubicBezTo>
                  <a:cubicBezTo>
                    <a:pt x="0" y="12767"/>
                    <a:pt x="12767" y="0"/>
                    <a:pt x="28088" y="0"/>
                  </a:cubicBezTo>
                  <a:cubicBezTo>
                    <a:pt x="28088" y="0"/>
                    <a:pt x="28088" y="0"/>
                    <a:pt x="2808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9" name="Google Shape;319;p3"/>
            <p:cNvSpPr/>
            <p:nvPr/>
          </p:nvSpPr>
          <p:spPr>
            <a:xfrm>
              <a:off x="8153003" y="5576193"/>
              <a:ext cx="91922" cy="91922"/>
            </a:xfrm>
            <a:custGeom>
              <a:avLst/>
              <a:gdLst/>
              <a:ahLst/>
              <a:cxnLst/>
              <a:rect l="l" t="t" r="r" b="b"/>
              <a:pathLst>
                <a:path w="91922" h="91922" extrusionOk="0">
                  <a:moveTo>
                    <a:pt x="45962" y="0"/>
                  </a:moveTo>
                  <a:cubicBezTo>
                    <a:pt x="71496" y="0"/>
                    <a:pt x="91923" y="20427"/>
                    <a:pt x="91923" y="45961"/>
                  </a:cubicBezTo>
                  <a:cubicBezTo>
                    <a:pt x="91923" y="71495"/>
                    <a:pt x="71496" y="91922"/>
                    <a:pt x="45962" y="91922"/>
                  </a:cubicBezTo>
                  <a:cubicBezTo>
                    <a:pt x="20428" y="91922"/>
                    <a:pt x="0" y="71495"/>
                    <a:pt x="0" y="45961"/>
                  </a:cubicBezTo>
                  <a:cubicBezTo>
                    <a:pt x="0" y="45961"/>
                    <a:pt x="0" y="45961"/>
                    <a:pt x="0" y="45961"/>
                  </a:cubicBezTo>
                  <a:cubicBezTo>
                    <a:pt x="1277" y="20427"/>
                    <a:pt x="21704" y="0"/>
                    <a:pt x="45962" y="0"/>
                  </a:cubicBezTo>
                  <a:cubicBezTo>
                    <a:pt x="45962" y="0"/>
                    <a:pt x="45962" y="0"/>
                    <a:pt x="4596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0" name="Google Shape;320;p3"/>
            <p:cNvSpPr/>
            <p:nvPr/>
          </p:nvSpPr>
          <p:spPr>
            <a:xfrm>
              <a:off x="8375103" y="5565979"/>
              <a:ext cx="111118" cy="111073"/>
            </a:xfrm>
            <a:custGeom>
              <a:avLst/>
              <a:gdLst/>
              <a:ahLst/>
              <a:cxnLst/>
              <a:rect l="l" t="t" r="r" b="b"/>
              <a:pathLst>
                <a:path w="111118" h="111073" extrusionOk="0">
                  <a:moveTo>
                    <a:pt x="54944" y="0"/>
                  </a:moveTo>
                  <a:cubicBezTo>
                    <a:pt x="85585" y="0"/>
                    <a:pt x="111119" y="24258"/>
                    <a:pt x="111119" y="54898"/>
                  </a:cubicBezTo>
                  <a:cubicBezTo>
                    <a:pt x="111119" y="85539"/>
                    <a:pt x="86861" y="111073"/>
                    <a:pt x="56221" y="111073"/>
                  </a:cubicBezTo>
                  <a:cubicBezTo>
                    <a:pt x="25580" y="111073"/>
                    <a:pt x="46" y="86816"/>
                    <a:pt x="46" y="56175"/>
                  </a:cubicBezTo>
                  <a:cubicBezTo>
                    <a:pt x="46" y="56175"/>
                    <a:pt x="46" y="56175"/>
                    <a:pt x="46" y="56175"/>
                  </a:cubicBezTo>
                  <a:cubicBezTo>
                    <a:pt x="-1231" y="25534"/>
                    <a:pt x="24303" y="0"/>
                    <a:pt x="54944" y="0"/>
                  </a:cubicBezTo>
                  <a:lnTo>
                    <a:pt x="5494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1" name="Google Shape;321;p3"/>
            <p:cNvSpPr/>
            <p:nvPr/>
          </p:nvSpPr>
          <p:spPr>
            <a:xfrm>
              <a:off x="8592188" y="5554489"/>
              <a:ext cx="135329" cy="135330"/>
            </a:xfrm>
            <a:custGeom>
              <a:avLst/>
              <a:gdLst/>
              <a:ahLst/>
              <a:cxnLst/>
              <a:rect l="l" t="t" r="r" b="b"/>
              <a:pathLst>
                <a:path w="135329" h="135330" extrusionOk="0">
                  <a:moveTo>
                    <a:pt x="67665" y="0"/>
                  </a:moveTo>
                  <a:cubicBezTo>
                    <a:pt x="104690" y="0"/>
                    <a:pt x="135330" y="30641"/>
                    <a:pt x="135330" y="67665"/>
                  </a:cubicBezTo>
                  <a:cubicBezTo>
                    <a:pt x="135330" y="104690"/>
                    <a:pt x="104690" y="135330"/>
                    <a:pt x="67665" y="135330"/>
                  </a:cubicBezTo>
                  <a:cubicBezTo>
                    <a:pt x="30641" y="135330"/>
                    <a:pt x="0" y="104690"/>
                    <a:pt x="0" y="67665"/>
                  </a:cubicBezTo>
                  <a:cubicBezTo>
                    <a:pt x="0" y="67665"/>
                    <a:pt x="0" y="67665"/>
                    <a:pt x="0" y="67665"/>
                  </a:cubicBezTo>
                  <a:cubicBezTo>
                    <a:pt x="0" y="30641"/>
                    <a:pt x="30641" y="0"/>
                    <a:pt x="67665" y="0"/>
                  </a:cubicBezTo>
                  <a:cubicBezTo>
                    <a:pt x="67665" y="0"/>
                    <a:pt x="67665" y="0"/>
                    <a:pt x="6766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2" name="Google Shape;322;p3"/>
            <p:cNvSpPr/>
            <p:nvPr/>
          </p:nvSpPr>
          <p:spPr>
            <a:xfrm>
              <a:off x="8818164" y="5549382"/>
              <a:ext cx="145543" cy="145543"/>
            </a:xfrm>
            <a:custGeom>
              <a:avLst/>
              <a:gdLst/>
              <a:ahLst/>
              <a:cxnLst/>
              <a:rect l="l" t="t" r="r" b="b"/>
              <a:pathLst>
                <a:path w="145543" h="145543" extrusionOk="0">
                  <a:moveTo>
                    <a:pt x="72772" y="0"/>
                  </a:moveTo>
                  <a:cubicBezTo>
                    <a:pt x="112349" y="0"/>
                    <a:pt x="145543" y="31917"/>
                    <a:pt x="145543" y="72772"/>
                  </a:cubicBezTo>
                  <a:cubicBezTo>
                    <a:pt x="145543" y="113626"/>
                    <a:pt x="113626" y="145544"/>
                    <a:pt x="72772" y="145544"/>
                  </a:cubicBezTo>
                  <a:cubicBezTo>
                    <a:pt x="33194" y="145544"/>
                    <a:pt x="0" y="113626"/>
                    <a:pt x="0" y="72772"/>
                  </a:cubicBezTo>
                  <a:lnTo>
                    <a:pt x="0" y="72772"/>
                  </a:lnTo>
                  <a:cubicBezTo>
                    <a:pt x="0" y="33194"/>
                    <a:pt x="31917"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3" name="Google Shape;323;p3"/>
            <p:cNvSpPr/>
            <p:nvPr/>
          </p:nvSpPr>
          <p:spPr>
            <a:xfrm>
              <a:off x="9042862" y="5544276"/>
              <a:ext cx="155757" cy="155757"/>
            </a:xfrm>
            <a:custGeom>
              <a:avLst/>
              <a:gdLst/>
              <a:ahLst/>
              <a:cxnLst/>
              <a:rect l="l" t="t" r="r" b="b"/>
              <a:pathLst>
                <a:path w="155757" h="155757" extrusionOk="0">
                  <a:moveTo>
                    <a:pt x="77879" y="0"/>
                  </a:moveTo>
                  <a:cubicBezTo>
                    <a:pt x="121286" y="0"/>
                    <a:pt x="155758" y="34471"/>
                    <a:pt x="155758" y="77879"/>
                  </a:cubicBezTo>
                  <a:cubicBezTo>
                    <a:pt x="155758" y="121286"/>
                    <a:pt x="121286" y="155757"/>
                    <a:pt x="77879" y="155757"/>
                  </a:cubicBezTo>
                  <a:cubicBezTo>
                    <a:pt x="34471" y="155757"/>
                    <a:pt x="0" y="121286"/>
                    <a:pt x="0" y="77879"/>
                  </a:cubicBezTo>
                  <a:cubicBezTo>
                    <a:pt x="0" y="35747"/>
                    <a:pt x="34471" y="0"/>
                    <a:pt x="7787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4" name="Google Shape;324;p3"/>
            <p:cNvSpPr/>
            <p:nvPr/>
          </p:nvSpPr>
          <p:spPr>
            <a:xfrm>
              <a:off x="9266254" y="5535339"/>
              <a:ext cx="172385" cy="172354"/>
            </a:xfrm>
            <a:custGeom>
              <a:avLst/>
              <a:gdLst/>
              <a:ahLst/>
              <a:cxnLst/>
              <a:rect l="l" t="t" r="r" b="b"/>
              <a:pathLst>
                <a:path w="172385" h="172354" extrusionOk="0">
                  <a:moveTo>
                    <a:pt x="85570" y="0"/>
                  </a:moveTo>
                  <a:cubicBezTo>
                    <a:pt x="132808" y="0"/>
                    <a:pt x="172385" y="38301"/>
                    <a:pt x="172385" y="85539"/>
                  </a:cubicBezTo>
                  <a:cubicBezTo>
                    <a:pt x="172385" y="132777"/>
                    <a:pt x="134084" y="172354"/>
                    <a:pt x="86846" y="172354"/>
                  </a:cubicBezTo>
                  <a:cubicBezTo>
                    <a:pt x="39609" y="172354"/>
                    <a:pt x="31" y="134053"/>
                    <a:pt x="31" y="86816"/>
                  </a:cubicBezTo>
                  <a:cubicBezTo>
                    <a:pt x="31" y="86816"/>
                    <a:pt x="31" y="86816"/>
                    <a:pt x="31" y="86816"/>
                  </a:cubicBezTo>
                  <a:cubicBezTo>
                    <a:pt x="-1245" y="39578"/>
                    <a:pt x="37056" y="1277"/>
                    <a:pt x="8557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5" name="Google Shape;325;p3"/>
            <p:cNvSpPr/>
            <p:nvPr/>
          </p:nvSpPr>
          <p:spPr>
            <a:xfrm>
              <a:off x="9489707" y="5530232"/>
              <a:ext cx="183845" cy="183844"/>
            </a:xfrm>
            <a:custGeom>
              <a:avLst/>
              <a:gdLst/>
              <a:ahLst/>
              <a:cxnLst/>
              <a:rect l="l" t="t" r="r" b="b"/>
              <a:pathLst>
                <a:path w="183845" h="183844" extrusionOk="0">
                  <a:moveTo>
                    <a:pt x="91923" y="0"/>
                  </a:moveTo>
                  <a:cubicBezTo>
                    <a:pt x="142991" y="0"/>
                    <a:pt x="183845" y="40855"/>
                    <a:pt x="183845" y="91923"/>
                  </a:cubicBezTo>
                  <a:cubicBezTo>
                    <a:pt x="183845" y="142991"/>
                    <a:pt x="142991" y="183845"/>
                    <a:pt x="91923" y="183845"/>
                  </a:cubicBezTo>
                  <a:cubicBezTo>
                    <a:pt x="40855" y="183845"/>
                    <a:pt x="0" y="142991"/>
                    <a:pt x="0" y="91923"/>
                  </a:cubicBezTo>
                  <a:cubicBezTo>
                    <a:pt x="0" y="91923"/>
                    <a:pt x="0" y="91923"/>
                    <a:pt x="0" y="91923"/>
                  </a:cubicBezTo>
                  <a:cubicBezTo>
                    <a:pt x="0" y="40855"/>
                    <a:pt x="40855" y="0"/>
                    <a:pt x="91923" y="0"/>
                  </a:cubicBezTo>
                  <a:lnTo>
                    <a:pt x="9192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6" name="Google Shape;326;p3"/>
            <p:cNvSpPr/>
            <p:nvPr/>
          </p:nvSpPr>
          <p:spPr>
            <a:xfrm>
              <a:off x="9713130" y="5523848"/>
              <a:ext cx="196612" cy="196611"/>
            </a:xfrm>
            <a:custGeom>
              <a:avLst/>
              <a:gdLst/>
              <a:ahLst/>
              <a:cxnLst/>
              <a:rect l="l" t="t" r="r" b="b"/>
              <a:pathLst>
                <a:path w="196612" h="196611" extrusionOk="0">
                  <a:moveTo>
                    <a:pt x="98306" y="0"/>
                  </a:moveTo>
                  <a:cubicBezTo>
                    <a:pt x="151928" y="0"/>
                    <a:pt x="196612" y="43408"/>
                    <a:pt x="196612" y="98306"/>
                  </a:cubicBezTo>
                  <a:cubicBezTo>
                    <a:pt x="196612" y="153204"/>
                    <a:pt x="153204" y="196612"/>
                    <a:pt x="98306" y="196612"/>
                  </a:cubicBezTo>
                  <a:cubicBezTo>
                    <a:pt x="44684" y="196612"/>
                    <a:pt x="0" y="153204"/>
                    <a:pt x="0" y="98306"/>
                  </a:cubicBezTo>
                  <a:cubicBezTo>
                    <a:pt x="0" y="98306"/>
                    <a:pt x="0" y="98306"/>
                    <a:pt x="0" y="98306"/>
                  </a:cubicBezTo>
                  <a:cubicBezTo>
                    <a:pt x="1277" y="44684"/>
                    <a:pt x="44684" y="0"/>
                    <a:pt x="983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7" name="Google Shape;327;p3"/>
            <p:cNvSpPr/>
            <p:nvPr/>
          </p:nvSpPr>
          <p:spPr>
            <a:xfrm>
              <a:off x="9945489" y="5525125"/>
              <a:ext cx="194058" cy="194058"/>
            </a:xfrm>
            <a:custGeom>
              <a:avLst/>
              <a:gdLst/>
              <a:ahLst/>
              <a:cxnLst/>
              <a:rect l="l" t="t" r="r" b="b"/>
              <a:pathLst>
                <a:path w="194058" h="194058" extrusionOk="0">
                  <a:moveTo>
                    <a:pt x="97029" y="0"/>
                  </a:moveTo>
                  <a:cubicBezTo>
                    <a:pt x="150650" y="0"/>
                    <a:pt x="194059" y="43408"/>
                    <a:pt x="194059" y="97029"/>
                  </a:cubicBezTo>
                  <a:cubicBezTo>
                    <a:pt x="194059" y="150650"/>
                    <a:pt x="150650" y="194058"/>
                    <a:pt x="97029" y="194058"/>
                  </a:cubicBezTo>
                  <a:cubicBezTo>
                    <a:pt x="43408" y="194058"/>
                    <a:pt x="0" y="150650"/>
                    <a:pt x="0" y="97029"/>
                  </a:cubicBezTo>
                  <a:cubicBezTo>
                    <a:pt x="0" y="97029"/>
                    <a:pt x="0" y="97029"/>
                    <a:pt x="0" y="97029"/>
                  </a:cubicBezTo>
                  <a:cubicBezTo>
                    <a:pt x="0" y="43408"/>
                    <a:pt x="43408" y="0"/>
                    <a:pt x="97029" y="0"/>
                  </a:cubicBezTo>
                  <a:lnTo>
                    <a:pt x="97029"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8" name="Google Shape;328;p3"/>
            <p:cNvSpPr/>
            <p:nvPr/>
          </p:nvSpPr>
          <p:spPr>
            <a:xfrm>
              <a:off x="10193169" y="5542999"/>
              <a:ext cx="158310" cy="158310"/>
            </a:xfrm>
            <a:custGeom>
              <a:avLst/>
              <a:gdLst/>
              <a:ahLst/>
              <a:cxnLst/>
              <a:rect l="l" t="t" r="r" b="b"/>
              <a:pathLst>
                <a:path w="158310" h="158310" extrusionOk="0">
                  <a:moveTo>
                    <a:pt x="79155" y="0"/>
                  </a:moveTo>
                  <a:cubicBezTo>
                    <a:pt x="122563" y="0"/>
                    <a:pt x="158310" y="35747"/>
                    <a:pt x="158310" y="79156"/>
                  </a:cubicBezTo>
                  <a:cubicBezTo>
                    <a:pt x="158310" y="122563"/>
                    <a:pt x="122563" y="158311"/>
                    <a:pt x="79155" y="158311"/>
                  </a:cubicBezTo>
                  <a:cubicBezTo>
                    <a:pt x="35747" y="158311"/>
                    <a:pt x="0" y="122563"/>
                    <a:pt x="0" y="79156"/>
                  </a:cubicBezTo>
                  <a:cubicBezTo>
                    <a:pt x="0" y="79156"/>
                    <a:pt x="0" y="79156"/>
                    <a:pt x="0" y="77879"/>
                  </a:cubicBezTo>
                  <a:cubicBezTo>
                    <a:pt x="1276" y="35747"/>
                    <a:pt x="35747" y="0"/>
                    <a:pt x="79155" y="0"/>
                  </a:cubicBezTo>
                  <a:cubicBezTo>
                    <a:pt x="79155" y="0"/>
                    <a:pt x="79155" y="0"/>
                    <a:pt x="7915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p3"/>
            <p:cNvSpPr/>
            <p:nvPr/>
          </p:nvSpPr>
          <p:spPr>
            <a:xfrm>
              <a:off x="10479150" y="5597897"/>
              <a:ext cx="48514" cy="48514"/>
            </a:xfrm>
            <a:custGeom>
              <a:avLst/>
              <a:gdLst/>
              <a:ahLst/>
              <a:cxnLst/>
              <a:rect l="l" t="t" r="r" b="b"/>
              <a:pathLst>
                <a:path w="48514" h="48514" extrusionOk="0">
                  <a:moveTo>
                    <a:pt x="24258" y="0"/>
                  </a:moveTo>
                  <a:cubicBezTo>
                    <a:pt x="38301" y="0"/>
                    <a:pt x="48514" y="10214"/>
                    <a:pt x="48514" y="24258"/>
                  </a:cubicBezTo>
                  <a:cubicBezTo>
                    <a:pt x="48514" y="38301"/>
                    <a:pt x="38301" y="48515"/>
                    <a:pt x="24258" y="48515"/>
                  </a:cubicBezTo>
                  <a:cubicBezTo>
                    <a:pt x="10213" y="48515"/>
                    <a:pt x="0" y="38301"/>
                    <a:pt x="0" y="24258"/>
                  </a:cubicBezTo>
                  <a:cubicBezTo>
                    <a:pt x="0" y="24258"/>
                    <a:pt x="0" y="24258"/>
                    <a:pt x="0" y="24258"/>
                  </a:cubicBezTo>
                  <a:cubicBezTo>
                    <a:pt x="0" y="10214"/>
                    <a:pt x="10213" y="0"/>
                    <a:pt x="2425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0" name="Google Shape;330;p3"/>
            <p:cNvSpPr/>
            <p:nvPr/>
          </p:nvSpPr>
          <p:spPr>
            <a:xfrm>
              <a:off x="10720446" y="5609387"/>
              <a:ext cx="25533" cy="25533"/>
            </a:xfrm>
            <a:custGeom>
              <a:avLst/>
              <a:gdLst/>
              <a:ahLst/>
              <a:cxnLst/>
              <a:rect l="l" t="t" r="r" b="b"/>
              <a:pathLst>
                <a:path w="25533" h="25533" extrusionOk="0">
                  <a:moveTo>
                    <a:pt x="12767" y="0"/>
                  </a:moveTo>
                  <a:cubicBezTo>
                    <a:pt x="19150" y="0"/>
                    <a:pt x="25534" y="5107"/>
                    <a:pt x="25534" y="12767"/>
                  </a:cubicBezTo>
                  <a:cubicBezTo>
                    <a:pt x="25534" y="19150"/>
                    <a:pt x="20427" y="25534"/>
                    <a:pt x="12767" y="25534"/>
                  </a:cubicBezTo>
                  <a:cubicBezTo>
                    <a:pt x="5106" y="25534"/>
                    <a:pt x="0" y="20427"/>
                    <a:pt x="0" y="12767"/>
                  </a:cubicBezTo>
                  <a:cubicBezTo>
                    <a:pt x="0" y="12767"/>
                    <a:pt x="0" y="12767"/>
                    <a:pt x="0" y="12767"/>
                  </a:cubicBezTo>
                  <a:cubicBezTo>
                    <a:pt x="1276" y="6383"/>
                    <a:pt x="6383" y="0"/>
                    <a:pt x="1276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1" name="Google Shape;331;p3"/>
            <p:cNvSpPr/>
            <p:nvPr/>
          </p:nvSpPr>
          <p:spPr>
            <a:xfrm>
              <a:off x="10951528" y="5609387"/>
              <a:ext cx="25533" cy="25533"/>
            </a:xfrm>
            <a:custGeom>
              <a:avLst/>
              <a:gdLst/>
              <a:ahLst/>
              <a:cxnLst/>
              <a:rect l="l" t="t" r="r" b="b"/>
              <a:pathLst>
                <a:path w="25533" h="25533" extrusionOk="0">
                  <a:moveTo>
                    <a:pt x="12767" y="0"/>
                  </a:moveTo>
                  <a:cubicBezTo>
                    <a:pt x="20428" y="0"/>
                    <a:pt x="25534" y="5107"/>
                    <a:pt x="25534" y="12767"/>
                  </a:cubicBezTo>
                  <a:cubicBezTo>
                    <a:pt x="25534" y="20427"/>
                    <a:pt x="20428" y="25534"/>
                    <a:pt x="12767" y="25534"/>
                  </a:cubicBezTo>
                  <a:cubicBezTo>
                    <a:pt x="5107" y="25534"/>
                    <a:pt x="0" y="20427"/>
                    <a:pt x="0" y="12767"/>
                  </a:cubicBezTo>
                  <a:lnTo>
                    <a:pt x="0" y="12767"/>
                  </a:lnTo>
                  <a:cubicBezTo>
                    <a:pt x="0" y="5107"/>
                    <a:pt x="5107" y="0"/>
                    <a:pt x="1276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2" name="Google Shape;332;p3"/>
            <p:cNvSpPr/>
            <p:nvPr/>
          </p:nvSpPr>
          <p:spPr>
            <a:xfrm>
              <a:off x="11181171" y="5608111"/>
              <a:ext cx="26974" cy="26810"/>
            </a:xfrm>
            <a:custGeom>
              <a:avLst/>
              <a:gdLst/>
              <a:ahLst/>
              <a:cxnLst/>
              <a:rect l="l" t="t" r="r" b="b"/>
              <a:pathLst>
                <a:path w="26974" h="26810" extrusionOk="0">
                  <a:moveTo>
                    <a:pt x="12930" y="0"/>
                  </a:moveTo>
                  <a:cubicBezTo>
                    <a:pt x="20591" y="0"/>
                    <a:pt x="26975" y="6383"/>
                    <a:pt x="26975" y="12767"/>
                  </a:cubicBezTo>
                  <a:cubicBezTo>
                    <a:pt x="26975" y="20427"/>
                    <a:pt x="20591" y="26811"/>
                    <a:pt x="14208" y="26811"/>
                  </a:cubicBezTo>
                  <a:cubicBezTo>
                    <a:pt x="6547" y="26811"/>
                    <a:pt x="163" y="20427"/>
                    <a:pt x="163" y="14044"/>
                  </a:cubicBezTo>
                  <a:cubicBezTo>
                    <a:pt x="163" y="14044"/>
                    <a:pt x="163" y="14044"/>
                    <a:pt x="163" y="14044"/>
                  </a:cubicBezTo>
                  <a:cubicBezTo>
                    <a:pt x="-1113" y="6383"/>
                    <a:pt x="5271" y="0"/>
                    <a:pt x="12930" y="0"/>
                  </a:cubicBezTo>
                  <a:lnTo>
                    <a:pt x="1293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3" name="Google Shape;333;p3"/>
            <p:cNvSpPr/>
            <p:nvPr/>
          </p:nvSpPr>
          <p:spPr>
            <a:xfrm>
              <a:off x="11409864" y="5608111"/>
              <a:ext cx="28087" cy="28087"/>
            </a:xfrm>
            <a:custGeom>
              <a:avLst/>
              <a:gdLst/>
              <a:ahLst/>
              <a:cxnLst/>
              <a:rect l="l" t="t" r="r" b="b"/>
              <a:pathLst>
                <a:path w="28087" h="28087" extrusionOk="0">
                  <a:moveTo>
                    <a:pt x="14043" y="0"/>
                  </a:moveTo>
                  <a:cubicBezTo>
                    <a:pt x="21704" y="0"/>
                    <a:pt x="28088" y="6383"/>
                    <a:pt x="28088" y="14044"/>
                  </a:cubicBezTo>
                  <a:cubicBezTo>
                    <a:pt x="28088" y="21704"/>
                    <a:pt x="21704" y="28087"/>
                    <a:pt x="14043" y="28087"/>
                  </a:cubicBezTo>
                  <a:cubicBezTo>
                    <a:pt x="6383" y="28087"/>
                    <a:pt x="0" y="21704"/>
                    <a:pt x="0" y="14044"/>
                  </a:cubicBezTo>
                  <a:cubicBezTo>
                    <a:pt x="0" y="14044"/>
                    <a:pt x="0" y="14044"/>
                    <a:pt x="0" y="14044"/>
                  </a:cubicBezTo>
                  <a:cubicBezTo>
                    <a:pt x="0" y="6383"/>
                    <a:pt x="6383" y="0"/>
                    <a:pt x="14043" y="0"/>
                  </a:cubicBezTo>
                  <a:lnTo>
                    <a:pt x="1404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4" name="Google Shape;334;p3"/>
            <p:cNvSpPr/>
            <p:nvPr/>
          </p:nvSpPr>
          <p:spPr>
            <a:xfrm>
              <a:off x="11640946" y="5608111"/>
              <a:ext cx="28087" cy="28087"/>
            </a:xfrm>
            <a:custGeom>
              <a:avLst/>
              <a:gdLst/>
              <a:ahLst/>
              <a:cxnLst/>
              <a:rect l="l" t="t" r="r" b="b"/>
              <a:pathLst>
                <a:path w="28087" h="28087" extrusionOk="0">
                  <a:moveTo>
                    <a:pt x="14044" y="0"/>
                  </a:moveTo>
                  <a:cubicBezTo>
                    <a:pt x="21704" y="0"/>
                    <a:pt x="28088" y="6383"/>
                    <a:pt x="28088" y="14044"/>
                  </a:cubicBezTo>
                  <a:cubicBezTo>
                    <a:pt x="28088" y="21704"/>
                    <a:pt x="21704" y="28087"/>
                    <a:pt x="14044" y="28087"/>
                  </a:cubicBezTo>
                  <a:cubicBezTo>
                    <a:pt x="6383" y="28087"/>
                    <a:pt x="0" y="21704"/>
                    <a:pt x="0" y="14044"/>
                  </a:cubicBezTo>
                  <a:cubicBezTo>
                    <a:pt x="0" y="14044"/>
                    <a:pt x="0" y="14044"/>
                    <a:pt x="0" y="14044"/>
                  </a:cubicBezTo>
                  <a:cubicBezTo>
                    <a:pt x="0" y="6383"/>
                    <a:pt x="6383" y="0"/>
                    <a:pt x="14044" y="0"/>
                  </a:cubicBezTo>
                  <a:lnTo>
                    <a:pt x="1404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5" name="Google Shape;335;p3"/>
            <p:cNvSpPr/>
            <p:nvPr/>
          </p:nvSpPr>
          <p:spPr>
            <a:xfrm>
              <a:off x="11868035" y="5606834"/>
              <a:ext cx="29691" cy="29527"/>
            </a:xfrm>
            <a:custGeom>
              <a:avLst/>
              <a:gdLst/>
              <a:ahLst/>
              <a:cxnLst/>
              <a:rect l="l" t="t" r="r" b="b"/>
              <a:pathLst>
                <a:path w="29691" h="29527" extrusionOk="0">
                  <a:moveTo>
                    <a:pt x="16761" y="0"/>
                  </a:moveTo>
                  <a:cubicBezTo>
                    <a:pt x="24421" y="1277"/>
                    <a:pt x="30805" y="7660"/>
                    <a:pt x="29528" y="16597"/>
                  </a:cubicBezTo>
                  <a:cubicBezTo>
                    <a:pt x="28251" y="22980"/>
                    <a:pt x="23145" y="29364"/>
                    <a:pt x="16761" y="29364"/>
                  </a:cubicBezTo>
                  <a:cubicBezTo>
                    <a:pt x="9100" y="30641"/>
                    <a:pt x="1441" y="24257"/>
                    <a:pt x="163" y="16597"/>
                  </a:cubicBezTo>
                  <a:cubicBezTo>
                    <a:pt x="-1113" y="8937"/>
                    <a:pt x="5271" y="1277"/>
                    <a:pt x="12930" y="0"/>
                  </a:cubicBezTo>
                  <a:cubicBezTo>
                    <a:pt x="15484" y="0"/>
                    <a:pt x="16761" y="0"/>
                    <a:pt x="1676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6" name="Google Shape;336;p3"/>
            <p:cNvSpPr/>
            <p:nvPr/>
          </p:nvSpPr>
          <p:spPr>
            <a:xfrm>
              <a:off x="-127669" y="1280099"/>
              <a:ext cx="45961" cy="45961"/>
            </a:xfrm>
            <a:custGeom>
              <a:avLst/>
              <a:gdLst/>
              <a:ahLst/>
              <a:cxnLst/>
              <a:rect l="l" t="t" r="r" b="b"/>
              <a:pathLst>
                <a:path w="45961" h="45961" extrusionOk="0">
                  <a:moveTo>
                    <a:pt x="45961" y="22981"/>
                  </a:moveTo>
                  <a:cubicBezTo>
                    <a:pt x="45961" y="35672"/>
                    <a:pt x="35672" y="45961"/>
                    <a:pt x="22981" y="45961"/>
                  </a:cubicBezTo>
                  <a:cubicBezTo>
                    <a:pt x="10289" y="45961"/>
                    <a:pt x="0" y="35673"/>
                    <a:pt x="0" y="22981"/>
                  </a:cubicBezTo>
                  <a:cubicBezTo>
                    <a:pt x="0" y="10289"/>
                    <a:pt x="10289" y="0"/>
                    <a:pt x="22981" y="0"/>
                  </a:cubicBezTo>
                  <a:cubicBezTo>
                    <a:pt x="35672" y="0"/>
                    <a:pt x="45961" y="10289"/>
                    <a:pt x="45961" y="2298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7" name="Google Shape;337;p3"/>
            <p:cNvSpPr/>
            <p:nvPr/>
          </p:nvSpPr>
          <p:spPr>
            <a:xfrm>
              <a:off x="37024" y="5292766"/>
              <a:ext cx="197888" cy="197888"/>
            </a:xfrm>
            <a:custGeom>
              <a:avLst/>
              <a:gdLst/>
              <a:ahLst/>
              <a:cxnLst/>
              <a:rect l="l" t="t" r="r" b="b"/>
              <a:pathLst>
                <a:path w="197888" h="197888" extrusionOk="0">
                  <a:moveTo>
                    <a:pt x="99583" y="0"/>
                  </a:moveTo>
                  <a:cubicBezTo>
                    <a:pt x="154481" y="0"/>
                    <a:pt x="197888" y="44684"/>
                    <a:pt x="197888" y="99583"/>
                  </a:cubicBezTo>
                  <a:cubicBezTo>
                    <a:pt x="197888" y="154481"/>
                    <a:pt x="153204" y="197888"/>
                    <a:pt x="98306" y="197888"/>
                  </a:cubicBezTo>
                  <a:cubicBezTo>
                    <a:pt x="43408" y="197888"/>
                    <a:pt x="0" y="153204"/>
                    <a:pt x="0" y="98306"/>
                  </a:cubicBezTo>
                  <a:cubicBezTo>
                    <a:pt x="0" y="44684"/>
                    <a:pt x="44684" y="0"/>
                    <a:pt x="99583" y="0"/>
                  </a:cubicBezTo>
                  <a:cubicBezTo>
                    <a:pt x="99583" y="0"/>
                    <a:pt x="99583" y="0"/>
                    <a:pt x="9958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8" name="Google Shape;338;p3"/>
            <p:cNvSpPr/>
            <p:nvPr/>
          </p:nvSpPr>
          <p:spPr>
            <a:xfrm>
              <a:off x="294917" y="5319576"/>
              <a:ext cx="145543" cy="145543"/>
            </a:xfrm>
            <a:custGeom>
              <a:avLst/>
              <a:gdLst/>
              <a:ahLst/>
              <a:cxnLst/>
              <a:rect l="l" t="t" r="r" b="b"/>
              <a:pathLst>
                <a:path w="145543" h="145543" extrusionOk="0">
                  <a:moveTo>
                    <a:pt x="72772" y="0"/>
                  </a:moveTo>
                  <a:cubicBezTo>
                    <a:pt x="112350" y="0"/>
                    <a:pt x="145544" y="31917"/>
                    <a:pt x="145544" y="72772"/>
                  </a:cubicBezTo>
                  <a:cubicBezTo>
                    <a:pt x="145544" y="112349"/>
                    <a:pt x="113626" y="145544"/>
                    <a:pt x="72772" y="145544"/>
                  </a:cubicBezTo>
                  <a:cubicBezTo>
                    <a:pt x="31917" y="145544"/>
                    <a:pt x="0" y="113626"/>
                    <a:pt x="0" y="72772"/>
                  </a:cubicBezTo>
                  <a:cubicBezTo>
                    <a:pt x="0" y="72772"/>
                    <a:pt x="0" y="72772"/>
                    <a:pt x="0" y="72772"/>
                  </a:cubicBezTo>
                  <a:cubicBezTo>
                    <a:pt x="0" y="33194"/>
                    <a:pt x="31917" y="0"/>
                    <a:pt x="727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9" name="Google Shape;339;p3"/>
            <p:cNvSpPr/>
            <p:nvPr/>
          </p:nvSpPr>
          <p:spPr>
            <a:xfrm>
              <a:off x="555303" y="5348940"/>
              <a:ext cx="85599" cy="85539"/>
            </a:xfrm>
            <a:custGeom>
              <a:avLst/>
              <a:gdLst/>
              <a:ahLst/>
              <a:cxnLst/>
              <a:rect l="l" t="t" r="r" b="b"/>
              <a:pathLst>
                <a:path w="85599" h="85539" extrusionOk="0">
                  <a:moveTo>
                    <a:pt x="42191" y="0"/>
                  </a:moveTo>
                  <a:cubicBezTo>
                    <a:pt x="66449" y="0"/>
                    <a:pt x="85599" y="19150"/>
                    <a:pt x="85599" y="42131"/>
                  </a:cubicBezTo>
                  <a:cubicBezTo>
                    <a:pt x="85599" y="66389"/>
                    <a:pt x="66449" y="85539"/>
                    <a:pt x="43468" y="85539"/>
                  </a:cubicBezTo>
                  <a:cubicBezTo>
                    <a:pt x="19211" y="85539"/>
                    <a:pt x="60" y="66389"/>
                    <a:pt x="60" y="43408"/>
                  </a:cubicBezTo>
                  <a:cubicBezTo>
                    <a:pt x="60" y="43408"/>
                    <a:pt x="60" y="43408"/>
                    <a:pt x="60" y="43408"/>
                  </a:cubicBezTo>
                  <a:cubicBezTo>
                    <a:pt x="-1216" y="19150"/>
                    <a:pt x="17934" y="0"/>
                    <a:pt x="42191" y="0"/>
                  </a:cubicBezTo>
                  <a:cubicBezTo>
                    <a:pt x="42191" y="0"/>
                    <a:pt x="42191" y="0"/>
                    <a:pt x="4219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0" name="Google Shape;340;p3"/>
            <p:cNvSpPr/>
            <p:nvPr/>
          </p:nvSpPr>
          <p:spPr>
            <a:xfrm>
              <a:off x="804223" y="5365441"/>
              <a:ext cx="52538" cy="52441"/>
            </a:xfrm>
            <a:custGeom>
              <a:avLst/>
              <a:gdLst/>
              <a:ahLst/>
              <a:cxnLst/>
              <a:rect l="l" t="t" r="r" b="b"/>
              <a:pathLst>
                <a:path w="52538" h="52441" extrusionOk="0">
                  <a:moveTo>
                    <a:pt x="24354" y="97"/>
                  </a:moveTo>
                  <a:cubicBezTo>
                    <a:pt x="38398" y="-1180"/>
                    <a:pt x="51165" y="10311"/>
                    <a:pt x="52442" y="24354"/>
                  </a:cubicBezTo>
                  <a:cubicBezTo>
                    <a:pt x="53718" y="38398"/>
                    <a:pt x="42228" y="51165"/>
                    <a:pt x="28184" y="52442"/>
                  </a:cubicBezTo>
                  <a:cubicBezTo>
                    <a:pt x="26908" y="52442"/>
                    <a:pt x="25631" y="52442"/>
                    <a:pt x="24354" y="52442"/>
                  </a:cubicBezTo>
                  <a:cubicBezTo>
                    <a:pt x="10311" y="51165"/>
                    <a:pt x="-1180" y="38398"/>
                    <a:pt x="97" y="24354"/>
                  </a:cubicBezTo>
                  <a:cubicBezTo>
                    <a:pt x="97" y="11587"/>
                    <a:pt x="10311" y="1374"/>
                    <a:pt x="24354" y="9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1" name="Google Shape;341;p3"/>
            <p:cNvSpPr/>
            <p:nvPr/>
          </p:nvSpPr>
          <p:spPr>
            <a:xfrm>
              <a:off x="1045616" y="5379581"/>
              <a:ext cx="25533" cy="25533"/>
            </a:xfrm>
            <a:custGeom>
              <a:avLst/>
              <a:gdLst/>
              <a:ahLst/>
              <a:cxnLst/>
              <a:rect l="l" t="t" r="r" b="b"/>
              <a:pathLst>
                <a:path w="25533" h="25533" extrusionOk="0">
                  <a:moveTo>
                    <a:pt x="25534" y="12767"/>
                  </a:moveTo>
                  <a:cubicBezTo>
                    <a:pt x="25534" y="19818"/>
                    <a:pt x="19818" y="25534"/>
                    <a:pt x="12767" y="25534"/>
                  </a:cubicBezTo>
                  <a:cubicBezTo>
                    <a:pt x="5716" y="25534"/>
                    <a:pt x="0" y="19818"/>
                    <a:pt x="0" y="12767"/>
                  </a:cubicBezTo>
                  <a:cubicBezTo>
                    <a:pt x="0" y="5716"/>
                    <a:pt x="5716" y="0"/>
                    <a:pt x="12767" y="0"/>
                  </a:cubicBezTo>
                  <a:cubicBezTo>
                    <a:pt x="19818" y="0"/>
                    <a:pt x="25534" y="5716"/>
                    <a:pt x="25534" y="1276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2" name="Google Shape;342;p3"/>
            <p:cNvSpPr/>
            <p:nvPr/>
          </p:nvSpPr>
          <p:spPr>
            <a:xfrm>
              <a:off x="1283083" y="5387242"/>
              <a:ext cx="10213" cy="10213"/>
            </a:xfrm>
            <a:custGeom>
              <a:avLst/>
              <a:gdLst/>
              <a:ahLst/>
              <a:cxnLst/>
              <a:rect l="l" t="t" r="r" b="b"/>
              <a:pathLst>
                <a:path w="10213" h="10213" extrusionOk="0">
                  <a:moveTo>
                    <a:pt x="10214" y="5107"/>
                  </a:moveTo>
                  <a:cubicBezTo>
                    <a:pt x="10214" y="7927"/>
                    <a:pt x="7927" y="10214"/>
                    <a:pt x="5107" y="10214"/>
                  </a:cubicBezTo>
                  <a:cubicBezTo>
                    <a:pt x="2286" y="10214"/>
                    <a:pt x="0" y="7927"/>
                    <a:pt x="0" y="5107"/>
                  </a:cubicBezTo>
                  <a:cubicBezTo>
                    <a:pt x="0" y="2287"/>
                    <a:pt x="2286" y="0"/>
                    <a:pt x="5107" y="0"/>
                  </a:cubicBezTo>
                  <a:cubicBezTo>
                    <a:pt x="7927" y="0"/>
                    <a:pt x="10214" y="2287"/>
                    <a:pt x="10214" y="510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3" name="Google Shape;343;p3"/>
            <p:cNvSpPr/>
            <p:nvPr/>
          </p:nvSpPr>
          <p:spPr>
            <a:xfrm>
              <a:off x="1512889" y="5384688"/>
              <a:ext cx="12766" cy="12766"/>
            </a:xfrm>
            <a:custGeom>
              <a:avLst/>
              <a:gdLst/>
              <a:ahLst/>
              <a:cxnLst/>
              <a:rect l="l" t="t" r="r" b="b"/>
              <a:pathLst>
                <a:path w="12766" h="12766" extrusionOk="0">
                  <a:moveTo>
                    <a:pt x="6383" y="0"/>
                  </a:moveTo>
                  <a:cubicBezTo>
                    <a:pt x="10214" y="0"/>
                    <a:pt x="12767" y="2553"/>
                    <a:pt x="12767" y="6383"/>
                  </a:cubicBezTo>
                  <a:cubicBezTo>
                    <a:pt x="12767" y="10213"/>
                    <a:pt x="10214" y="12767"/>
                    <a:pt x="6383" y="12767"/>
                  </a:cubicBezTo>
                  <a:cubicBezTo>
                    <a:pt x="2553" y="12767"/>
                    <a:pt x="0" y="10213"/>
                    <a:pt x="0" y="6383"/>
                  </a:cubicBezTo>
                  <a:cubicBezTo>
                    <a:pt x="0" y="6383"/>
                    <a:pt x="0" y="6383"/>
                    <a:pt x="0" y="6383"/>
                  </a:cubicBezTo>
                  <a:cubicBezTo>
                    <a:pt x="0" y="3830"/>
                    <a:pt x="2553" y="0"/>
                    <a:pt x="6383" y="0"/>
                  </a:cubicBezTo>
                  <a:cubicBezTo>
                    <a:pt x="6383" y="0"/>
                    <a:pt x="6383" y="0"/>
                    <a:pt x="638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4" name="Google Shape;344;p3"/>
            <p:cNvSpPr/>
            <p:nvPr/>
          </p:nvSpPr>
          <p:spPr>
            <a:xfrm>
              <a:off x="1738617" y="5382135"/>
              <a:ext cx="18368" cy="18121"/>
            </a:xfrm>
            <a:custGeom>
              <a:avLst/>
              <a:gdLst/>
              <a:ahLst/>
              <a:cxnLst/>
              <a:rect l="l" t="t" r="r" b="b"/>
              <a:pathLst>
                <a:path w="18368" h="18121" extrusionOk="0">
                  <a:moveTo>
                    <a:pt x="10461" y="0"/>
                  </a:moveTo>
                  <a:cubicBezTo>
                    <a:pt x="15568" y="1277"/>
                    <a:pt x="19398" y="5107"/>
                    <a:pt x="18121" y="10214"/>
                  </a:cubicBezTo>
                  <a:cubicBezTo>
                    <a:pt x="18121" y="14044"/>
                    <a:pt x="14291" y="17874"/>
                    <a:pt x="10461" y="17874"/>
                  </a:cubicBezTo>
                  <a:cubicBezTo>
                    <a:pt x="5354" y="19150"/>
                    <a:pt x="1524" y="15321"/>
                    <a:pt x="247" y="10214"/>
                  </a:cubicBezTo>
                  <a:cubicBezTo>
                    <a:pt x="-1029" y="5107"/>
                    <a:pt x="2801" y="1277"/>
                    <a:pt x="7908" y="0"/>
                  </a:cubicBezTo>
                  <a:cubicBezTo>
                    <a:pt x="9184" y="0"/>
                    <a:pt x="10461" y="0"/>
                    <a:pt x="1046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5" name="Google Shape;345;p3"/>
            <p:cNvSpPr/>
            <p:nvPr/>
          </p:nvSpPr>
          <p:spPr>
            <a:xfrm>
              <a:off x="1977106" y="5388518"/>
              <a:ext cx="5607" cy="5106"/>
            </a:xfrm>
            <a:custGeom>
              <a:avLst/>
              <a:gdLst/>
              <a:ahLst/>
              <a:cxnLst/>
              <a:rect l="l" t="t" r="r" b="b"/>
              <a:pathLst>
                <a:path w="5607" h="5106" extrusionOk="0">
                  <a:moveTo>
                    <a:pt x="3054" y="0"/>
                  </a:moveTo>
                  <a:cubicBezTo>
                    <a:pt x="4331" y="0"/>
                    <a:pt x="5608" y="1277"/>
                    <a:pt x="5608" y="2554"/>
                  </a:cubicBezTo>
                  <a:cubicBezTo>
                    <a:pt x="5608" y="2554"/>
                    <a:pt x="5608" y="2554"/>
                    <a:pt x="5608" y="2554"/>
                  </a:cubicBezTo>
                  <a:cubicBezTo>
                    <a:pt x="5608" y="3830"/>
                    <a:pt x="4331" y="5107"/>
                    <a:pt x="3054" y="5107"/>
                  </a:cubicBezTo>
                  <a:cubicBezTo>
                    <a:pt x="1778" y="5107"/>
                    <a:pt x="501" y="3830"/>
                    <a:pt x="501" y="2554"/>
                  </a:cubicBezTo>
                  <a:cubicBezTo>
                    <a:pt x="-776" y="1277"/>
                    <a:pt x="501" y="0"/>
                    <a:pt x="3054" y="0"/>
                  </a:cubicBezTo>
                  <a:cubicBezTo>
                    <a:pt x="3054" y="0"/>
                    <a:pt x="3054" y="0"/>
                    <a:pt x="30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6" name="Google Shape;346;p3"/>
            <p:cNvSpPr/>
            <p:nvPr/>
          </p:nvSpPr>
          <p:spPr>
            <a:xfrm>
              <a:off x="3360273" y="5391072"/>
              <a:ext cx="2553" cy="2553"/>
            </a:xfrm>
            <a:custGeom>
              <a:avLst/>
              <a:gdLst/>
              <a:ahLst/>
              <a:cxnLst/>
              <a:rect l="l" t="t" r="r" b="b"/>
              <a:pathLst>
                <a:path w="2553" h="2553" extrusionOk="0">
                  <a:moveTo>
                    <a:pt x="2553" y="1277"/>
                  </a:moveTo>
                  <a:cubicBezTo>
                    <a:pt x="2553" y="1982"/>
                    <a:pt x="1982" y="2554"/>
                    <a:pt x="1277" y="2554"/>
                  </a:cubicBezTo>
                  <a:cubicBezTo>
                    <a:pt x="571" y="2554"/>
                    <a:pt x="0" y="1982"/>
                    <a:pt x="0" y="1277"/>
                  </a:cubicBezTo>
                  <a:cubicBezTo>
                    <a:pt x="0" y="572"/>
                    <a:pt x="571" y="0"/>
                    <a:pt x="1277" y="0"/>
                  </a:cubicBezTo>
                  <a:cubicBezTo>
                    <a:pt x="1982" y="0"/>
                    <a:pt x="2553" y="572"/>
                    <a:pt x="2553" y="127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7" name="Google Shape;347;p3"/>
            <p:cNvSpPr/>
            <p:nvPr/>
          </p:nvSpPr>
          <p:spPr>
            <a:xfrm>
              <a:off x="3587525" y="5387242"/>
              <a:ext cx="10213" cy="10213"/>
            </a:xfrm>
            <a:custGeom>
              <a:avLst/>
              <a:gdLst/>
              <a:ahLst/>
              <a:cxnLst/>
              <a:rect l="l" t="t" r="r" b="b"/>
              <a:pathLst>
                <a:path w="10213" h="10213" extrusionOk="0">
                  <a:moveTo>
                    <a:pt x="10213" y="5107"/>
                  </a:moveTo>
                  <a:cubicBezTo>
                    <a:pt x="10213" y="7927"/>
                    <a:pt x="7927" y="10214"/>
                    <a:pt x="5107" y="10214"/>
                  </a:cubicBezTo>
                  <a:cubicBezTo>
                    <a:pt x="2286" y="10214"/>
                    <a:pt x="0" y="7927"/>
                    <a:pt x="0" y="5107"/>
                  </a:cubicBezTo>
                  <a:cubicBezTo>
                    <a:pt x="0" y="2287"/>
                    <a:pt x="2286" y="0"/>
                    <a:pt x="5107" y="0"/>
                  </a:cubicBezTo>
                  <a:cubicBezTo>
                    <a:pt x="7927" y="0"/>
                    <a:pt x="10213" y="2287"/>
                    <a:pt x="10213" y="510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8" name="Google Shape;348;p3"/>
            <p:cNvSpPr/>
            <p:nvPr/>
          </p:nvSpPr>
          <p:spPr>
            <a:xfrm>
              <a:off x="3820633" y="5388518"/>
              <a:ext cx="5635" cy="6383"/>
            </a:xfrm>
            <a:custGeom>
              <a:avLst/>
              <a:gdLst/>
              <a:ahLst/>
              <a:cxnLst/>
              <a:rect l="l" t="t" r="r" b="b"/>
              <a:pathLst>
                <a:path w="5635" h="6383" extrusionOk="0">
                  <a:moveTo>
                    <a:pt x="1805" y="0"/>
                  </a:moveTo>
                  <a:cubicBezTo>
                    <a:pt x="3082" y="0"/>
                    <a:pt x="5636" y="1277"/>
                    <a:pt x="5636" y="3830"/>
                  </a:cubicBezTo>
                  <a:cubicBezTo>
                    <a:pt x="5636" y="3830"/>
                    <a:pt x="5636" y="3830"/>
                    <a:pt x="5636" y="3830"/>
                  </a:cubicBezTo>
                  <a:cubicBezTo>
                    <a:pt x="5636" y="5107"/>
                    <a:pt x="4359" y="6383"/>
                    <a:pt x="3082" y="6383"/>
                  </a:cubicBezTo>
                  <a:cubicBezTo>
                    <a:pt x="3082" y="6383"/>
                    <a:pt x="3082" y="6383"/>
                    <a:pt x="3082" y="6383"/>
                  </a:cubicBezTo>
                  <a:cubicBezTo>
                    <a:pt x="1805" y="6383"/>
                    <a:pt x="529" y="5107"/>
                    <a:pt x="529" y="3830"/>
                  </a:cubicBezTo>
                  <a:cubicBezTo>
                    <a:pt x="529" y="3830"/>
                    <a:pt x="529" y="3830"/>
                    <a:pt x="529" y="3830"/>
                  </a:cubicBezTo>
                  <a:cubicBezTo>
                    <a:pt x="-748" y="1277"/>
                    <a:pt x="529" y="0"/>
                    <a:pt x="1805" y="0"/>
                  </a:cubicBezTo>
                  <a:cubicBezTo>
                    <a:pt x="1805" y="0"/>
                    <a:pt x="1805" y="0"/>
                    <a:pt x="180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9" name="Google Shape;349;p3"/>
            <p:cNvSpPr/>
            <p:nvPr/>
          </p:nvSpPr>
          <p:spPr>
            <a:xfrm>
              <a:off x="4049691" y="5388518"/>
              <a:ext cx="6383" cy="5106"/>
            </a:xfrm>
            <a:custGeom>
              <a:avLst/>
              <a:gdLst/>
              <a:ahLst/>
              <a:cxnLst/>
              <a:rect l="l" t="t" r="r" b="b"/>
              <a:pathLst>
                <a:path w="6383" h="5106" extrusionOk="0">
                  <a:moveTo>
                    <a:pt x="3830" y="0"/>
                  </a:moveTo>
                  <a:cubicBezTo>
                    <a:pt x="5107" y="0"/>
                    <a:pt x="6383" y="1277"/>
                    <a:pt x="6383" y="2554"/>
                  </a:cubicBezTo>
                  <a:cubicBezTo>
                    <a:pt x="6383" y="2554"/>
                    <a:pt x="6383" y="2554"/>
                    <a:pt x="6383" y="2554"/>
                  </a:cubicBezTo>
                  <a:cubicBezTo>
                    <a:pt x="6383" y="3830"/>
                    <a:pt x="5107" y="5107"/>
                    <a:pt x="3830" y="5107"/>
                  </a:cubicBezTo>
                  <a:lnTo>
                    <a:pt x="3830" y="5107"/>
                  </a:lnTo>
                  <a:cubicBezTo>
                    <a:pt x="2553" y="5107"/>
                    <a:pt x="1276" y="3830"/>
                    <a:pt x="0" y="2554"/>
                  </a:cubicBezTo>
                  <a:cubicBezTo>
                    <a:pt x="0" y="2554"/>
                    <a:pt x="0" y="2554"/>
                    <a:pt x="0" y="2554"/>
                  </a:cubicBezTo>
                  <a:cubicBezTo>
                    <a:pt x="0" y="1277"/>
                    <a:pt x="1276" y="0"/>
                    <a:pt x="3830" y="0"/>
                  </a:cubicBezTo>
                  <a:lnTo>
                    <a:pt x="383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0" name="Google Shape;350;p3"/>
            <p:cNvSpPr/>
            <p:nvPr/>
          </p:nvSpPr>
          <p:spPr>
            <a:xfrm>
              <a:off x="4972744" y="5389795"/>
              <a:ext cx="2553" cy="2553"/>
            </a:xfrm>
            <a:custGeom>
              <a:avLst/>
              <a:gdLst/>
              <a:ahLst/>
              <a:cxnLst/>
              <a:rect l="l" t="t" r="r" b="b"/>
              <a:pathLst>
                <a:path w="2553" h="2553" extrusionOk="0">
                  <a:moveTo>
                    <a:pt x="1277" y="0"/>
                  </a:moveTo>
                  <a:cubicBezTo>
                    <a:pt x="2554" y="0"/>
                    <a:pt x="2554" y="1277"/>
                    <a:pt x="2554" y="1277"/>
                  </a:cubicBezTo>
                  <a:cubicBezTo>
                    <a:pt x="2554" y="2554"/>
                    <a:pt x="2554" y="2554"/>
                    <a:pt x="1277" y="2554"/>
                  </a:cubicBezTo>
                  <a:cubicBezTo>
                    <a:pt x="0" y="2554"/>
                    <a:pt x="0" y="2554"/>
                    <a:pt x="0" y="1277"/>
                  </a:cubicBezTo>
                  <a:cubicBezTo>
                    <a:pt x="0" y="1277"/>
                    <a:pt x="1277" y="0"/>
                    <a:pt x="1277" y="0"/>
                  </a:cubicBezTo>
                  <a:cubicBezTo>
                    <a:pt x="1277" y="0"/>
                    <a:pt x="1277" y="0"/>
                    <a:pt x="127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1" name="Google Shape;351;p3"/>
            <p:cNvSpPr/>
            <p:nvPr/>
          </p:nvSpPr>
          <p:spPr>
            <a:xfrm>
              <a:off x="5197196" y="5383411"/>
              <a:ext cx="16844" cy="16596"/>
            </a:xfrm>
            <a:custGeom>
              <a:avLst/>
              <a:gdLst/>
              <a:ahLst/>
              <a:cxnLst/>
              <a:rect l="l" t="t" r="r" b="b"/>
              <a:pathLst>
                <a:path w="16844" h="16596" extrusionOk="0">
                  <a:moveTo>
                    <a:pt x="7908" y="0"/>
                  </a:moveTo>
                  <a:cubicBezTo>
                    <a:pt x="13014" y="0"/>
                    <a:pt x="16844" y="3830"/>
                    <a:pt x="16844" y="7660"/>
                  </a:cubicBezTo>
                  <a:cubicBezTo>
                    <a:pt x="16844" y="12767"/>
                    <a:pt x="13014" y="16597"/>
                    <a:pt x="9184" y="16597"/>
                  </a:cubicBezTo>
                  <a:cubicBezTo>
                    <a:pt x="4077" y="16597"/>
                    <a:pt x="247" y="12767"/>
                    <a:pt x="247" y="8937"/>
                  </a:cubicBezTo>
                  <a:cubicBezTo>
                    <a:pt x="247" y="8937"/>
                    <a:pt x="247" y="8937"/>
                    <a:pt x="247" y="8937"/>
                  </a:cubicBezTo>
                  <a:cubicBezTo>
                    <a:pt x="-1029" y="3830"/>
                    <a:pt x="2801" y="0"/>
                    <a:pt x="790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2" name="Google Shape;352;p3"/>
            <p:cNvSpPr/>
            <p:nvPr/>
          </p:nvSpPr>
          <p:spPr>
            <a:xfrm>
              <a:off x="5421979" y="5376864"/>
              <a:ext cx="28414" cy="28251"/>
            </a:xfrm>
            <a:custGeom>
              <a:avLst/>
              <a:gdLst/>
              <a:ahLst/>
              <a:cxnLst/>
              <a:rect l="l" t="t" r="r" b="b"/>
              <a:pathLst>
                <a:path w="28414" h="28251" extrusionOk="0">
                  <a:moveTo>
                    <a:pt x="12931" y="164"/>
                  </a:moveTo>
                  <a:cubicBezTo>
                    <a:pt x="20590" y="-1113"/>
                    <a:pt x="28251" y="5270"/>
                    <a:pt x="28251" y="12931"/>
                  </a:cubicBezTo>
                  <a:cubicBezTo>
                    <a:pt x="29527" y="20591"/>
                    <a:pt x="23144" y="28251"/>
                    <a:pt x="15484" y="28251"/>
                  </a:cubicBezTo>
                  <a:cubicBezTo>
                    <a:pt x="14207" y="28251"/>
                    <a:pt x="12931" y="28251"/>
                    <a:pt x="12931" y="28251"/>
                  </a:cubicBezTo>
                  <a:cubicBezTo>
                    <a:pt x="5270" y="26974"/>
                    <a:pt x="-1113" y="20591"/>
                    <a:pt x="164" y="12931"/>
                  </a:cubicBezTo>
                  <a:cubicBezTo>
                    <a:pt x="1440" y="6547"/>
                    <a:pt x="6547" y="1440"/>
                    <a:pt x="12931" y="16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3" name="Google Shape;353;p3"/>
            <p:cNvSpPr/>
            <p:nvPr/>
          </p:nvSpPr>
          <p:spPr>
            <a:xfrm>
              <a:off x="5645565" y="5371921"/>
              <a:ext cx="40854" cy="40854"/>
            </a:xfrm>
            <a:custGeom>
              <a:avLst/>
              <a:gdLst/>
              <a:ahLst/>
              <a:cxnLst/>
              <a:rect l="l" t="t" r="r" b="b"/>
              <a:pathLst>
                <a:path w="40854" h="40854" extrusionOk="0">
                  <a:moveTo>
                    <a:pt x="20427" y="0"/>
                  </a:moveTo>
                  <a:cubicBezTo>
                    <a:pt x="31917" y="0"/>
                    <a:pt x="40854" y="8937"/>
                    <a:pt x="40854" y="20427"/>
                  </a:cubicBezTo>
                  <a:cubicBezTo>
                    <a:pt x="40854" y="31917"/>
                    <a:pt x="31917" y="40854"/>
                    <a:pt x="20427" y="40854"/>
                  </a:cubicBezTo>
                  <a:cubicBezTo>
                    <a:pt x="8937" y="40854"/>
                    <a:pt x="0" y="31917"/>
                    <a:pt x="0" y="20427"/>
                  </a:cubicBezTo>
                  <a:lnTo>
                    <a:pt x="0" y="20427"/>
                  </a:lnTo>
                  <a:cubicBezTo>
                    <a:pt x="0" y="8937"/>
                    <a:pt x="8937" y="0"/>
                    <a:pt x="20427" y="0"/>
                  </a:cubicBezTo>
                  <a:cubicBezTo>
                    <a:pt x="20427" y="0"/>
                    <a:pt x="20427" y="0"/>
                    <a:pt x="2042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4" name="Google Shape;354;p3"/>
            <p:cNvSpPr/>
            <p:nvPr/>
          </p:nvSpPr>
          <p:spPr>
            <a:xfrm>
              <a:off x="5871541" y="5366814"/>
              <a:ext cx="48514" cy="48514"/>
            </a:xfrm>
            <a:custGeom>
              <a:avLst/>
              <a:gdLst/>
              <a:ahLst/>
              <a:cxnLst/>
              <a:rect l="l" t="t" r="r" b="b"/>
              <a:pathLst>
                <a:path w="48514" h="48514" extrusionOk="0">
                  <a:moveTo>
                    <a:pt x="24257" y="0"/>
                  </a:moveTo>
                  <a:cubicBezTo>
                    <a:pt x="37024" y="0"/>
                    <a:pt x="48515" y="11490"/>
                    <a:pt x="48515" y="24257"/>
                  </a:cubicBezTo>
                  <a:cubicBezTo>
                    <a:pt x="48515" y="37024"/>
                    <a:pt x="37024" y="48514"/>
                    <a:pt x="24257" y="48514"/>
                  </a:cubicBezTo>
                  <a:cubicBezTo>
                    <a:pt x="11490" y="48514"/>
                    <a:pt x="0" y="37024"/>
                    <a:pt x="0" y="24257"/>
                  </a:cubicBezTo>
                  <a:cubicBezTo>
                    <a:pt x="0" y="24257"/>
                    <a:pt x="0" y="24257"/>
                    <a:pt x="0" y="24257"/>
                  </a:cubicBezTo>
                  <a:cubicBezTo>
                    <a:pt x="0" y="10213"/>
                    <a:pt x="11490" y="0"/>
                    <a:pt x="2425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5" name="Google Shape;355;p3"/>
            <p:cNvSpPr/>
            <p:nvPr/>
          </p:nvSpPr>
          <p:spPr>
            <a:xfrm>
              <a:off x="6112837" y="5379581"/>
              <a:ext cx="25533" cy="25533"/>
            </a:xfrm>
            <a:custGeom>
              <a:avLst/>
              <a:gdLst/>
              <a:ahLst/>
              <a:cxnLst/>
              <a:rect l="l" t="t" r="r" b="b"/>
              <a:pathLst>
                <a:path w="25533" h="25533" extrusionOk="0">
                  <a:moveTo>
                    <a:pt x="25534" y="12767"/>
                  </a:moveTo>
                  <a:cubicBezTo>
                    <a:pt x="25534" y="19818"/>
                    <a:pt x="19818" y="25534"/>
                    <a:pt x="12767" y="25534"/>
                  </a:cubicBezTo>
                  <a:cubicBezTo>
                    <a:pt x="5716" y="25534"/>
                    <a:pt x="0" y="19818"/>
                    <a:pt x="0" y="12767"/>
                  </a:cubicBezTo>
                  <a:cubicBezTo>
                    <a:pt x="0" y="5716"/>
                    <a:pt x="5716" y="0"/>
                    <a:pt x="12767" y="0"/>
                  </a:cubicBezTo>
                  <a:cubicBezTo>
                    <a:pt x="19818" y="0"/>
                    <a:pt x="25534" y="5716"/>
                    <a:pt x="25534" y="1276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6" name="Google Shape;356;p3"/>
            <p:cNvSpPr/>
            <p:nvPr/>
          </p:nvSpPr>
          <p:spPr>
            <a:xfrm>
              <a:off x="6333706" y="5368091"/>
              <a:ext cx="45961" cy="45961"/>
            </a:xfrm>
            <a:custGeom>
              <a:avLst/>
              <a:gdLst/>
              <a:ahLst/>
              <a:cxnLst/>
              <a:rect l="l" t="t" r="r" b="b"/>
              <a:pathLst>
                <a:path w="45961" h="45961" extrusionOk="0">
                  <a:moveTo>
                    <a:pt x="22980" y="0"/>
                  </a:moveTo>
                  <a:cubicBezTo>
                    <a:pt x="35747" y="0"/>
                    <a:pt x="45961" y="10214"/>
                    <a:pt x="45961" y="22981"/>
                  </a:cubicBezTo>
                  <a:cubicBezTo>
                    <a:pt x="45961" y="35748"/>
                    <a:pt x="35747" y="45961"/>
                    <a:pt x="22980" y="45961"/>
                  </a:cubicBezTo>
                  <a:cubicBezTo>
                    <a:pt x="10213" y="45961"/>
                    <a:pt x="0" y="35748"/>
                    <a:pt x="0" y="22981"/>
                  </a:cubicBezTo>
                  <a:cubicBezTo>
                    <a:pt x="0" y="11491"/>
                    <a:pt x="10213" y="0"/>
                    <a:pt x="22980" y="0"/>
                  </a:cubicBezTo>
                  <a:lnTo>
                    <a:pt x="2298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7" name="Google Shape;357;p3"/>
            <p:cNvSpPr/>
            <p:nvPr/>
          </p:nvSpPr>
          <p:spPr>
            <a:xfrm>
              <a:off x="6572449" y="5378305"/>
              <a:ext cx="28087" cy="28087"/>
            </a:xfrm>
            <a:custGeom>
              <a:avLst/>
              <a:gdLst/>
              <a:ahLst/>
              <a:cxnLst/>
              <a:rect l="l" t="t" r="r" b="b"/>
              <a:pathLst>
                <a:path w="28087" h="28087" extrusionOk="0">
                  <a:moveTo>
                    <a:pt x="28087" y="14044"/>
                  </a:moveTo>
                  <a:cubicBezTo>
                    <a:pt x="28087" y="21800"/>
                    <a:pt x="21800" y="28088"/>
                    <a:pt x="14044" y="28088"/>
                  </a:cubicBezTo>
                  <a:cubicBezTo>
                    <a:pt x="6288" y="28088"/>
                    <a:pt x="1" y="21800"/>
                    <a:pt x="1" y="14044"/>
                  </a:cubicBezTo>
                  <a:cubicBezTo>
                    <a:pt x="1" y="6288"/>
                    <a:pt x="6288" y="0"/>
                    <a:pt x="14044" y="0"/>
                  </a:cubicBezTo>
                  <a:cubicBezTo>
                    <a:pt x="21800" y="0"/>
                    <a:pt x="28087" y="6288"/>
                    <a:pt x="28087" y="1404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8" name="Google Shape;358;p3"/>
            <p:cNvSpPr/>
            <p:nvPr/>
          </p:nvSpPr>
          <p:spPr>
            <a:xfrm>
              <a:off x="6797040" y="5370644"/>
              <a:ext cx="42239" cy="42130"/>
            </a:xfrm>
            <a:custGeom>
              <a:avLst/>
              <a:gdLst/>
              <a:ahLst/>
              <a:cxnLst/>
              <a:rect l="l" t="t" r="r" b="b"/>
              <a:pathLst>
                <a:path w="42239" h="42130" extrusionOk="0">
                  <a:moveTo>
                    <a:pt x="20535" y="0"/>
                  </a:moveTo>
                  <a:cubicBezTo>
                    <a:pt x="32026" y="0"/>
                    <a:pt x="42239" y="8937"/>
                    <a:pt x="42239" y="20427"/>
                  </a:cubicBezTo>
                  <a:cubicBezTo>
                    <a:pt x="42239" y="31917"/>
                    <a:pt x="33302" y="42131"/>
                    <a:pt x="21812" y="42131"/>
                  </a:cubicBezTo>
                  <a:cubicBezTo>
                    <a:pt x="10322" y="42131"/>
                    <a:pt x="108" y="33194"/>
                    <a:pt x="108" y="21704"/>
                  </a:cubicBezTo>
                  <a:cubicBezTo>
                    <a:pt x="108" y="21704"/>
                    <a:pt x="108" y="21704"/>
                    <a:pt x="108" y="21704"/>
                  </a:cubicBezTo>
                  <a:cubicBezTo>
                    <a:pt x="-1169" y="8937"/>
                    <a:pt x="9045" y="0"/>
                    <a:pt x="2053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9" name="Google Shape;359;p3"/>
            <p:cNvSpPr/>
            <p:nvPr/>
          </p:nvSpPr>
          <p:spPr>
            <a:xfrm>
              <a:off x="7029507" y="5374474"/>
              <a:ext cx="35748" cy="35747"/>
            </a:xfrm>
            <a:custGeom>
              <a:avLst/>
              <a:gdLst/>
              <a:ahLst/>
              <a:cxnLst/>
              <a:rect l="l" t="t" r="r" b="b"/>
              <a:pathLst>
                <a:path w="35748" h="35747" extrusionOk="0">
                  <a:moveTo>
                    <a:pt x="17874" y="0"/>
                  </a:moveTo>
                  <a:cubicBezTo>
                    <a:pt x="26811" y="0"/>
                    <a:pt x="35748" y="7660"/>
                    <a:pt x="35748" y="17874"/>
                  </a:cubicBezTo>
                  <a:cubicBezTo>
                    <a:pt x="35748" y="26811"/>
                    <a:pt x="28088" y="35748"/>
                    <a:pt x="17874" y="35748"/>
                  </a:cubicBezTo>
                  <a:cubicBezTo>
                    <a:pt x="7661" y="35748"/>
                    <a:pt x="0" y="28088"/>
                    <a:pt x="0" y="17874"/>
                  </a:cubicBezTo>
                  <a:cubicBezTo>
                    <a:pt x="1277" y="7660"/>
                    <a:pt x="8937" y="0"/>
                    <a:pt x="17874" y="0"/>
                  </a:cubicBezTo>
                  <a:lnTo>
                    <a:pt x="1787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0" name="Google Shape;360;p3"/>
            <p:cNvSpPr/>
            <p:nvPr/>
          </p:nvSpPr>
          <p:spPr>
            <a:xfrm>
              <a:off x="7264420" y="5378305"/>
              <a:ext cx="28087" cy="28087"/>
            </a:xfrm>
            <a:custGeom>
              <a:avLst/>
              <a:gdLst/>
              <a:ahLst/>
              <a:cxnLst/>
              <a:rect l="l" t="t" r="r" b="b"/>
              <a:pathLst>
                <a:path w="28087" h="28087" extrusionOk="0">
                  <a:moveTo>
                    <a:pt x="28088" y="14044"/>
                  </a:moveTo>
                  <a:cubicBezTo>
                    <a:pt x="28088" y="21800"/>
                    <a:pt x="21800" y="28088"/>
                    <a:pt x="14044" y="28088"/>
                  </a:cubicBezTo>
                  <a:cubicBezTo>
                    <a:pt x="6288" y="28088"/>
                    <a:pt x="1" y="21800"/>
                    <a:pt x="1" y="14044"/>
                  </a:cubicBezTo>
                  <a:cubicBezTo>
                    <a:pt x="1" y="6288"/>
                    <a:pt x="6288" y="0"/>
                    <a:pt x="14044" y="0"/>
                  </a:cubicBezTo>
                  <a:cubicBezTo>
                    <a:pt x="21800" y="0"/>
                    <a:pt x="28088" y="6288"/>
                    <a:pt x="28088" y="1404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1" name="Google Shape;361;p3"/>
            <p:cNvSpPr/>
            <p:nvPr/>
          </p:nvSpPr>
          <p:spPr>
            <a:xfrm>
              <a:off x="7492949" y="5377028"/>
              <a:ext cx="30640" cy="30640"/>
            </a:xfrm>
            <a:custGeom>
              <a:avLst/>
              <a:gdLst/>
              <a:ahLst/>
              <a:cxnLst/>
              <a:rect l="l" t="t" r="r" b="b"/>
              <a:pathLst>
                <a:path w="30640" h="30640" extrusionOk="0">
                  <a:moveTo>
                    <a:pt x="30641" y="15321"/>
                  </a:moveTo>
                  <a:cubicBezTo>
                    <a:pt x="30641" y="23782"/>
                    <a:pt x="23782" y="30641"/>
                    <a:pt x="15320" y="30641"/>
                  </a:cubicBezTo>
                  <a:cubicBezTo>
                    <a:pt x="6859" y="30641"/>
                    <a:pt x="0" y="23782"/>
                    <a:pt x="0" y="15321"/>
                  </a:cubicBezTo>
                  <a:cubicBezTo>
                    <a:pt x="0" y="6859"/>
                    <a:pt x="6858" y="0"/>
                    <a:pt x="15320" y="0"/>
                  </a:cubicBezTo>
                  <a:cubicBezTo>
                    <a:pt x="23781" y="0"/>
                    <a:pt x="30641" y="6859"/>
                    <a:pt x="30641" y="1532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2" name="Google Shape;362;p3"/>
            <p:cNvSpPr/>
            <p:nvPr/>
          </p:nvSpPr>
          <p:spPr>
            <a:xfrm>
              <a:off x="7731445" y="5383411"/>
              <a:ext cx="15567" cy="15320"/>
            </a:xfrm>
            <a:custGeom>
              <a:avLst/>
              <a:gdLst/>
              <a:ahLst/>
              <a:cxnLst/>
              <a:rect l="l" t="t" r="r" b="b"/>
              <a:pathLst>
                <a:path w="15567" h="15320" extrusionOk="0">
                  <a:moveTo>
                    <a:pt x="7908" y="0"/>
                  </a:moveTo>
                  <a:cubicBezTo>
                    <a:pt x="11738" y="0"/>
                    <a:pt x="15568" y="3830"/>
                    <a:pt x="15568" y="7660"/>
                  </a:cubicBezTo>
                  <a:cubicBezTo>
                    <a:pt x="15568" y="11490"/>
                    <a:pt x="11738" y="15321"/>
                    <a:pt x="7908" y="15321"/>
                  </a:cubicBezTo>
                  <a:cubicBezTo>
                    <a:pt x="4078" y="15321"/>
                    <a:pt x="247" y="11490"/>
                    <a:pt x="247" y="7660"/>
                  </a:cubicBezTo>
                  <a:cubicBezTo>
                    <a:pt x="247" y="7660"/>
                    <a:pt x="247" y="7660"/>
                    <a:pt x="247" y="7660"/>
                  </a:cubicBezTo>
                  <a:cubicBezTo>
                    <a:pt x="-1029" y="3830"/>
                    <a:pt x="2801" y="0"/>
                    <a:pt x="7908" y="0"/>
                  </a:cubicBezTo>
                  <a:cubicBezTo>
                    <a:pt x="6631" y="0"/>
                    <a:pt x="6631" y="0"/>
                    <a:pt x="790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3" name="Google Shape;363;p3"/>
            <p:cNvSpPr/>
            <p:nvPr/>
          </p:nvSpPr>
          <p:spPr>
            <a:xfrm>
              <a:off x="7957668" y="5380858"/>
              <a:ext cx="22980" cy="22980"/>
            </a:xfrm>
            <a:custGeom>
              <a:avLst/>
              <a:gdLst/>
              <a:ahLst/>
              <a:cxnLst/>
              <a:rect l="l" t="t" r="r" b="b"/>
              <a:pathLst>
                <a:path w="22980" h="22980" extrusionOk="0">
                  <a:moveTo>
                    <a:pt x="22980" y="11490"/>
                  </a:moveTo>
                  <a:cubicBezTo>
                    <a:pt x="22980" y="17837"/>
                    <a:pt x="17836" y="22981"/>
                    <a:pt x="11490" y="22981"/>
                  </a:cubicBezTo>
                  <a:cubicBezTo>
                    <a:pt x="5144" y="22981"/>
                    <a:pt x="-1" y="17836"/>
                    <a:pt x="-1" y="11490"/>
                  </a:cubicBezTo>
                  <a:cubicBezTo>
                    <a:pt x="-1" y="5144"/>
                    <a:pt x="5144" y="0"/>
                    <a:pt x="11490" y="0"/>
                  </a:cubicBezTo>
                  <a:cubicBezTo>
                    <a:pt x="17836" y="0"/>
                    <a:pt x="22980" y="5145"/>
                    <a:pt x="22980" y="1149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4" name="Google Shape;364;p3"/>
            <p:cNvSpPr/>
            <p:nvPr/>
          </p:nvSpPr>
          <p:spPr>
            <a:xfrm>
              <a:off x="8174707" y="5368091"/>
              <a:ext cx="48514" cy="48514"/>
            </a:xfrm>
            <a:custGeom>
              <a:avLst/>
              <a:gdLst/>
              <a:ahLst/>
              <a:cxnLst/>
              <a:rect l="l" t="t" r="r" b="b"/>
              <a:pathLst>
                <a:path w="48514" h="48514" extrusionOk="0">
                  <a:moveTo>
                    <a:pt x="48514" y="24257"/>
                  </a:moveTo>
                  <a:cubicBezTo>
                    <a:pt x="48514" y="37654"/>
                    <a:pt x="37654" y="48515"/>
                    <a:pt x="24257" y="48515"/>
                  </a:cubicBezTo>
                  <a:cubicBezTo>
                    <a:pt x="10860" y="48515"/>
                    <a:pt x="-1" y="37654"/>
                    <a:pt x="-1" y="24257"/>
                  </a:cubicBezTo>
                  <a:cubicBezTo>
                    <a:pt x="-1" y="10860"/>
                    <a:pt x="10859" y="0"/>
                    <a:pt x="24257" y="0"/>
                  </a:cubicBezTo>
                  <a:cubicBezTo>
                    <a:pt x="37653" y="0"/>
                    <a:pt x="48514" y="10860"/>
                    <a:pt x="48514" y="2425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5" name="Google Shape;365;p3"/>
            <p:cNvSpPr/>
            <p:nvPr/>
          </p:nvSpPr>
          <p:spPr>
            <a:xfrm>
              <a:off x="8396778" y="5357877"/>
              <a:ext cx="67739" cy="67664"/>
            </a:xfrm>
            <a:custGeom>
              <a:avLst/>
              <a:gdLst/>
              <a:ahLst/>
              <a:cxnLst/>
              <a:rect l="l" t="t" r="r" b="b"/>
              <a:pathLst>
                <a:path w="67739" h="67664" extrusionOk="0">
                  <a:moveTo>
                    <a:pt x="33268" y="0"/>
                  </a:moveTo>
                  <a:cubicBezTo>
                    <a:pt x="52419" y="0"/>
                    <a:pt x="67739" y="15321"/>
                    <a:pt x="67739" y="33194"/>
                  </a:cubicBezTo>
                  <a:cubicBezTo>
                    <a:pt x="67739" y="52345"/>
                    <a:pt x="52419" y="67665"/>
                    <a:pt x="34545" y="67665"/>
                  </a:cubicBezTo>
                  <a:cubicBezTo>
                    <a:pt x="15395" y="67665"/>
                    <a:pt x="74" y="52345"/>
                    <a:pt x="74" y="34471"/>
                  </a:cubicBezTo>
                  <a:cubicBezTo>
                    <a:pt x="74" y="34471"/>
                    <a:pt x="74" y="34471"/>
                    <a:pt x="74" y="34471"/>
                  </a:cubicBezTo>
                  <a:cubicBezTo>
                    <a:pt x="-1203" y="15321"/>
                    <a:pt x="14118" y="0"/>
                    <a:pt x="3326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6" name="Google Shape;366;p3"/>
            <p:cNvSpPr/>
            <p:nvPr/>
          </p:nvSpPr>
          <p:spPr>
            <a:xfrm>
              <a:off x="8616445" y="5348941"/>
              <a:ext cx="86815" cy="86815"/>
            </a:xfrm>
            <a:custGeom>
              <a:avLst/>
              <a:gdLst/>
              <a:ahLst/>
              <a:cxnLst/>
              <a:rect l="l" t="t" r="r" b="b"/>
              <a:pathLst>
                <a:path w="86815" h="86815" extrusionOk="0">
                  <a:moveTo>
                    <a:pt x="86816" y="43408"/>
                  </a:moveTo>
                  <a:cubicBezTo>
                    <a:pt x="86816" y="67382"/>
                    <a:pt x="67382" y="86816"/>
                    <a:pt x="43408" y="86816"/>
                  </a:cubicBezTo>
                  <a:cubicBezTo>
                    <a:pt x="19434" y="86816"/>
                    <a:pt x="0" y="67382"/>
                    <a:pt x="0" y="43408"/>
                  </a:cubicBezTo>
                  <a:cubicBezTo>
                    <a:pt x="0" y="19434"/>
                    <a:pt x="19434" y="0"/>
                    <a:pt x="43408" y="0"/>
                  </a:cubicBezTo>
                  <a:cubicBezTo>
                    <a:pt x="67381" y="0"/>
                    <a:pt x="86816" y="19434"/>
                    <a:pt x="86816" y="4340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7" name="Google Shape;367;p3"/>
            <p:cNvSpPr/>
            <p:nvPr/>
          </p:nvSpPr>
          <p:spPr>
            <a:xfrm>
              <a:off x="8838591" y="5338727"/>
              <a:ext cx="104689" cy="104689"/>
            </a:xfrm>
            <a:custGeom>
              <a:avLst/>
              <a:gdLst/>
              <a:ahLst/>
              <a:cxnLst/>
              <a:rect l="l" t="t" r="r" b="b"/>
              <a:pathLst>
                <a:path w="104689" h="104689" extrusionOk="0">
                  <a:moveTo>
                    <a:pt x="52345" y="0"/>
                  </a:moveTo>
                  <a:cubicBezTo>
                    <a:pt x="81709" y="0"/>
                    <a:pt x="104690" y="22980"/>
                    <a:pt x="104690" y="52345"/>
                  </a:cubicBezTo>
                  <a:cubicBezTo>
                    <a:pt x="104690" y="81709"/>
                    <a:pt x="81709" y="104690"/>
                    <a:pt x="52345" y="104690"/>
                  </a:cubicBezTo>
                  <a:cubicBezTo>
                    <a:pt x="22980" y="104690"/>
                    <a:pt x="0" y="81709"/>
                    <a:pt x="0" y="52345"/>
                  </a:cubicBezTo>
                  <a:lnTo>
                    <a:pt x="0" y="52345"/>
                  </a:lnTo>
                  <a:cubicBezTo>
                    <a:pt x="0" y="24257"/>
                    <a:pt x="22980" y="1277"/>
                    <a:pt x="52345" y="0"/>
                  </a:cubicBezTo>
                  <a:cubicBezTo>
                    <a:pt x="52345" y="0"/>
                    <a:pt x="52345" y="0"/>
                    <a:pt x="5234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8" name="Google Shape;368;p3"/>
            <p:cNvSpPr/>
            <p:nvPr/>
          </p:nvSpPr>
          <p:spPr>
            <a:xfrm>
              <a:off x="9062013" y="5333620"/>
              <a:ext cx="117456" cy="117456"/>
            </a:xfrm>
            <a:custGeom>
              <a:avLst/>
              <a:gdLst/>
              <a:ahLst/>
              <a:cxnLst/>
              <a:rect l="l" t="t" r="r" b="b"/>
              <a:pathLst>
                <a:path w="117456" h="117456" extrusionOk="0">
                  <a:moveTo>
                    <a:pt x="117456" y="58728"/>
                  </a:moveTo>
                  <a:cubicBezTo>
                    <a:pt x="117456" y="91163"/>
                    <a:pt x="91163" y="117457"/>
                    <a:pt x="58728" y="117457"/>
                  </a:cubicBezTo>
                  <a:cubicBezTo>
                    <a:pt x="26294" y="117457"/>
                    <a:pt x="1" y="91163"/>
                    <a:pt x="1" y="58728"/>
                  </a:cubicBezTo>
                  <a:cubicBezTo>
                    <a:pt x="1" y="26294"/>
                    <a:pt x="26294" y="0"/>
                    <a:pt x="58728" y="0"/>
                  </a:cubicBezTo>
                  <a:cubicBezTo>
                    <a:pt x="91163" y="0"/>
                    <a:pt x="117456" y="26293"/>
                    <a:pt x="117456" y="5872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9" name="Google Shape;369;p3"/>
            <p:cNvSpPr/>
            <p:nvPr/>
          </p:nvSpPr>
          <p:spPr>
            <a:xfrm>
              <a:off x="9273946" y="5313193"/>
              <a:ext cx="155756" cy="155757"/>
            </a:xfrm>
            <a:custGeom>
              <a:avLst/>
              <a:gdLst/>
              <a:ahLst/>
              <a:cxnLst/>
              <a:rect l="l" t="t" r="r" b="b"/>
              <a:pathLst>
                <a:path w="155756" h="155757" extrusionOk="0">
                  <a:moveTo>
                    <a:pt x="77878" y="0"/>
                  </a:moveTo>
                  <a:cubicBezTo>
                    <a:pt x="121286" y="0"/>
                    <a:pt x="155757" y="34471"/>
                    <a:pt x="155757" y="77879"/>
                  </a:cubicBezTo>
                  <a:cubicBezTo>
                    <a:pt x="155757" y="121286"/>
                    <a:pt x="121286" y="155758"/>
                    <a:pt x="77878" y="155758"/>
                  </a:cubicBezTo>
                  <a:cubicBezTo>
                    <a:pt x="34470" y="155758"/>
                    <a:pt x="0" y="121286"/>
                    <a:pt x="0" y="77879"/>
                  </a:cubicBezTo>
                  <a:cubicBezTo>
                    <a:pt x="0" y="34471"/>
                    <a:pt x="34470" y="0"/>
                    <a:pt x="7787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0" name="Google Shape;370;p3"/>
            <p:cNvSpPr/>
            <p:nvPr/>
          </p:nvSpPr>
          <p:spPr>
            <a:xfrm>
              <a:off x="9501198" y="5310639"/>
              <a:ext cx="160863" cy="160864"/>
            </a:xfrm>
            <a:custGeom>
              <a:avLst/>
              <a:gdLst/>
              <a:ahLst/>
              <a:cxnLst/>
              <a:rect l="l" t="t" r="r" b="b"/>
              <a:pathLst>
                <a:path w="160863" h="160864" extrusionOk="0">
                  <a:moveTo>
                    <a:pt x="80432" y="0"/>
                  </a:moveTo>
                  <a:cubicBezTo>
                    <a:pt x="125116" y="0"/>
                    <a:pt x="160864" y="35748"/>
                    <a:pt x="160864" y="80432"/>
                  </a:cubicBezTo>
                  <a:cubicBezTo>
                    <a:pt x="160864" y="125117"/>
                    <a:pt x="125116" y="160864"/>
                    <a:pt x="80432" y="160864"/>
                  </a:cubicBezTo>
                  <a:cubicBezTo>
                    <a:pt x="35747" y="160864"/>
                    <a:pt x="0" y="125117"/>
                    <a:pt x="0" y="80432"/>
                  </a:cubicBezTo>
                  <a:cubicBezTo>
                    <a:pt x="0" y="80432"/>
                    <a:pt x="0" y="80432"/>
                    <a:pt x="0" y="80432"/>
                  </a:cubicBezTo>
                  <a:cubicBezTo>
                    <a:pt x="0" y="37025"/>
                    <a:pt x="35747" y="0"/>
                    <a:pt x="8043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1" name="Google Shape;371;p3"/>
            <p:cNvSpPr/>
            <p:nvPr/>
          </p:nvSpPr>
          <p:spPr>
            <a:xfrm>
              <a:off x="9723343" y="5302980"/>
              <a:ext cx="176185" cy="176184"/>
            </a:xfrm>
            <a:custGeom>
              <a:avLst/>
              <a:gdLst/>
              <a:ahLst/>
              <a:cxnLst/>
              <a:rect l="l" t="t" r="r" b="b"/>
              <a:pathLst>
                <a:path w="176185" h="176184" extrusionOk="0">
                  <a:moveTo>
                    <a:pt x="88093" y="0"/>
                  </a:moveTo>
                  <a:cubicBezTo>
                    <a:pt x="136607" y="0"/>
                    <a:pt x="176185" y="39577"/>
                    <a:pt x="176185" y="88092"/>
                  </a:cubicBezTo>
                  <a:cubicBezTo>
                    <a:pt x="176185" y="136607"/>
                    <a:pt x="136607" y="176184"/>
                    <a:pt x="88093" y="176184"/>
                  </a:cubicBezTo>
                  <a:cubicBezTo>
                    <a:pt x="39578" y="176184"/>
                    <a:pt x="0" y="136607"/>
                    <a:pt x="0" y="88092"/>
                  </a:cubicBezTo>
                  <a:cubicBezTo>
                    <a:pt x="0" y="39577"/>
                    <a:pt x="39578" y="0"/>
                    <a:pt x="88093" y="0"/>
                  </a:cubicBezTo>
                  <a:cubicBezTo>
                    <a:pt x="88093" y="0"/>
                    <a:pt x="88093" y="0"/>
                    <a:pt x="8809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2" name="Google Shape;372;p3"/>
            <p:cNvSpPr/>
            <p:nvPr/>
          </p:nvSpPr>
          <p:spPr>
            <a:xfrm>
              <a:off x="9978643" y="5327237"/>
              <a:ext cx="128987" cy="128946"/>
            </a:xfrm>
            <a:custGeom>
              <a:avLst/>
              <a:gdLst/>
              <a:ahLst/>
              <a:cxnLst/>
              <a:rect l="l" t="t" r="r" b="b"/>
              <a:pathLst>
                <a:path w="128987" h="128946" extrusionOk="0">
                  <a:moveTo>
                    <a:pt x="63875" y="0"/>
                  </a:moveTo>
                  <a:cubicBezTo>
                    <a:pt x="99623" y="0"/>
                    <a:pt x="128987" y="29364"/>
                    <a:pt x="128987" y="63835"/>
                  </a:cubicBezTo>
                  <a:cubicBezTo>
                    <a:pt x="128987" y="99582"/>
                    <a:pt x="99623" y="128947"/>
                    <a:pt x="65152" y="128947"/>
                  </a:cubicBezTo>
                  <a:cubicBezTo>
                    <a:pt x="29405" y="128947"/>
                    <a:pt x="40" y="99582"/>
                    <a:pt x="40" y="65112"/>
                  </a:cubicBezTo>
                  <a:cubicBezTo>
                    <a:pt x="40" y="65112"/>
                    <a:pt x="40" y="65112"/>
                    <a:pt x="40" y="65112"/>
                  </a:cubicBezTo>
                  <a:cubicBezTo>
                    <a:pt x="-1236" y="29364"/>
                    <a:pt x="28128" y="0"/>
                    <a:pt x="63875" y="0"/>
                  </a:cubicBezTo>
                  <a:cubicBezTo>
                    <a:pt x="63875" y="0"/>
                    <a:pt x="63875" y="0"/>
                    <a:pt x="6387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3" name="Google Shape;373;p3"/>
            <p:cNvSpPr/>
            <p:nvPr/>
          </p:nvSpPr>
          <p:spPr>
            <a:xfrm>
              <a:off x="10244237" y="5364261"/>
              <a:ext cx="56174" cy="56174"/>
            </a:xfrm>
            <a:custGeom>
              <a:avLst/>
              <a:gdLst/>
              <a:ahLst/>
              <a:cxnLst/>
              <a:rect l="l" t="t" r="r" b="b"/>
              <a:pathLst>
                <a:path w="56174" h="56174" extrusionOk="0">
                  <a:moveTo>
                    <a:pt x="56175" y="28088"/>
                  </a:moveTo>
                  <a:cubicBezTo>
                    <a:pt x="56175" y="43600"/>
                    <a:pt x="43599" y="56175"/>
                    <a:pt x="28087" y="56175"/>
                  </a:cubicBezTo>
                  <a:cubicBezTo>
                    <a:pt x="12575" y="56175"/>
                    <a:pt x="0" y="43600"/>
                    <a:pt x="0" y="28088"/>
                  </a:cubicBezTo>
                  <a:cubicBezTo>
                    <a:pt x="0" y="12575"/>
                    <a:pt x="12575" y="0"/>
                    <a:pt x="28087" y="0"/>
                  </a:cubicBezTo>
                  <a:cubicBezTo>
                    <a:pt x="43599" y="0"/>
                    <a:pt x="56175" y="12575"/>
                    <a:pt x="56175" y="2808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4" name="Google Shape;374;p3"/>
            <p:cNvSpPr/>
            <p:nvPr/>
          </p:nvSpPr>
          <p:spPr>
            <a:xfrm>
              <a:off x="10502130" y="5391072"/>
              <a:ext cx="2553" cy="2553"/>
            </a:xfrm>
            <a:custGeom>
              <a:avLst/>
              <a:gdLst/>
              <a:ahLst/>
              <a:cxnLst/>
              <a:rect l="l" t="t" r="r" b="b"/>
              <a:pathLst>
                <a:path w="2553" h="2553" extrusionOk="0">
                  <a:moveTo>
                    <a:pt x="2553" y="1277"/>
                  </a:moveTo>
                  <a:cubicBezTo>
                    <a:pt x="2553" y="1982"/>
                    <a:pt x="1981" y="2554"/>
                    <a:pt x="1277" y="2554"/>
                  </a:cubicBezTo>
                  <a:cubicBezTo>
                    <a:pt x="572" y="2554"/>
                    <a:pt x="0" y="1982"/>
                    <a:pt x="0" y="1277"/>
                  </a:cubicBezTo>
                  <a:cubicBezTo>
                    <a:pt x="0" y="572"/>
                    <a:pt x="572" y="0"/>
                    <a:pt x="1277" y="0"/>
                  </a:cubicBezTo>
                  <a:cubicBezTo>
                    <a:pt x="1982" y="0"/>
                    <a:pt x="2553" y="572"/>
                    <a:pt x="2553" y="127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5" name="Google Shape;375;p3"/>
            <p:cNvSpPr/>
            <p:nvPr/>
          </p:nvSpPr>
          <p:spPr>
            <a:xfrm>
              <a:off x="10730659" y="5389795"/>
              <a:ext cx="3829" cy="2553"/>
            </a:xfrm>
            <a:custGeom>
              <a:avLst/>
              <a:gdLst/>
              <a:ahLst/>
              <a:cxnLst/>
              <a:rect l="l" t="t" r="r" b="b"/>
              <a:pathLst>
                <a:path w="3829" h="2553" extrusionOk="0">
                  <a:moveTo>
                    <a:pt x="2554" y="0"/>
                  </a:moveTo>
                  <a:cubicBezTo>
                    <a:pt x="3830" y="0"/>
                    <a:pt x="3830" y="1277"/>
                    <a:pt x="3830" y="1277"/>
                  </a:cubicBezTo>
                  <a:cubicBezTo>
                    <a:pt x="3830" y="1277"/>
                    <a:pt x="3830" y="1277"/>
                    <a:pt x="3830" y="1277"/>
                  </a:cubicBezTo>
                  <a:cubicBezTo>
                    <a:pt x="3830" y="2554"/>
                    <a:pt x="2554" y="2554"/>
                    <a:pt x="2554" y="2554"/>
                  </a:cubicBezTo>
                  <a:cubicBezTo>
                    <a:pt x="2554" y="2554"/>
                    <a:pt x="2554" y="2554"/>
                    <a:pt x="2554" y="2554"/>
                  </a:cubicBezTo>
                  <a:cubicBezTo>
                    <a:pt x="1276" y="2554"/>
                    <a:pt x="0" y="1277"/>
                    <a:pt x="0" y="1277"/>
                  </a:cubicBezTo>
                  <a:cubicBezTo>
                    <a:pt x="1276" y="1277"/>
                    <a:pt x="1276" y="0"/>
                    <a:pt x="25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6" name="Google Shape;376;p3"/>
            <p:cNvSpPr/>
            <p:nvPr/>
          </p:nvSpPr>
          <p:spPr>
            <a:xfrm>
              <a:off x="10962490" y="5389795"/>
              <a:ext cx="3082" cy="2553"/>
            </a:xfrm>
            <a:custGeom>
              <a:avLst/>
              <a:gdLst/>
              <a:ahLst/>
              <a:cxnLst/>
              <a:rect l="l" t="t" r="r" b="b"/>
              <a:pathLst>
                <a:path w="3082" h="2553" extrusionOk="0">
                  <a:moveTo>
                    <a:pt x="1805" y="0"/>
                  </a:moveTo>
                  <a:cubicBezTo>
                    <a:pt x="3083" y="0"/>
                    <a:pt x="3083" y="1277"/>
                    <a:pt x="3083" y="1277"/>
                  </a:cubicBezTo>
                  <a:cubicBezTo>
                    <a:pt x="3083" y="1277"/>
                    <a:pt x="3083" y="1277"/>
                    <a:pt x="3083" y="1277"/>
                  </a:cubicBezTo>
                  <a:cubicBezTo>
                    <a:pt x="3083" y="2554"/>
                    <a:pt x="1805" y="2554"/>
                    <a:pt x="1805" y="2554"/>
                  </a:cubicBezTo>
                  <a:cubicBezTo>
                    <a:pt x="529" y="2554"/>
                    <a:pt x="529" y="1277"/>
                    <a:pt x="529" y="1277"/>
                  </a:cubicBezTo>
                  <a:cubicBezTo>
                    <a:pt x="529" y="1277"/>
                    <a:pt x="529" y="1277"/>
                    <a:pt x="529" y="1277"/>
                  </a:cubicBezTo>
                  <a:cubicBezTo>
                    <a:pt x="-748" y="1277"/>
                    <a:pt x="529" y="0"/>
                    <a:pt x="1805" y="0"/>
                  </a:cubicBezTo>
                  <a:cubicBezTo>
                    <a:pt x="529" y="0"/>
                    <a:pt x="529" y="0"/>
                    <a:pt x="180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7" name="Google Shape;377;p3"/>
            <p:cNvSpPr/>
            <p:nvPr/>
          </p:nvSpPr>
          <p:spPr>
            <a:xfrm>
              <a:off x="11186194" y="5383411"/>
              <a:ext cx="16844" cy="16596"/>
            </a:xfrm>
            <a:custGeom>
              <a:avLst/>
              <a:gdLst/>
              <a:ahLst/>
              <a:cxnLst/>
              <a:rect l="l" t="t" r="r" b="b"/>
              <a:pathLst>
                <a:path w="16844" h="16596" extrusionOk="0">
                  <a:moveTo>
                    <a:pt x="7907" y="0"/>
                  </a:moveTo>
                  <a:cubicBezTo>
                    <a:pt x="13015" y="0"/>
                    <a:pt x="16845" y="3830"/>
                    <a:pt x="16845" y="7660"/>
                  </a:cubicBezTo>
                  <a:cubicBezTo>
                    <a:pt x="16845" y="12767"/>
                    <a:pt x="13015" y="16597"/>
                    <a:pt x="9185" y="16597"/>
                  </a:cubicBezTo>
                  <a:cubicBezTo>
                    <a:pt x="4078" y="16597"/>
                    <a:pt x="248" y="12767"/>
                    <a:pt x="248" y="8937"/>
                  </a:cubicBezTo>
                  <a:cubicBezTo>
                    <a:pt x="248" y="8937"/>
                    <a:pt x="248" y="8937"/>
                    <a:pt x="248" y="8937"/>
                  </a:cubicBezTo>
                  <a:cubicBezTo>
                    <a:pt x="-1030" y="3830"/>
                    <a:pt x="2801" y="0"/>
                    <a:pt x="790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8" name="Google Shape;378;p3"/>
            <p:cNvSpPr/>
            <p:nvPr/>
          </p:nvSpPr>
          <p:spPr>
            <a:xfrm>
              <a:off x="11417524" y="5385965"/>
              <a:ext cx="12766" cy="11490"/>
            </a:xfrm>
            <a:custGeom>
              <a:avLst/>
              <a:gdLst/>
              <a:ahLst/>
              <a:cxnLst/>
              <a:rect l="l" t="t" r="r" b="b"/>
              <a:pathLst>
                <a:path w="12766" h="11490" extrusionOk="0">
                  <a:moveTo>
                    <a:pt x="6383" y="0"/>
                  </a:moveTo>
                  <a:cubicBezTo>
                    <a:pt x="8937" y="0"/>
                    <a:pt x="11491" y="2553"/>
                    <a:pt x="12767" y="5107"/>
                  </a:cubicBezTo>
                  <a:cubicBezTo>
                    <a:pt x="12767" y="5107"/>
                    <a:pt x="12767" y="5107"/>
                    <a:pt x="12767" y="5107"/>
                  </a:cubicBezTo>
                  <a:cubicBezTo>
                    <a:pt x="12767" y="7660"/>
                    <a:pt x="10213" y="11490"/>
                    <a:pt x="6383" y="11490"/>
                  </a:cubicBezTo>
                  <a:lnTo>
                    <a:pt x="6383" y="11490"/>
                  </a:lnTo>
                  <a:cubicBezTo>
                    <a:pt x="3830" y="11490"/>
                    <a:pt x="1277" y="8937"/>
                    <a:pt x="0" y="5107"/>
                  </a:cubicBezTo>
                  <a:cubicBezTo>
                    <a:pt x="1277" y="2553"/>
                    <a:pt x="3830" y="0"/>
                    <a:pt x="6383" y="0"/>
                  </a:cubicBezTo>
                  <a:lnTo>
                    <a:pt x="638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9" name="Google Shape;379;p3"/>
            <p:cNvSpPr/>
            <p:nvPr/>
          </p:nvSpPr>
          <p:spPr>
            <a:xfrm>
              <a:off x="11652437" y="5389795"/>
              <a:ext cx="5106" cy="5106"/>
            </a:xfrm>
            <a:custGeom>
              <a:avLst/>
              <a:gdLst/>
              <a:ahLst/>
              <a:cxnLst/>
              <a:rect l="l" t="t" r="r" b="b"/>
              <a:pathLst>
                <a:path w="5106" h="5106" extrusionOk="0">
                  <a:moveTo>
                    <a:pt x="5106" y="2554"/>
                  </a:moveTo>
                  <a:cubicBezTo>
                    <a:pt x="5106" y="3964"/>
                    <a:pt x="3963" y="5107"/>
                    <a:pt x="2553" y="5107"/>
                  </a:cubicBezTo>
                  <a:cubicBezTo>
                    <a:pt x="1143" y="5107"/>
                    <a:pt x="-1" y="3964"/>
                    <a:pt x="-1" y="2554"/>
                  </a:cubicBezTo>
                  <a:cubicBezTo>
                    <a:pt x="-1" y="1144"/>
                    <a:pt x="1143" y="0"/>
                    <a:pt x="2553" y="0"/>
                  </a:cubicBezTo>
                  <a:cubicBezTo>
                    <a:pt x="3963" y="0"/>
                    <a:pt x="5106" y="1143"/>
                    <a:pt x="5106" y="255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0" name="Google Shape;380;p3"/>
            <p:cNvSpPr/>
            <p:nvPr/>
          </p:nvSpPr>
          <p:spPr>
            <a:xfrm>
              <a:off x="11883519" y="5391072"/>
              <a:ext cx="2553" cy="2553"/>
            </a:xfrm>
            <a:custGeom>
              <a:avLst/>
              <a:gdLst/>
              <a:ahLst/>
              <a:cxnLst/>
              <a:rect l="l" t="t" r="r" b="b"/>
              <a:pathLst>
                <a:path w="2553" h="2553" extrusionOk="0">
                  <a:moveTo>
                    <a:pt x="2553" y="1277"/>
                  </a:moveTo>
                  <a:cubicBezTo>
                    <a:pt x="2553" y="1982"/>
                    <a:pt x="1981" y="2554"/>
                    <a:pt x="1277" y="2554"/>
                  </a:cubicBezTo>
                  <a:cubicBezTo>
                    <a:pt x="572" y="2554"/>
                    <a:pt x="1" y="1982"/>
                    <a:pt x="1" y="1277"/>
                  </a:cubicBezTo>
                  <a:cubicBezTo>
                    <a:pt x="1" y="572"/>
                    <a:pt x="573" y="0"/>
                    <a:pt x="1277" y="0"/>
                  </a:cubicBezTo>
                  <a:cubicBezTo>
                    <a:pt x="1982" y="0"/>
                    <a:pt x="2553" y="572"/>
                    <a:pt x="2553" y="127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3"/>
            <p:cNvSpPr/>
            <p:nvPr/>
          </p:nvSpPr>
          <p:spPr>
            <a:xfrm>
              <a:off x="-111072" y="1532885"/>
              <a:ext cx="12766" cy="12766"/>
            </a:xfrm>
            <a:custGeom>
              <a:avLst/>
              <a:gdLst/>
              <a:ahLst/>
              <a:cxnLst/>
              <a:rect l="l" t="t" r="r" b="b"/>
              <a:pathLst>
                <a:path w="12766" h="12766" extrusionOk="0">
                  <a:moveTo>
                    <a:pt x="6383" y="12767"/>
                  </a:moveTo>
                  <a:cubicBezTo>
                    <a:pt x="2553" y="12767"/>
                    <a:pt x="0" y="10214"/>
                    <a:pt x="0" y="6383"/>
                  </a:cubicBezTo>
                  <a:cubicBezTo>
                    <a:pt x="0" y="2553"/>
                    <a:pt x="2553" y="0"/>
                    <a:pt x="6383" y="0"/>
                  </a:cubicBezTo>
                  <a:cubicBezTo>
                    <a:pt x="10214" y="0"/>
                    <a:pt x="12767" y="2553"/>
                    <a:pt x="12767" y="6383"/>
                  </a:cubicBezTo>
                  <a:cubicBezTo>
                    <a:pt x="12767" y="6383"/>
                    <a:pt x="12767" y="6383"/>
                    <a:pt x="12767" y="6383"/>
                  </a:cubicBezTo>
                  <a:cubicBezTo>
                    <a:pt x="12767" y="8937"/>
                    <a:pt x="8937" y="12767"/>
                    <a:pt x="6383" y="12767"/>
                  </a:cubicBezTo>
                  <a:cubicBezTo>
                    <a:pt x="6383" y="12767"/>
                    <a:pt x="6383" y="12767"/>
                    <a:pt x="6383" y="1276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2" name="Google Shape;382;p3"/>
            <p:cNvSpPr/>
            <p:nvPr/>
          </p:nvSpPr>
          <p:spPr>
            <a:xfrm>
              <a:off x="65111" y="5089771"/>
              <a:ext cx="142990" cy="142990"/>
            </a:xfrm>
            <a:custGeom>
              <a:avLst/>
              <a:gdLst/>
              <a:ahLst/>
              <a:cxnLst/>
              <a:rect l="l" t="t" r="r" b="b"/>
              <a:pathLst>
                <a:path w="142990" h="142990" extrusionOk="0">
                  <a:moveTo>
                    <a:pt x="71495" y="0"/>
                  </a:moveTo>
                  <a:cubicBezTo>
                    <a:pt x="111073" y="0"/>
                    <a:pt x="142990" y="31917"/>
                    <a:pt x="142990" y="71495"/>
                  </a:cubicBezTo>
                  <a:cubicBezTo>
                    <a:pt x="142990" y="111073"/>
                    <a:pt x="111073" y="142991"/>
                    <a:pt x="71495" y="142991"/>
                  </a:cubicBezTo>
                  <a:cubicBezTo>
                    <a:pt x="31917" y="142991"/>
                    <a:pt x="0" y="111073"/>
                    <a:pt x="0" y="71495"/>
                  </a:cubicBezTo>
                  <a:cubicBezTo>
                    <a:pt x="0" y="71495"/>
                    <a:pt x="0" y="71495"/>
                    <a:pt x="0" y="71495"/>
                  </a:cubicBezTo>
                  <a:cubicBezTo>
                    <a:pt x="1277" y="31917"/>
                    <a:pt x="33194" y="0"/>
                    <a:pt x="7149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3" name="Google Shape;383;p3"/>
            <p:cNvSpPr/>
            <p:nvPr/>
          </p:nvSpPr>
          <p:spPr>
            <a:xfrm>
              <a:off x="335771" y="5129348"/>
              <a:ext cx="63834" cy="63834"/>
            </a:xfrm>
            <a:custGeom>
              <a:avLst/>
              <a:gdLst/>
              <a:ahLst/>
              <a:cxnLst/>
              <a:rect l="l" t="t" r="r" b="b"/>
              <a:pathLst>
                <a:path w="63834" h="63834" extrusionOk="0">
                  <a:moveTo>
                    <a:pt x="31917" y="0"/>
                  </a:moveTo>
                  <a:cubicBezTo>
                    <a:pt x="49791" y="0"/>
                    <a:pt x="63835" y="14044"/>
                    <a:pt x="63835" y="31917"/>
                  </a:cubicBezTo>
                  <a:cubicBezTo>
                    <a:pt x="63835" y="49791"/>
                    <a:pt x="49791" y="63835"/>
                    <a:pt x="31917" y="63835"/>
                  </a:cubicBezTo>
                  <a:cubicBezTo>
                    <a:pt x="14044" y="63835"/>
                    <a:pt x="0" y="49791"/>
                    <a:pt x="0" y="31917"/>
                  </a:cubicBezTo>
                  <a:cubicBezTo>
                    <a:pt x="0" y="31917"/>
                    <a:pt x="0" y="31917"/>
                    <a:pt x="0" y="31917"/>
                  </a:cubicBezTo>
                  <a:cubicBezTo>
                    <a:pt x="0" y="15320"/>
                    <a:pt x="12767" y="0"/>
                    <a:pt x="30641" y="0"/>
                  </a:cubicBezTo>
                  <a:cubicBezTo>
                    <a:pt x="30641" y="0"/>
                    <a:pt x="30641" y="0"/>
                    <a:pt x="3191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4" name="Google Shape;384;p3"/>
            <p:cNvSpPr/>
            <p:nvPr/>
          </p:nvSpPr>
          <p:spPr>
            <a:xfrm>
              <a:off x="588558" y="5152329"/>
              <a:ext cx="17873" cy="16844"/>
            </a:xfrm>
            <a:custGeom>
              <a:avLst/>
              <a:gdLst/>
              <a:ahLst/>
              <a:cxnLst/>
              <a:rect l="l" t="t" r="r" b="b"/>
              <a:pathLst>
                <a:path w="17873" h="16844" extrusionOk="0">
                  <a:moveTo>
                    <a:pt x="8937" y="0"/>
                  </a:moveTo>
                  <a:cubicBezTo>
                    <a:pt x="14044" y="0"/>
                    <a:pt x="17874" y="3830"/>
                    <a:pt x="17874" y="8937"/>
                  </a:cubicBezTo>
                  <a:cubicBezTo>
                    <a:pt x="17874" y="8937"/>
                    <a:pt x="17874" y="8937"/>
                    <a:pt x="17874" y="8937"/>
                  </a:cubicBezTo>
                  <a:cubicBezTo>
                    <a:pt x="16597" y="14044"/>
                    <a:pt x="12767" y="17874"/>
                    <a:pt x="7660" y="16597"/>
                  </a:cubicBezTo>
                  <a:cubicBezTo>
                    <a:pt x="3830" y="16597"/>
                    <a:pt x="0" y="12767"/>
                    <a:pt x="0" y="8937"/>
                  </a:cubicBezTo>
                  <a:cubicBezTo>
                    <a:pt x="0" y="3830"/>
                    <a:pt x="3830" y="0"/>
                    <a:pt x="893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5" name="Google Shape;385;p3"/>
            <p:cNvSpPr/>
            <p:nvPr/>
          </p:nvSpPr>
          <p:spPr>
            <a:xfrm>
              <a:off x="828010" y="5159989"/>
              <a:ext cx="567" cy="12766"/>
            </a:xfrm>
            <a:custGeom>
              <a:avLst/>
              <a:gdLst/>
              <a:ahLst/>
              <a:cxnLst/>
              <a:rect l="l" t="t" r="r" b="b"/>
              <a:pathLst>
                <a:path w="567" h="12766" extrusionOk="0">
                  <a:moveTo>
                    <a:pt x="567" y="0"/>
                  </a:moveTo>
                  <a:lnTo>
                    <a:pt x="567" y="0"/>
                  </a:lnTo>
                  <a:lnTo>
                    <a:pt x="567" y="0"/>
                  </a:lnTo>
                  <a:lnTo>
                    <a:pt x="567" y="0"/>
                  </a:lnTo>
                  <a:cubicBezTo>
                    <a:pt x="567" y="0"/>
                    <a:pt x="-709" y="0"/>
                    <a:pt x="56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6" name="Google Shape;386;p3"/>
            <p:cNvSpPr/>
            <p:nvPr/>
          </p:nvSpPr>
          <p:spPr>
            <a:xfrm>
              <a:off x="4052244" y="5159989"/>
              <a:ext cx="2234" cy="2553"/>
            </a:xfrm>
            <a:custGeom>
              <a:avLst/>
              <a:gdLst/>
              <a:ahLst/>
              <a:cxnLst/>
              <a:rect l="l" t="t" r="r" b="b"/>
              <a:pathLst>
                <a:path w="2234" h="2553" extrusionOk="0">
                  <a:moveTo>
                    <a:pt x="1277" y="0"/>
                  </a:moveTo>
                  <a:cubicBezTo>
                    <a:pt x="1277" y="0"/>
                    <a:pt x="2554" y="0"/>
                    <a:pt x="1277" y="0"/>
                  </a:cubicBezTo>
                  <a:cubicBezTo>
                    <a:pt x="2554" y="1277"/>
                    <a:pt x="2554" y="1277"/>
                    <a:pt x="1277" y="0"/>
                  </a:cubicBezTo>
                  <a:cubicBezTo>
                    <a:pt x="2554" y="1277"/>
                    <a:pt x="2554" y="2554"/>
                    <a:pt x="1277" y="2554"/>
                  </a:cubicBezTo>
                  <a:cubicBezTo>
                    <a:pt x="0" y="2554"/>
                    <a:pt x="0" y="2554"/>
                    <a:pt x="0" y="1277"/>
                  </a:cubicBezTo>
                  <a:cubicBezTo>
                    <a:pt x="0" y="0"/>
                    <a:pt x="0" y="0"/>
                    <a:pt x="1277" y="0"/>
                  </a:cubicBezTo>
                  <a:cubicBezTo>
                    <a:pt x="1277" y="0"/>
                    <a:pt x="1277" y="0"/>
                    <a:pt x="127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7" name="Google Shape;387;p3"/>
            <p:cNvSpPr/>
            <p:nvPr/>
          </p:nvSpPr>
          <p:spPr>
            <a:xfrm>
              <a:off x="5427250" y="5153605"/>
              <a:ext cx="16596" cy="15320"/>
            </a:xfrm>
            <a:custGeom>
              <a:avLst/>
              <a:gdLst/>
              <a:ahLst/>
              <a:cxnLst/>
              <a:rect l="l" t="t" r="r" b="b"/>
              <a:pathLst>
                <a:path w="16596" h="15320" extrusionOk="0">
                  <a:moveTo>
                    <a:pt x="7660" y="0"/>
                  </a:moveTo>
                  <a:cubicBezTo>
                    <a:pt x="12767" y="0"/>
                    <a:pt x="16597" y="3830"/>
                    <a:pt x="16597" y="7660"/>
                  </a:cubicBezTo>
                  <a:cubicBezTo>
                    <a:pt x="16597" y="7660"/>
                    <a:pt x="16597" y="7660"/>
                    <a:pt x="16597" y="7660"/>
                  </a:cubicBezTo>
                  <a:cubicBezTo>
                    <a:pt x="16597" y="12767"/>
                    <a:pt x="11490" y="15321"/>
                    <a:pt x="7660" y="15321"/>
                  </a:cubicBezTo>
                  <a:cubicBezTo>
                    <a:pt x="3830" y="15321"/>
                    <a:pt x="1277" y="11490"/>
                    <a:pt x="0" y="7660"/>
                  </a:cubicBezTo>
                  <a:cubicBezTo>
                    <a:pt x="0" y="2554"/>
                    <a:pt x="3830" y="0"/>
                    <a:pt x="76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8" name="Google Shape;388;p3"/>
            <p:cNvSpPr/>
            <p:nvPr/>
          </p:nvSpPr>
          <p:spPr>
            <a:xfrm>
              <a:off x="5648118" y="5143392"/>
              <a:ext cx="35747" cy="35747"/>
            </a:xfrm>
            <a:custGeom>
              <a:avLst/>
              <a:gdLst/>
              <a:ahLst/>
              <a:cxnLst/>
              <a:rect l="l" t="t" r="r" b="b"/>
              <a:pathLst>
                <a:path w="35747" h="35747" extrusionOk="0">
                  <a:moveTo>
                    <a:pt x="17874" y="0"/>
                  </a:moveTo>
                  <a:cubicBezTo>
                    <a:pt x="26811" y="0"/>
                    <a:pt x="35748" y="7660"/>
                    <a:pt x="35748" y="17874"/>
                  </a:cubicBezTo>
                  <a:cubicBezTo>
                    <a:pt x="35748" y="28087"/>
                    <a:pt x="28088" y="35747"/>
                    <a:pt x="17874" y="35747"/>
                  </a:cubicBezTo>
                  <a:cubicBezTo>
                    <a:pt x="7660" y="35747"/>
                    <a:pt x="0" y="28087"/>
                    <a:pt x="0" y="17874"/>
                  </a:cubicBezTo>
                  <a:cubicBezTo>
                    <a:pt x="0" y="17874"/>
                    <a:pt x="0" y="17874"/>
                    <a:pt x="0" y="17874"/>
                  </a:cubicBezTo>
                  <a:cubicBezTo>
                    <a:pt x="0" y="8937"/>
                    <a:pt x="7660" y="1276"/>
                    <a:pt x="17874" y="0"/>
                  </a:cubicBezTo>
                  <a:cubicBezTo>
                    <a:pt x="17874" y="0"/>
                    <a:pt x="17874" y="0"/>
                    <a:pt x="1787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9" name="Google Shape;389;p3"/>
            <p:cNvSpPr/>
            <p:nvPr/>
          </p:nvSpPr>
          <p:spPr>
            <a:xfrm>
              <a:off x="5875371" y="5140838"/>
              <a:ext cx="40854" cy="40854"/>
            </a:xfrm>
            <a:custGeom>
              <a:avLst/>
              <a:gdLst/>
              <a:ahLst/>
              <a:cxnLst/>
              <a:rect l="l" t="t" r="r" b="b"/>
              <a:pathLst>
                <a:path w="40854" h="40854" extrusionOk="0">
                  <a:moveTo>
                    <a:pt x="20427" y="0"/>
                  </a:moveTo>
                  <a:cubicBezTo>
                    <a:pt x="31917" y="0"/>
                    <a:pt x="40854" y="8937"/>
                    <a:pt x="40854" y="20427"/>
                  </a:cubicBezTo>
                  <a:cubicBezTo>
                    <a:pt x="40854" y="31917"/>
                    <a:pt x="31917" y="40855"/>
                    <a:pt x="20427" y="40855"/>
                  </a:cubicBezTo>
                  <a:cubicBezTo>
                    <a:pt x="8937" y="40855"/>
                    <a:pt x="0" y="31917"/>
                    <a:pt x="0" y="20427"/>
                  </a:cubicBezTo>
                  <a:cubicBezTo>
                    <a:pt x="0" y="8937"/>
                    <a:pt x="8937" y="0"/>
                    <a:pt x="20427" y="0"/>
                  </a:cubicBezTo>
                  <a:cubicBezTo>
                    <a:pt x="20427" y="0"/>
                    <a:pt x="20427" y="0"/>
                    <a:pt x="2042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0" name="Google Shape;390;p3"/>
            <p:cNvSpPr/>
            <p:nvPr/>
          </p:nvSpPr>
          <p:spPr>
            <a:xfrm>
              <a:off x="6116667" y="5152329"/>
              <a:ext cx="17873" cy="17873"/>
            </a:xfrm>
            <a:custGeom>
              <a:avLst/>
              <a:gdLst/>
              <a:ahLst/>
              <a:cxnLst/>
              <a:rect l="l" t="t" r="r" b="b"/>
              <a:pathLst>
                <a:path w="17873" h="17873" extrusionOk="0">
                  <a:moveTo>
                    <a:pt x="8937" y="0"/>
                  </a:moveTo>
                  <a:cubicBezTo>
                    <a:pt x="14044" y="0"/>
                    <a:pt x="17874" y="3830"/>
                    <a:pt x="17874" y="8937"/>
                  </a:cubicBezTo>
                  <a:cubicBezTo>
                    <a:pt x="17874" y="8937"/>
                    <a:pt x="17874" y="8937"/>
                    <a:pt x="17874" y="8937"/>
                  </a:cubicBezTo>
                  <a:cubicBezTo>
                    <a:pt x="17874" y="14044"/>
                    <a:pt x="14044" y="17874"/>
                    <a:pt x="8937" y="17874"/>
                  </a:cubicBezTo>
                  <a:cubicBezTo>
                    <a:pt x="8937" y="17874"/>
                    <a:pt x="8937" y="17874"/>
                    <a:pt x="8937" y="17874"/>
                  </a:cubicBezTo>
                  <a:cubicBezTo>
                    <a:pt x="3830" y="17874"/>
                    <a:pt x="0" y="14044"/>
                    <a:pt x="0" y="8937"/>
                  </a:cubicBezTo>
                  <a:cubicBezTo>
                    <a:pt x="0" y="8937"/>
                    <a:pt x="0" y="8937"/>
                    <a:pt x="0" y="8937"/>
                  </a:cubicBezTo>
                  <a:cubicBezTo>
                    <a:pt x="0" y="3830"/>
                    <a:pt x="5107" y="0"/>
                    <a:pt x="893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1" name="Google Shape;391;p3"/>
            <p:cNvSpPr/>
            <p:nvPr/>
          </p:nvSpPr>
          <p:spPr>
            <a:xfrm>
              <a:off x="6345196" y="5149776"/>
              <a:ext cx="22980" cy="22980"/>
            </a:xfrm>
            <a:custGeom>
              <a:avLst/>
              <a:gdLst/>
              <a:ahLst/>
              <a:cxnLst/>
              <a:rect l="l" t="t" r="r" b="b"/>
              <a:pathLst>
                <a:path w="22980" h="22980" extrusionOk="0">
                  <a:moveTo>
                    <a:pt x="11490" y="0"/>
                  </a:moveTo>
                  <a:cubicBezTo>
                    <a:pt x="17874" y="0"/>
                    <a:pt x="22980" y="5107"/>
                    <a:pt x="22980" y="11490"/>
                  </a:cubicBezTo>
                  <a:cubicBezTo>
                    <a:pt x="22980" y="17874"/>
                    <a:pt x="17874" y="22980"/>
                    <a:pt x="11490" y="22980"/>
                  </a:cubicBezTo>
                  <a:cubicBezTo>
                    <a:pt x="5107" y="22980"/>
                    <a:pt x="0" y="17874"/>
                    <a:pt x="0" y="11490"/>
                  </a:cubicBezTo>
                  <a:cubicBezTo>
                    <a:pt x="0" y="5107"/>
                    <a:pt x="5107" y="0"/>
                    <a:pt x="11490" y="0"/>
                  </a:cubicBezTo>
                  <a:lnTo>
                    <a:pt x="1149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2" name="Google Shape;392;p3"/>
            <p:cNvSpPr/>
            <p:nvPr/>
          </p:nvSpPr>
          <p:spPr>
            <a:xfrm>
              <a:off x="6568619" y="5143392"/>
              <a:ext cx="35747" cy="35747"/>
            </a:xfrm>
            <a:custGeom>
              <a:avLst/>
              <a:gdLst/>
              <a:ahLst/>
              <a:cxnLst/>
              <a:rect l="l" t="t" r="r" b="b"/>
              <a:pathLst>
                <a:path w="35747" h="35747" extrusionOk="0">
                  <a:moveTo>
                    <a:pt x="35747" y="17874"/>
                  </a:moveTo>
                  <a:cubicBezTo>
                    <a:pt x="35747" y="27745"/>
                    <a:pt x="27745" y="35748"/>
                    <a:pt x="17873" y="35748"/>
                  </a:cubicBezTo>
                  <a:cubicBezTo>
                    <a:pt x="8002" y="35748"/>
                    <a:pt x="-1" y="27745"/>
                    <a:pt x="-1" y="17874"/>
                  </a:cubicBezTo>
                  <a:cubicBezTo>
                    <a:pt x="-1" y="8003"/>
                    <a:pt x="8002" y="0"/>
                    <a:pt x="17873" y="0"/>
                  </a:cubicBezTo>
                  <a:cubicBezTo>
                    <a:pt x="27745" y="0"/>
                    <a:pt x="35747" y="8003"/>
                    <a:pt x="35747" y="1787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3" name="Google Shape;393;p3"/>
            <p:cNvSpPr/>
            <p:nvPr/>
          </p:nvSpPr>
          <p:spPr>
            <a:xfrm>
              <a:off x="6795871" y="5139562"/>
              <a:ext cx="43408" cy="43407"/>
            </a:xfrm>
            <a:custGeom>
              <a:avLst/>
              <a:gdLst/>
              <a:ahLst/>
              <a:cxnLst/>
              <a:rect l="l" t="t" r="r" b="b"/>
              <a:pathLst>
                <a:path w="43408" h="43407" extrusionOk="0">
                  <a:moveTo>
                    <a:pt x="21704" y="0"/>
                  </a:moveTo>
                  <a:cubicBezTo>
                    <a:pt x="33195" y="0"/>
                    <a:pt x="43408" y="10214"/>
                    <a:pt x="43408" y="21704"/>
                  </a:cubicBezTo>
                  <a:cubicBezTo>
                    <a:pt x="43408" y="33194"/>
                    <a:pt x="33195" y="43408"/>
                    <a:pt x="21704" y="43408"/>
                  </a:cubicBezTo>
                  <a:cubicBezTo>
                    <a:pt x="10213" y="43408"/>
                    <a:pt x="0" y="33194"/>
                    <a:pt x="0" y="21704"/>
                  </a:cubicBezTo>
                  <a:cubicBezTo>
                    <a:pt x="0" y="21704"/>
                    <a:pt x="0" y="21704"/>
                    <a:pt x="0" y="21704"/>
                  </a:cubicBezTo>
                  <a:cubicBezTo>
                    <a:pt x="0" y="10214"/>
                    <a:pt x="8937" y="0"/>
                    <a:pt x="2170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4" name="Google Shape;394;p3"/>
            <p:cNvSpPr/>
            <p:nvPr/>
          </p:nvSpPr>
          <p:spPr>
            <a:xfrm>
              <a:off x="7026954" y="5140838"/>
              <a:ext cx="40853" cy="40854"/>
            </a:xfrm>
            <a:custGeom>
              <a:avLst/>
              <a:gdLst/>
              <a:ahLst/>
              <a:cxnLst/>
              <a:rect l="l" t="t" r="r" b="b"/>
              <a:pathLst>
                <a:path w="40853" h="40854" extrusionOk="0">
                  <a:moveTo>
                    <a:pt x="20427" y="0"/>
                  </a:moveTo>
                  <a:cubicBezTo>
                    <a:pt x="31917" y="0"/>
                    <a:pt x="40854" y="8937"/>
                    <a:pt x="40854" y="20427"/>
                  </a:cubicBezTo>
                  <a:cubicBezTo>
                    <a:pt x="40854" y="31917"/>
                    <a:pt x="31917" y="40855"/>
                    <a:pt x="20427" y="40855"/>
                  </a:cubicBezTo>
                  <a:cubicBezTo>
                    <a:pt x="8936" y="40855"/>
                    <a:pt x="0" y="31917"/>
                    <a:pt x="0" y="20427"/>
                  </a:cubicBezTo>
                  <a:cubicBezTo>
                    <a:pt x="0" y="20427"/>
                    <a:pt x="0" y="20427"/>
                    <a:pt x="0" y="20427"/>
                  </a:cubicBezTo>
                  <a:cubicBezTo>
                    <a:pt x="0" y="8937"/>
                    <a:pt x="8936" y="0"/>
                    <a:pt x="2042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5" name="Google Shape;395;p3"/>
            <p:cNvSpPr/>
            <p:nvPr/>
          </p:nvSpPr>
          <p:spPr>
            <a:xfrm>
              <a:off x="7272080" y="5154882"/>
              <a:ext cx="12766" cy="12766"/>
            </a:xfrm>
            <a:custGeom>
              <a:avLst/>
              <a:gdLst/>
              <a:ahLst/>
              <a:cxnLst/>
              <a:rect l="l" t="t" r="r" b="b"/>
              <a:pathLst>
                <a:path w="12766" h="12766" extrusionOk="0">
                  <a:moveTo>
                    <a:pt x="6383" y="0"/>
                  </a:moveTo>
                  <a:cubicBezTo>
                    <a:pt x="10214" y="0"/>
                    <a:pt x="12767" y="2553"/>
                    <a:pt x="12767" y="6383"/>
                  </a:cubicBezTo>
                  <a:lnTo>
                    <a:pt x="12767" y="6383"/>
                  </a:lnTo>
                  <a:cubicBezTo>
                    <a:pt x="12767" y="10213"/>
                    <a:pt x="10214" y="12767"/>
                    <a:pt x="6383" y="12767"/>
                  </a:cubicBezTo>
                  <a:cubicBezTo>
                    <a:pt x="2554" y="12767"/>
                    <a:pt x="0" y="10213"/>
                    <a:pt x="0" y="6383"/>
                  </a:cubicBezTo>
                  <a:lnTo>
                    <a:pt x="0" y="6383"/>
                  </a:lnTo>
                  <a:cubicBezTo>
                    <a:pt x="0" y="2553"/>
                    <a:pt x="2554" y="0"/>
                    <a:pt x="6383" y="0"/>
                  </a:cubicBezTo>
                  <a:lnTo>
                    <a:pt x="638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6" name="Google Shape;396;p3"/>
            <p:cNvSpPr/>
            <p:nvPr/>
          </p:nvSpPr>
          <p:spPr>
            <a:xfrm>
              <a:off x="7504439" y="5157435"/>
              <a:ext cx="6383" cy="6383"/>
            </a:xfrm>
            <a:custGeom>
              <a:avLst/>
              <a:gdLst/>
              <a:ahLst/>
              <a:cxnLst/>
              <a:rect l="l" t="t" r="r" b="b"/>
              <a:pathLst>
                <a:path w="6383" h="6383" extrusionOk="0">
                  <a:moveTo>
                    <a:pt x="3830" y="0"/>
                  </a:moveTo>
                  <a:cubicBezTo>
                    <a:pt x="5107" y="0"/>
                    <a:pt x="6383" y="1277"/>
                    <a:pt x="6383" y="3830"/>
                  </a:cubicBezTo>
                  <a:cubicBezTo>
                    <a:pt x="6383" y="5107"/>
                    <a:pt x="5107" y="6383"/>
                    <a:pt x="3830" y="6383"/>
                  </a:cubicBezTo>
                  <a:lnTo>
                    <a:pt x="3830" y="6383"/>
                  </a:lnTo>
                  <a:cubicBezTo>
                    <a:pt x="2554" y="6383"/>
                    <a:pt x="1277" y="5107"/>
                    <a:pt x="0" y="3830"/>
                  </a:cubicBezTo>
                  <a:cubicBezTo>
                    <a:pt x="1277" y="2554"/>
                    <a:pt x="2554" y="0"/>
                    <a:pt x="383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7" name="Google Shape;397;p3"/>
            <p:cNvSpPr/>
            <p:nvPr/>
          </p:nvSpPr>
          <p:spPr>
            <a:xfrm>
              <a:off x="7738395" y="5159989"/>
              <a:ext cx="957" cy="567"/>
            </a:xfrm>
            <a:custGeom>
              <a:avLst/>
              <a:gdLst/>
              <a:ahLst/>
              <a:cxnLst/>
              <a:rect l="l" t="t" r="r" b="b"/>
              <a:pathLst>
                <a:path w="957" h="567" extrusionOk="0">
                  <a:moveTo>
                    <a:pt x="958" y="0"/>
                  </a:moveTo>
                  <a:lnTo>
                    <a:pt x="958" y="0"/>
                  </a:lnTo>
                  <a:lnTo>
                    <a:pt x="958" y="0"/>
                  </a:lnTo>
                  <a:lnTo>
                    <a:pt x="958" y="0"/>
                  </a:lnTo>
                  <a:cubicBezTo>
                    <a:pt x="-319" y="1277"/>
                    <a:pt x="-319" y="0"/>
                    <a:pt x="95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8" name="Google Shape;398;p3"/>
            <p:cNvSpPr/>
            <p:nvPr/>
          </p:nvSpPr>
          <p:spPr>
            <a:xfrm>
              <a:off x="7966605" y="5158712"/>
              <a:ext cx="5106" cy="5106"/>
            </a:xfrm>
            <a:custGeom>
              <a:avLst/>
              <a:gdLst/>
              <a:ahLst/>
              <a:cxnLst/>
              <a:rect l="l" t="t" r="r" b="b"/>
              <a:pathLst>
                <a:path w="5106" h="5106" extrusionOk="0">
                  <a:moveTo>
                    <a:pt x="5107" y="2553"/>
                  </a:moveTo>
                  <a:cubicBezTo>
                    <a:pt x="5107" y="3964"/>
                    <a:pt x="3964" y="5107"/>
                    <a:pt x="2554" y="5107"/>
                  </a:cubicBezTo>
                  <a:cubicBezTo>
                    <a:pt x="1143" y="5107"/>
                    <a:pt x="0" y="3964"/>
                    <a:pt x="0" y="2553"/>
                  </a:cubicBezTo>
                  <a:cubicBezTo>
                    <a:pt x="0" y="1143"/>
                    <a:pt x="1143" y="0"/>
                    <a:pt x="2554" y="0"/>
                  </a:cubicBezTo>
                  <a:cubicBezTo>
                    <a:pt x="3964" y="0"/>
                    <a:pt x="5107" y="1143"/>
                    <a:pt x="5107" y="2553"/>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9" name="Google Shape;399;p3"/>
            <p:cNvSpPr/>
            <p:nvPr/>
          </p:nvSpPr>
          <p:spPr>
            <a:xfrm>
              <a:off x="8190027" y="5152329"/>
              <a:ext cx="17874" cy="17873"/>
            </a:xfrm>
            <a:custGeom>
              <a:avLst/>
              <a:gdLst/>
              <a:ahLst/>
              <a:cxnLst/>
              <a:rect l="l" t="t" r="r" b="b"/>
              <a:pathLst>
                <a:path w="17874" h="17873" extrusionOk="0">
                  <a:moveTo>
                    <a:pt x="8937" y="0"/>
                  </a:moveTo>
                  <a:cubicBezTo>
                    <a:pt x="14043" y="0"/>
                    <a:pt x="17874" y="3830"/>
                    <a:pt x="17874" y="8937"/>
                  </a:cubicBezTo>
                  <a:cubicBezTo>
                    <a:pt x="17874" y="14044"/>
                    <a:pt x="14043" y="17874"/>
                    <a:pt x="8937" y="17874"/>
                  </a:cubicBezTo>
                  <a:cubicBezTo>
                    <a:pt x="8937" y="17874"/>
                    <a:pt x="8937" y="17874"/>
                    <a:pt x="8937" y="17874"/>
                  </a:cubicBezTo>
                  <a:cubicBezTo>
                    <a:pt x="3830" y="17874"/>
                    <a:pt x="0" y="14044"/>
                    <a:pt x="0" y="8937"/>
                  </a:cubicBezTo>
                  <a:cubicBezTo>
                    <a:pt x="0" y="8937"/>
                    <a:pt x="0" y="8937"/>
                    <a:pt x="0" y="8937"/>
                  </a:cubicBezTo>
                  <a:cubicBezTo>
                    <a:pt x="0" y="3830"/>
                    <a:pt x="3830" y="0"/>
                    <a:pt x="8937" y="0"/>
                  </a:cubicBezTo>
                  <a:cubicBezTo>
                    <a:pt x="8937" y="0"/>
                    <a:pt x="8937" y="0"/>
                    <a:pt x="893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0" name="Google Shape;400;p3"/>
            <p:cNvSpPr/>
            <p:nvPr/>
          </p:nvSpPr>
          <p:spPr>
            <a:xfrm>
              <a:off x="8409512" y="5139562"/>
              <a:ext cx="42239" cy="42131"/>
            </a:xfrm>
            <a:custGeom>
              <a:avLst/>
              <a:gdLst/>
              <a:ahLst/>
              <a:cxnLst/>
              <a:rect l="l" t="t" r="r" b="b"/>
              <a:pathLst>
                <a:path w="42239" h="42131" extrusionOk="0">
                  <a:moveTo>
                    <a:pt x="20535" y="0"/>
                  </a:moveTo>
                  <a:cubicBezTo>
                    <a:pt x="32026" y="0"/>
                    <a:pt x="42239" y="8937"/>
                    <a:pt x="42239" y="20427"/>
                  </a:cubicBezTo>
                  <a:cubicBezTo>
                    <a:pt x="42239" y="31917"/>
                    <a:pt x="33302" y="42131"/>
                    <a:pt x="21812" y="42131"/>
                  </a:cubicBezTo>
                  <a:cubicBezTo>
                    <a:pt x="10322" y="42131"/>
                    <a:pt x="108" y="33194"/>
                    <a:pt x="108" y="21704"/>
                  </a:cubicBezTo>
                  <a:cubicBezTo>
                    <a:pt x="108" y="21704"/>
                    <a:pt x="108" y="21704"/>
                    <a:pt x="108" y="21704"/>
                  </a:cubicBezTo>
                  <a:cubicBezTo>
                    <a:pt x="-1169" y="10214"/>
                    <a:pt x="9045" y="0"/>
                    <a:pt x="2053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1" name="Google Shape;401;p3"/>
            <p:cNvSpPr/>
            <p:nvPr/>
          </p:nvSpPr>
          <p:spPr>
            <a:xfrm>
              <a:off x="8625382" y="5126795"/>
              <a:ext cx="68942" cy="68941"/>
            </a:xfrm>
            <a:custGeom>
              <a:avLst/>
              <a:gdLst/>
              <a:ahLst/>
              <a:cxnLst/>
              <a:rect l="l" t="t" r="r" b="b"/>
              <a:pathLst>
                <a:path w="68942" h="68941" extrusionOk="0">
                  <a:moveTo>
                    <a:pt x="34471" y="0"/>
                  </a:moveTo>
                  <a:cubicBezTo>
                    <a:pt x="53622" y="0"/>
                    <a:pt x="68942" y="15321"/>
                    <a:pt x="68942" y="34471"/>
                  </a:cubicBezTo>
                  <a:cubicBezTo>
                    <a:pt x="68942" y="53622"/>
                    <a:pt x="53622" y="68942"/>
                    <a:pt x="34471" y="68942"/>
                  </a:cubicBezTo>
                  <a:cubicBezTo>
                    <a:pt x="15321" y="68942"/>
                    <a:pt x="0" y="53622"/>
                    <a:pt x="0" y="34471"/>
                  </a:cubicBezTo>
                  <a:lnTo>
                    <a:pt x="0" y="34471"/>
                  </a:lnTo>
                  <a:cubicBezTo>
                    <a:pt x="1277" y="15321"/>
                    <a:pt x="16598" y="0"/>
                    <a:pt x="3447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2" name="Google Shape;402;p3"/>
            <p:cNvSpPr/>
            <p:nvPr/>
          </p:nvSpPr>
          <p:spPr>
            <a:xfrm>
              <a:off x="8859018" y="5129348"/>
              <a:ext cx="63834" cy="63834"/>
            </a:xfrm>
            <a:custGeom>
              <a:avLst/>
              <a:gdLst/>
              <a:ahLst/>
              <a:cxnLst/>
              <a:rect l="l" t="t" r="r" b="b"/>
              <a:pathLst>
                <a:path w="63834" h="63834" extrusionOk="0">
                  <a:moveTo>
                    <a:pt x="31917" y="0"/>
                  </a:moveTo>
                  <a:cubicBezTo>
                    <a:pt x="49791" y="0"/>
                    <a:pt x="63835" y="14044"/>
                    <a:pt x="63835" y="31917"/>
                  </a:cubicBezTo>
                  <a:cubicBezTo>
                    <a:pt x="63835" y="49791"/>
                    <a:pt x="49791" y="63835"/>
                    <a:pt x="31917" y="63835"/>
                  </a:cubicBezTo>
                  <a:cubicBezTo>
                    <a:pt x="14043" y="63835"/>
                    <a:pt x="0" y="49791"/>
                    <a:pt x="0" y="31917"/>
                  </a:cubicBezTo>
                  <a:cubicBezTo>
                    <a:pt x="0" y="31917"/>
                    <a:pt x="0" y="31917"/>
                    <a:pt x="0" y="31917"/>
                  </a:cubicBezTo>
                  <a:cubicBezTo>
                    <a:pt x="0" y="14044"/>
                    <a:pt x="14043" y="0"/>
                    <a:pt x="31917" y="0"/>
                  </a:cubicBezTo>
                  <a:cubicBezTo>
                    <a:pt x="31917" y="0"/>
                    <a:pt x="31917" y="0"/>
                    <a:pt x="3191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3" name="Google Shape;403;p3"/>
            <p:cNvSpPr/>
            <p:nvPr/>
          </p:nvSpPr>
          <p:spPr>
            <a:xfrm>
              <a:off x="9073504" y="5114028"/>
              <a:ext cx="94475" cy="94475"/>
            </a:xfrm>
            <a:custGeom>
              <a:avLst/>
              <a:gdLst/>
              <a:ahLst/>
              <a:cxnLst/>
              <a:rect l="l" t="t" r="r" b="b"/>
              <a:pathLst>
                <a:path w="94475" h="94475" extrusionOk="0">
                  <a:moveTo>
                    <a:pt x="47238" y="0"/>
                  </a:moveTo>
                  <a:cubicBezTo>
                    <a:pt x="72772" y="0"/>
                    <a:pt x="94475" y="20427"/>
                    <a:pt x="94475" y="47238"/>
                  </a:cubicBezTo>
                  <a:cubicBezTo>
                    <a:pt x="94475" y="72772"/>
                    <a:pt x="74048" y="94476"/>
                    <a:pt x="47238" y="94476"/>
                  </a:cubicBezTo>
                  <a:cubicBezTo>
                    <a:pt x="20427" y="94476"/>
                    <a:pt x="0" y="74049"/>
                    <a:pt x="0" y="47238"/>
                  </a:cubicBezTo>
                  <a:cubicBezTo>
                    <a:pt x="1276" y="21704"/>
                    <a:pt x="21704" y="0"/>
                    <a:pt x="4723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4" name="Google Shape;404;p3"/>
            <p:cNvSpPr/>
            <p:nvPr/>
          </p:nvSpPr>
          <p:spPr>
            <a:xfrm>
              <a:off x="9287989" y="5097431"/>
              <a:ext cx="127669" cy="127669"/>
            </a:xfrm>
            <a:custGeom>
              <a:avLst/>
              <a:gdLst/>
              <a:ahLst/>
              <a:cxnLst/>
              <a:rect l="l" t="t" r="r" b="b"/>
              <a:pathLst>
                <a:path w="127669" h="127669" extrusionOk="0">
                  <a:moveTo>
                    <a:pt x="63835" y="0"/>
                  </a:moveTo>
                  <a:cubicBezTo>
                    <a:pt x="98306" y="0"/>
                    <a:pt x="127670" y="28087"/>
                    <a:pt x="127670" y="63835"/>
                  </a:cubicBezTo>
                  <a:cubicBezTo>
                    <a:pt x="127670" y="98306"/>
                    <a:pt x="99582" y="127670"/>
                    <a:pt x="63835" y="127670"/>
                  </a:cubicBezTo>
                  <a:cubicBezTo>
                    <a:pt x="29364" y="127670"/>
                    <a:pt x="0" y="99582"/>
                    <a:pt x="0" y="63835"/>
                  </a:cubicBezTo>
                  <a:cubicBezTo>
                    <a:pt x="0" y="29364"/>
                    <a:pt x="28088" y="0"/>
                    <a:pt x="63835" y="0"/>
                  </a:cubicBezTo>
                  <a:cubicBezTo>
                    <a:pt x="62559" y="0"/>
                    <a:pt x="62559" y="0"/>
                    <a:pt x="6383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5" name="Google Shape;405;p3"/>
            <p:cNvSpPr/>
            <p:nvPr/>
          </p:nvSpPr>
          <p:spPr>
            <a:xfrm>
              <a:off x="9519071" y="5098708"/>
              <a:ext cx="125117" cy="125116"/>
            </a:xfrm>
            <a:custGeom>
              <a:avLst/>
              <a:gdLst/>
              <a:ahLst/>
              <a:cxnLst/>
              <a:rect l="l" t="t" r="r" b="b"/>
              <a:pathLst>
                <a:path w="125117" h="125116" extrusionOk="0">
                  <a:moveTo>
                    <a:pt x="62559" y="0"/>
                  </a:moveTo>
                  <a:cubicBezTo>
                    <a:pt x="97030" y="0"/>
                    <a:pt x="125117" y="28087"/>
                    <a:pt x="125117" y="62558"/>
                  </a:cubicBezTo>
                  <a:cubicBezTo>
                    <a:pt x="125117" y="97029"/>
                    <a:pt x="97030" y="125116"/>
                    <a:pt x="62559" y="125116"/>
                  </a:cubicBezTo>
                  <a:cubicBezTo>
                    <a:pt x="28088" y="125116"/>
                    <a:pt x="0" y="97029"/>
                    <a:pt x="0" y="62558"/>
                  </a:cubicBezTo>
                  <a:cubicBezTo>
                    <a:pt x="0" y="28087"/>
                    <a:pt x="28088" y="0"/>
                    <a:pt x="6255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6" name="Google Shape;406;p3"/>
            <p:cNvSpPr/>
            <p:nvPr/>
          </p:nvSpPr>
          <p:spPr>
            <a:xfrm>
              <a:off x="9746324" y="5096154"/>
              <a:ext cx="130222" cy="130223"/>
            </a:xfrm>
            <a:custGeom>
              <a:avLst/>
              <a:gdLst/>
              <a:ahLst/>
              <a:cxnLst/>
              <a:rect l="l" t="t" r="r" b="b"/>
              <a:pathLst>
                <a:path w="130222" h="130223" extrusionOk="0">
                  <a:moveTo>
                    <a:pt x="65111" y="0"/>
                  </a:moveTo>
                  <a:cubicBezTo>
                    <a:pt x="100859" y="0"/>
                    <a:pt x="130223" y="29364"/>
                    <a:pt x="130223" y="65112"/>
                  </a:cubicBezTo>
                  <a:cubicBezTo>
                    <a:pt x="130223" y="100859"/>
                    <a:pt x="100859" y="130224"/>
                    <a:pt x="65111" y="130224"/>
                  </a:cubicBezTo>
                  <a:cubicBezTo>
                    <a:pt x="29364" y="130224"/>
                    <a:pt x="0" y="100859"/>
                    <a:pt x="0" y="65112"/>
                  </a:cubicBezTo>
                  <a:cubicBezTo>
                    <a:pt x="0" y="29364"/>
                    <a:pt x="29364" y="0"/>
                    <a:pt x="65111" y="0"/>
                  </a:cubicBezTo>
                  <a:cubicBezTo>
                    <a:pt x="65111" y="0"/>
                    <a:pt x="65111" y="0"/>
                    <a:pt x="6511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7" name="Google Shape;407;p3"/>
            <p:cNvSpPr/>
            <p:nvPr/>
          </p:nvSpPr>
          <p:spPr>
            <a:xfrm>
              <a:off x="10009324" y="5128072"/>
              <a:ext cx="66388" cy="66388"/>
            </a:xfrm>
            <a:custGeom>
              <a:avLst/>
              <a:gdLst/>
              <a:ahLst/>
              <a:cxnLst/>
              <a:rect l="l" t="t" r="r" b="b"/>
              <a:pathLst>
                <a:path w="66388" h="66388" extrusionOk="0">
                  <a:moveTo>
                    <a:pt x="66389" y="33194"/>
                  </a:moveTo>
                  <a:cubicBezTo>
                    <a:pt x="66389" y="51527"/>
                    <a:pt x="51527" y="66389"/>
                    <a:pt x="33195" y="66389"/>
                  </a:cubicBezTo>
                  <a:cubicBezTo>
                    <a:pt x="14862" y="66389"/>
                    <a:pt x="1" y="51527"/>
                    <a:pt x="1" y="33194"/>
                  </a:cubicBezTo>
                  <a:cubicBezTo>
                    <a:pt x="1" y="14862"/>
                    <a:pt x="14862" y="0"/>
                    <a:pt x="33195" y="0"/>
                  </a:cubicBezTo>
                  <a:cubicBezTo>
                    <a:pt x="51527" y="0"/>
                    <a:pt x="66389" y="14862"/>
                    <a:pt x="66389" y="3319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8" name="Google Shape;408;p3"/>
            <p:cNvSpPr/>
            <p:nvPr/>
          </p:nvSpPr>
          <p:spPr>
            <a:xfrm>
              <a:off x="10267218" y="5156159"/>
              <a:ext cx="10213" cy="10213"/>
            </a:xfrm>
            <a:custGeom>
              <a:avLst/>
              <a:gdLst/>
              <a:ahLst/>
              <a:cxnLst/>
              <a:rect l="l" t="t" r="r" b="b"/>
              <a:pathLst>
                <a:path w="10213" h="10213" extrusionOk="0">
                  <a:moveTo>
                    <a:pt x="5106" y="0"/>
                  </a:moveTo>
                  <a:cubicBezTo>
                    <a:pt x="7660" y="0"/>
                    <a:pt x="10213" y="2553"/>
                    <a:pt x="10213" y="5107"/>
                  </a:cubicBezTo>
                  <a:cubicBezTo>
                    <a:pt x="10213" y="7660"/>
                    <a:pt x="7660" y="10213"/>
                    <a:pt x="5106" y="10213"/>
                  </a:cubicBezTo>
                  <a:cubicBezTo>
                    <a:pt x="2554" y="10213"/>
                    <a:pt x="0" y="7660"/>
                    <a:pt x="0" y="5107"/>
                  </a:cubicBezTo>
                  <a:cubicBezTo>
                    <a:pt x="0" y="2553"/>
                    <a:pt x="2554" y="0"/>
                    <a:pt x="5106" y="0"/>
                  </a:cubicBezTo>
                  <a:cubicBezTo>
                    <a:pt x="5106" y="0"/>
                    <a:pt x="5106" y="0"/>
                    <a:pt x="51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9" name="Google Shape;409;p3"/>
            <p:cNvSpPr/>
            <p:nvPr/>
          </p:nvSpPr>
          <p:spPr>
            <a:xfrm>
              <a:off x="10500854" y="5158712"/>
              <a:ext cx="5107" cy="5106"/>
            </a:xfrm>
            <a:custGeom>
              <a:avLst/>
              <a:gdLst/>
              <a:ahLst/>
              <a:cxnLst/>
              <a:rect l="l" t="t" r="r" b="b"/>
              <a:pathLst>
                <a:path w="5107" h="5106" extrusionOk="0">
                  <a:moveTo>
                    <a:pt x="2554" y="0"/>
                  </a:moveTo>
                  <a:cubicBezTo>
                    <a:pt x="3830" y="0"/>
                    <a:pt x="5107" y="1277"/>
                    <a:pt x="5107" y="2554"/>
                  </a:cubicBezTo>
                  <a:cubicBezTo>
                    <a:pt x="5107" y="3830"/>
                    <a:pt x="3830" y="5107"/>
                    <a:pt x="2554" y="5107"/>
                  </a:cubicBezTo>
                  <a:lnTo>
                    <a:pt x="2554" y="5107"/>
                  </a:lnTo>
                  <a:cubicBezTo>
                    <a:pt x="1276" y="5107"/>
                    <a:pt x="0" y="3830"/>
                    <a:pt x="0" y="2554"/>
                  </a:cubicBezTo>
                  <a:cubicBezTo>
                    <a:pt x="0" y="1277"/>
                    <a:pt x="1276" y="0"/>
                    <a:pt x="25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0" name="Google Shape;410;p3"/>
            <p:cNvSpPr/>
            <p:nvPr/>
          </p:nvSpPr>
          <p:spPr>
            <a:xfrm>
              <a:off x="10729383" y="5157435"/>
              <a:ext cx="7659" cy="7660"/>
            </a:xfrm>
            <a:custGeom>
              <a:avLst/>
              <a:gdLst/>
              <a:ahLst/>
              <a:cxnLst/>
              <a:rect l="l" t="t" r="r" b="b"/>
              <a:pathLst>
                <a:path w="7659" h="7660" extrusionOk="0">
                  <a:moveTo>
                    <a:pt x="3830" y="0"/>
                  </a:moveTo>
                  <a:cubicBezTo>
                    <a:pt x="6383" y="0"/>
                    <a:pt x="7660" y="1277"/>
                    <a:pt x="7660" y="3830"/>
                  </a:cubicBezTo>
                  <a:cubicBezTo>
                    <a:pt x="7660" y="6383"/>
                    <a:pt x="6383" y="7660"/>
                    <a:pt x="3830" y="7660"/>
                  </a:cubicBezTo>
                  <a:cubicBezTo>
                    <a:pt x="1276" y="7660"/>
                    <a:pt x="0" y="6383"/>
                    <a:pt x="0" y="3830"/>
                  </a:cubicBezTo>
                  <a:cubicBezTo>
                    <a:pt x="0" y="1277"/>
                    <a:pt x="1276" y="0"/>
                    <a:pt x="383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1" name="Google Shape;411;p3"/>
            <p:cNvSpPr/>
            <p:nvPr/>
          </p:nvSpPr>
          <p:spPr>
            <a:xfrm>
              <a:off x="10963338" y="5159989"/>
              <a:ext cx="1915" cy="2553"/>
            </a:xfrm>
            <a:custGeom>
              <a:avLst/>
              <a:gdLst/>
              <a:ahLst/>
              <a:cxnLst/>
              <a:rect l="l" t="t" r="r" b="b"/>
              <a:pathLst>
                <a:path w="1915" h="2553" extrusionOk="0">
                  <a:moveTo>
                    <a:pt x="957" y="0"/>
                  </a:moveTo>
                  <a:cubicBezTo>
                    <a:pt x="957" y="0"/>
                    <a:pt x="957" y="0"/>
                    <a:pt x="957" y="0"/>
                  </a:cubicBezTo>
                  <a:cubicBezTo>
                    <a:pt x="2234" y="1277"/>
                    <a:pt x="2234" y="1277"/>
                    <a:pt x="957" y="0"/>
                  </a:cubicBezTo>
                  <a:cubicBezTo>
                    <a:pt x="2234" y="2554"/>
                    <a:pt x="2234" y="2554"/>
                    <a:pt x="957" y="2554"/>
                  </a:cubicBezTo>
                  <a:lnTo>
                    <a:pt x="957" y="2554"/>
                  </a:lnTo>
                  <a:cubicBezTo>
                    <a:pt x="-319" y="2554"/>
                    <a:pt x="-319" y="1277"/>
                    <a:pt x="957" y="0"/>
                  </a:cubicBezTo>
                  <a:cubicBezTo>
                    <a:pt x="-319" y="0"/>
                    <a:pt x="-319" y="0"/>
                    <a:pt x="957" y="0"/>
                  </a:cubicBezTo>
                  <a:lnTo>
                    <a:pt x="957"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2" name="Google Shape;412;p3"/>
            <p:cNvSpPr/>
            <p:nvPr/>
          </p:nvSpPr>
          <p:spPr>
            <a:xfrm>
              <a:off x="11185164" y="5152329"/>
              <a:ext cx="17874" cy="17873"/>
            </a:xfrm>
            <a:custGeom>
              <a:avLst/>
              <a:gdLst/>
              <a:ahLst/>
              <a:cxnLst/>
              <a:rect l="l" t="t" r="r" b="b"/>
              <a:pathLst>
                <a:path w="17874" h="17873" extrusionOk="0">
                  <a:moveTo>
                    <a:pt x="8937" y="0"/>
                  </a:moveTo>
                  <a:cubicBezTo>
                    <a:pt x="14044" y="0"/>
                    <a:pt x="17874" y="3830"/>
                    <a:pt x="17874" y="8937"/>
                  </a:cubicBezTo>
                  <a:cubicBezTo>
                    <a:pt x="17874" y="8937"/>
                    <a:pt x="17874" y="8937"/>
                    <a:pt x="17874" y="8937"/>
                  </a:cubicBezTo>
                  <a:cubicBezTo>
                    <a:pt x="17874" y="14044"/>
                    <a:pt x="14044" y="17874"/>
                    <a:pt x="8937" y="17874"/>
                  </a:cubicBezTo>
                  <a:cubicBezTo>
                    <a:pt x="8937" y="17874"/>
                    <a:pt x="8937" y="17874"/>
                    <a:pt x="8937" y="17874"/>
                  </a:cubicBezTo>
                  <a:cubicBezTo>
                    <a:pt x="3831" y="17874"/>
                    <a:pt x="0" y="14044"/>
                    <a:pt x="0" y="8937"/>
                  </a:cubicBezTo>
                  <a:cubicBezTo>
                    <a:pt x="0" y="3830"/>
                    <a:pt x="3831" y="0"/>
                    <a:pt x="893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3" name="Google Shape;413;p3"/>
            <p:cNvSpPr/>
            <p:nvPr/>
          </p:nvSpPr>
          <p:spPr>
            <a:xfrm>
              <a:off x="11411140" y="5148499"/>
              <a:ext cx="25533" cy="25533"/>
            </a:xfrm>
            <a:custGeom>
              <a:avLst/>
              <a:gdLst/>
              <a:ahLst/>
              <a:cxnLst/>
              <a:rect l="l" t="t" r="r" b="b"/>
              <a:pathLst>
                <a:path w="25533" h="25533" extrusionOk="0">
                  <a:moveTo>
                    <a:pt x="25534" y="12767"/>
                  </a:moveTo>
                  <a:cubicBezTo>
                    <a:pt x="25534" y="19818"/>
                    <a:pt x="19818" y="25534"/>
                    <a:pt x="12767" y="25534"/>
                  </a:cubicBezTo>
                  <a:cubicBezTo>
                    <a:pt x="5716" y="25534"/>
                    <a:pt x="0" y="19818"/>
                    <a:pt x="0" y="12767"/>
                  </a:cubicBezTo>
                  <a:cubicBezTo>
                    <a:pt x="0" y="5716"/>
                    <a:pt x="5716" y="0"/>
                    <a:pt x="12767" y="0"/>
                  </a:cubicBezTo>
                  <a:cubicBezTo>
                    <a:pt x="19818" y="0"/>
                    <a:pt x="25534" y="5716"/>
                    <a:pt x="25534" y="1276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4" name="Google Shape;414;p3"/>
            <p:cNvSpPr/>
            <p:nvPr/>
          </p:nvSpPr>
          <p:spPr>
            <a:xfrm>
              <a:off x="11651160" y="5157435"/>
              <a:ext cx="7660" cy="8937"/>
            </a:xfrm>
            <a:custGeom>
              <a:avLst/>
              <a:gdLst/>
              <a:ahLst/>
              <a:cxnLst/>
              <a:rect l="l" t="t" r="r" b="b"/>
              <a:pathLst>
                <a:path w="7660" h="8937" extrusionOk="0">
                  <a:moveTo>
                    <a:pt x="3831" y="0"/>
                  </a:moveTo>
                  <a:cubicBezTo>
                    <a:pt x="6383" y="0"/>
                    <a:pt x="7661" y="1277"/>
                    <a:pt x="7661" y="3830"/>
                  </a:cubicBezTo>
                  <a:cubicBezTo>
                    <a:pt x="7661" y="6383"/>
                    <a:pt x="6383" y="7660"/>
                    <a:pt x="5107" y="8937"/>
                  </a:cubicBezTo>
                  <a:cubicBezTo>
                    <a:pt x="2554" y="8937"/>
                    <a:pt x="1277" y="7660"/>
                    <a:pt x="0" y="6383"/>
                  </a:cubicBezTo>
                  <a:cubicBezTo>
                    <a:pt x="0" y="6383"/>
                    <a:pt x="0" y="5107"/>
                    <a:pt x="0" y="5107"/>
                  </a:cubicBezTo>
                  <a:cubicBezTo>
                    <a:pt x="0" y="1277"/>
                    <a:pt x="1277" y="0"/>
                    <a:pt x="383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5" name="Google Shape;415;p3"/>
            <p:cNvSpPr/>
            <p:nvPr/>
          </p:nvSpPr>
          <p:spPr>
            <a:xfrm>
              <a:off x="-114902" y="1763968"/>
              <a:ext cx="20427" cy="20427"/>
            </a:xfrm>
            <a:custGeom>
              <a:avLst/>
              <a:gdLst/>
              <a:ahLst/>
              <a:cxnLst/>
              <a:rect l="l" t="t" r="r" b="b"/>
              <a:pathLst>
                <a:path w="20427" h="20427" extrusionOk="0">
                  <a:moveTo>
                    <a:pt x="20427" y="10214"/>
                  </a:moveTo>
                  <a:cubicBezTo>
                    <a:pt x="20427" y="15855"/>
                    <a:pt x="15854" y="20427"/>
                    <a:pt x="10214" y="20427"/>
                  </a:cubicBezTo>
                  <a:cubicBezTo>
                    <a:pt x="4573" y="20427"/>
                    <a:pt x="0" y="15855"/>
                    <a:pt x="0" y="10214"/>
                  </a:cubicBezTo>
                  <a:cubicBezTo>
                    <a:pt x="0" y="4573"/>
                    <a:pt x="4573" y="0"/>
                    <a:pt x="10214" y="0"/>
                  </a:cubicBezTo>
                  <a:cubicBezTo>
                    <a:pt x="15854" y="0"/>
                    <a:pt x="20427" y="4573"/>
                    <a:pt x="20427" y="1021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6" name="Google Shape;416;p3"/>
            <p:cNvSpPr/>
            <p:nvPr/>
          </p:nvSpPr>
          <p:spPr>
            <a:xfrm>
              <a:off x="82985" y="4877838"/>
              <a:ext cx="105966" cy="105966"/>
            </a:xfrm>
            <a:custGeom>
              <a:avLst/>
              <a:gdLst/>
              <a:ahLst/>
              <a:cxnLst/>
              <a:rect l="l" t="t" r="r" b="b"/>
              <a:pathLst>
                <a:path w="105966" h="105966" extrusionOk="0">
                  <a:moveTo>
                    <a:pt x="53621" y="0"/>
                  </a:moveTo>
                  <a:cubicBezTo>
                    <a:pt x="82985" y="0"/>
                    <a:pt x="105966" y="24257"/>
                    <a:pt x="105966" y="53622"/>
                  </a:cubicBezTo>
                  <a:cubicBezTo>
                    <a:pt x="105966" y="82985"/>
                    <a:pt x="81709" y="105966"/>
                    <a:pt x="52345" y="105966"/>
                  </a:cubicBezTo>
                  <a:cubicBezTo>
                    <a:pt x="22981" y="105966"/>
                    <a:pt x="0" y="82985"/>
                    <a:pt x="0" y="53622"/>
                  </a:cubicBezTo>
                  <a:cubicBezTo>
                    <a:pt x="0" y="24257"/>
                    <a:pt x="24257" y="0"/>
                    <a:pt x="53621" y="0"/>
                  </a:cubicBezTo>
                  <a:cubicBezTo>
                    <a:pt x="53621" y="0"/>
                    <a:pt x="53621" y="0"/>
                    <a:pt x="5362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7" name="Google Shape;417;p3"/>
            <p:cNvSpPr/>
            <p:nvPr/>
          </p:nvSpPr>
          <p:spPr>
            <a:xfrm>
              <a:off x="345985" y="4909756"/>
              <a:ext cx="43407" cy="43407"/>
            </a:xfrm>
            <a:custGeom>
              <a:avLst/>
              <a:gdLst/>
              <a:ahLst/>
              <a:cxnLst/>
              <a:rect l="l" t="t" r="r" b="b"/>
              <a:pathLst>
                <a:path w="43407" h="43407" extrusionOk="0">
                  <a:moveTo>
                    <a:pt x="21704" y="0"/>
                  </a:moveTo>
                  <a:cubicBezTo>
                    <a:pt x="33194" y="0"/>
                    <a:pt x="43408" y="8937"/>
                    <a:pt x="43408" y="21704"/>
                  </a:cubicBezTo>
                  <a:cubicBezTo>
                    <a:pt x="43408" y="33194"/>
                    <a:pt x="34471" y="43408"/>
                    <a:pt x="21704" y="43408"/>
                  </a:cubicBezTo>
                  <a:cubicBezTo>
                    <a:pt x="10214" y="43408"/>
                    <a:pt x="0" y="34471"/>
                    <a:pt x="0" y="21704"/>
                  </a:cubicBezTo>
                  <a:cubicBezTo>
                    <a:pt x="0" y="21704"/>
                    <a:pt x="0" y="21704"/>
                    <a:pt x="0" y="21704"/>
                  </a:cubicBezTo>
                  <a:cubicBezTo>
                    <a:pt x="0" y="8937"/>
                    <a:pt x="10214" y="0"/>
                    <a:pt x="2170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8" name="Google Shape;418;p3"/>
            <p:cNvSpPr/>
            <p:nvPr/>
          </p:nvSpPr>
          <p:spPr>
            <a:xfrm>
              <a:off x="595689" y="4928906"/>
              <a:ext cx="3082" cy="2553"/>
            </a:xfrm>
            <a:custGeom>
              <a:avLst/>
              <a:gdLst/>
              <a:ahLst/>
              <a:cxnLst/>
              <a:rect l="l" t="t" r="r" b="b"/>
              <a:pathLst>
                <a:path w="3082" h="2553" extrusionOk="0">
                  <a:moveTo>
                    <a:pt x="1806" y="0"/>
                  </a:moveTo>
                  <a:cubicBezTo>
                    <a:pt x="3082" y="0"/>
                    <a:pt x="3082" y="1277"/>
                    <a:pt x="3082" y="1277"/>
                  </a:cubicBezTo>
                  <a:cubicBezTo>
                    <a:pt x="3082" y="2554"/>
                    <a:pt x="1806" y="2554"/>
                    <a:pt x="1806" y="2554"/>
                  </a:cubicBezTo>
                  <a:cubicBezTo>
                    <a:pt x="1806" y="2554"/>
                    <a:pt x="1806" y="2554"/>
                    <a:pt x="1806" y="2554"/>
                  </a:cubicBezTo>
                  <a:cubicBezTo>
                    <a:pt x="529" y="2554"/>
                    <a:pt x="529" y="1277"/>
                    <a:pt x="529" y="1277"/>
                  </a:cubicBezTo>
                  <a:cubicBezTo>
                    <a:pt x="-748" y="1277"/>
                    <a:pt x="529" y="0"/>
                    <a:pt x="18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9" name="Google Shape;419;p3"/>
            <p:cNvSpPr/>
            <p:nvPr/>
          </p:nvSpPr>
          <p:spPr>
            <a:xfrm>
              <a:off x="5429803" y="4925076"/>
              <a:ext cx="10213" cy="10213"/>
            </a:xfrm>
            <a:custGeom>
              <a:avLst/>
              <a:gdLst/>
              <a:ahLst/>
              <a:cxnLst/>
              <a:rect l="l" t="t" r="r" b="b"/>
              <a:pathLst>
                <a:path w="10213" h="10213" extrusionOk="0">
                  <a:moveTo>
                    <a:pt x="5107" y="0"/>
                  </a:moveTo>
                  <a:cubicBezTo>
                    <a:pt x="7660" y="0"/>
                    <a:pt x="10214" y="2553"/>
                    <a:pt x="10214" y="5107"/>
                  </a:cubicBezTo>
                  <a:cubicBezTo>
                    <a:pt x="10214" y="7660"/>
                    <a:pt x="7660" y="10213"/>
                    <a:pt x="5107" y="10213"/>
                  </a:cubicBezTo>
                  <a:cubicBezTo>
                    <a:pt x="2554" y="10213"/>
                    <a:pt x="0" y="7660"/>
                    <a:pt x="0" y="5107"/>
                  </a:cubicBezTo>
                  <a:cubicBezTo>
                    <a:pt x="0" y="2553"/>
                    <a:pt x="2554" y="0"/>
                    <a:pt x="5107" y="0"/>
                  </a:cubicBezTo>
                  <a:lnTo>
                    <a:pt x="5107"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0" name="Google Shape;420;p3"/>
            <p:cNvSpPr/>
            <p:nvPr/>
          </p:nvSpPr>
          <p:spPr>
            <a:xfrm>
              <a:off x="5649395" y="4913586"/>
              <a:ext cx="33194" cy="33194"/>
            </a:xfrm>
            <a:custGeom>
              <a:avLst/>
              <a:gdLst/>
              <a:ahLst/>
              <a:cxnLst/>
              <a:rect l="l" t="t" r="r" b="b"/>
              <a:pathLst>
                <a:path w="33194" h="33194" extrusionOk="0">
                  <a:moveTo>
                    <a:pt x="33194" y="16597"/>
                  </a:moveTo>
                  <a:cubicBezTo>
                    <a:pt x="33194" y="25763"/>
                    <a:pt x="25763" y="33194"/>
                    <a:pt x="16597" y="33194"/>
                  </a:cubicBezTo>
                  <a:cubicBezTo>
                    <a:pt x="7431" y="33194"/>
                    <a:pt x="0" y="25763"/>
                    <a:pt x="0" y="16597"/>
                  </a:cubicBezTo>
                  <a:cubicBezTo>
                    <a:pt x="0" y="7431"/>
                    <a:pt x="7431" y="0"/>
                    <a:pt x="16597" y="0"/>
                  </a:cubicBezTo>
                  <a:cubicBezTo>
                    <a:pt x="25763" y="0"/>
                    <a:pt x="33194" y="7431"/>
                    <a:pt x="33194" y="1659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1" name="Google Shape;421;p3"/>
            <p:cNvSpPr/>
            <p:nvPr/>
          </p:nvSpPr>
          <p:spPr>
            <a:xfrm>
              <a:off x="5880478" y="4914863"/>
              <a:ext cx="30640" cy="30640"/>
            </a:xfrm>
            <a:custGeom>
              <a:avLst/>
              <a:gdLst/>
              <a:ahLst/>
              <a:cxnLst/>
              <a:rect l="l" t="t" r="r" b="b"/>
              <a:pathLst>
                <a:path w="30640" h="30640" extrusionOk="0">
                  <a:moveTo>
                    <a:pt x="30641" y="15320"/>
                  </a:moveTo>
                  <a:cubicBezTo>
                    <a:pt x="30641" y="23782"/>
                    <a:pt x="23782" y="30641"/>
                    <a:pt x="15320" y="30641"/>
                  </a:cubicBezTo>
                  <a:cubicBezTo>
                    <a:pt x="6859" y="30641"/>
                    <a:pt x="0" y="23782"/>
                    <a:pt x="0" y="15320"/>
                  </a:cubicBezTo>
                  <a:cubicBezTo>
                    <a:pt x="0" y="6859"/>
                    <a:pt x="6859" y="0"/>
                    <a:pt x="15320" y="0"/>
                  </a:cubicBezTo>
                  <a:cubicBezTo>
                    <a:pt x="23782" y="0"/>
                    <a:pt x="30641" y="6859"/>
                    <a:pt x="30641" y="1532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2" name="Google Shape;422;p3"/>
            <p:cNvSpPr/>
            <p:nvPr/>
          </p:nvSpPr>
          <p:spPr>
            <a:xfrm>
              <a:off x="6117944" y="4922523"/>
              <a:ext cx="15320" cy="15320"/>
            </a:xfrm>
            <a:custGeom>
              <a:avLst/>
              <a:gdLst/>
              <a:ahLst/>
              <a:cxnLst/>
              <a:rect l="l" t="t" r="r" b="b"/>
              <a:pathLst>
                <a:path w="15320" h="15320" extrusionOk="0">
                  <a:moveTo>
                    <a:pt x="7660" y="0"/>
                  </a:moveTo>
                  <a:cubicBezTo>
                    <a:pt x="11490" y="0"/>
                    <a:pt x="15320" y="3830"/>
                    <a:pt x="15320" y="7660"/>
                  </a:cubicBezTo>
                  <a:cubicBezTo>
                    <a:pt x="15320" y="7660"/>
                    <a:pt x="15320" y="7660"/>
                    <a:pt x="15320" y="7660"/>
                  </a:cubicBezTo>
                  <a:cubicBezTo>
                    <a:pt x="15320" y="11490"/>
                    <a:pt x="11490" y="15321"/>
                    <a:pt x="7660" y="15321"/>
                  </a:cubicBezTo>
                  <a:cubicBezTo>
                    <a:pt x="3830" y="15321"/>
                    <a:pt x="0" y="11490"/>
                    <a:pt x="0" y="7660"/>
                  </a:cubicBezTo>
                  <a:lnTo>
                    <a:pt x="0" y="7660"/>
                  </a:lnTo>
                  <a:cubicBezTo>
                    <a:pt x="0" y="5107"/>
                    <a:pt x="2553" y="1277"/>
                    <a:pt x="7660" y="0"/>
                  </a:cubicBezTo>
                  <a:cubicBezTo>
                    <a:pt x="7660" y="0"/>
                    <a:pt x="7660" y="0"/>
                    <a:pt x="76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3" name="Google Shape;423;p3"/>
            <p:cNvSpPr/>
            <p:nvPr/>
          </p:nvSpPr>
          <p:spPr>
            <a:xfrm>
              <a:off x="6348779" y="4922523"/>
              <a:ext cx="15567" cy="15320"/>
            </a:xfrm>
            <a:custGeom>
              <a:avLst/>
              <a:gdLst/>
              <a:ahLst/>
              <a:cxnLst/>
              <a:rect l="l" t="t" r="r" b="b"/>
              <a:pathLst>
                <a:path w="15567" h="15320" extrusionOk="0">
                  <a:moveTo>
                    <a:pt x="7908" y="0"/>
                  </a:moveTo>
                  <a:cubicBezTo>
                    <a:pt x="13014" y="0"/>
                    <a:pt x="15568" y="3830"/>
                    <a:pt x="15568" y="7660"/>
                  </a:cubicBezTo>
                  <a:cubicBezTo>
                    <a:pt x="15568" y="11490"/>
                    <a:pt x="11738" y="15321"/>
                    <a:pt x="7908" y="15321"/>
                  </a:cubicBezTo>
                  <a:cubicBezTo>
                    <a:pt x="2801" y="15321"/>
                    <a:pt x="247" y="11490"/>
                    <a:pt x="247" y="7660"/>
                  </a:cubicBezTo>
                  <a:lnTo>
                    <a:pt x="247" y="7660"/>
                  </a:lnTo>
                  <a:cubicBezTo>
                    <a:pt x="-1029" y="3830"/>
                    <a:pt x="2801" y="0"/>
                    <a:pt x="7908" y="0"/>
                  </a:cubicBezTo>
                  <a:cubicBezTo>
                    <a:pt x="7908" y="0"/>
                    <a:pt x="7908" y="0"/>
                    <a:pt x="790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4" name="Google Shape;424;p3"/>
            <p:cNvSpPr/>
            <p:nvPr/>
          </p:nvSpPr>
          <p:spPr>
            <a:xfrm>
              <a:off x="6568619" y="4912309"/>
              <a:ext cx="35747" cy="35747"/>
            </a:xfrm>
            <a:custGeom>
              <a:avLst/>
              <a:gdLst/>
              <a:ahLst/>
              <a:cxnLst/>
              <a:rect l="l" t="t" r="r" b="b"/>
              <a:pathLst>
                <a:path w="35747" h="35747" extrusionOk="0">
                  <a:moveTo>
                    <a:pt x="35747" y="17874"/>
                  </a:moveTo>
                  <a:cubicBezTo>
                    <a:pt x="35747" y="27745"/>
                    <a:pt x="27745" y="35748"/>
                    <a:pt x="17873" y="35748"/>
                  </a:cubicBezTo>
                  <a:cubicBezTo>
                    <a:pt x="8002" y="35748"/>
                    <a:pt x="-1" y="27745"/>
                    <a:pt x="-1" y="17874"/>
                  </a:cubicBezTo>
                  <a:cubicBezTo>
                    <a:pt x="-1" y="8002"/>
                    <a:pt x="8002" y="0"/>
                    <a:pt x="17873" y="0"/>
                  </a:cubicBezTo>
                  <a:cubicBezTo>
                    <a:pt x="27745" y="0"/>
                    <a:pt x="35747" y="8002"/>
                    <a:pt x="35747" y="1787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5" name="Google Shape;425;p3"/>
            <p:cNvSpPr/>
            <p:nvPr/>
          </p:nvSpPr>
          <p:spPr>
            <a:xfrm>
              <a:off x="6793318" y="4907203"/>
              <a:ext cx="48515" cy="48514"/>
            </a:xfrm>
            <a:custGeom>
              <a:avLst/>
              <a:gdLst/>
              <a:ahLst/>
              <a:cxnLst/>
              <a:rect l="l" t="t" r="r" b="b"/>
              <a:pathLst>
                <a:path w="48515" h="48514" extrusionOk="0">
                  <a:moveTo>
                    <a:pt x="24258" y="0"/>
                  </a:moveTo>
                  <a:cubicBezTo>
                    <a:pt x="37025" y="0"/>
                    <a:pt x="48515" y="10213"/>
                    <a:pt x="48515" y="24257"/>
                  </a:cubicBezTo>
                  <a:cubicBezTo>
                    <a:pt x="48515" y="37024"/>
                    <a:pt x="38301" y="48514"/>
                    <a:pt x="24258" y="48514"/>
                  </a:cubicBezTo>
                  <a:cubicBezTo>
                    <a:pt x="10214" y="48514"/>
                    <a:pt x="0" y="38301"/>
                    <a:pt x="0" y="24257"/>
                  </a:cubicBezTo>
                  <a:cubicBezTo>
                    <a:pt x="0" y="24257"/>
                    <a:pt x="0" y="24257"/>
                    <a:pt x="0" y="24257"/>
                  </a:cubicBezTo>
                  <a:cubicBezTo>
                    <a:pt x="0" y="10213"/>
                    <a:pt x="11491" y="0"/>
                    <a:pt x="2425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6" name="Google Shape;426;p3"/>
            <p:cNvSpPr/>
            <p:nvPr/>
          </p:nvSpPr>
          <p:spPr>
            <a:xfrm>
              <a:off x="7026954" y="4909756"/>
              <a:ext cx="42130" cy="42131"/>
            </a:xfrm>
            <a:custGeom>
              <a:avLst/>
              <a:gdLst/>
              <a:ahLst/>
              <a:cxnLst/>
              <a:rect l="l" t="t" r="r" b="b"/>
              <a:pathLst>
                <a:path w="42130" h="42131" extrusionOk="0">
                  <a:moveTo>
                    <a:pt x="20427" y="0"/>
                  </a:moveTo>
                  <a:cubicBezTo>
                    <a:pt x="31917" y="0"/>
                    <a:pt x="42131" y="8937"/>
                    <a:pt x="42131" y="20427"/>
                  </a:cubicBezTo>
                  <a:cubicBezTo>
                    <a:pt x="42131" y="31917"/>
                    <a:pt x="33194" y="42131"/>
                    <a:pt x="21703" y="42131"/>
                  </a:cubicBezTo>
                  <a:cubicBezTo>
                    <a:pt x="10213" y="42131"/>
                    <a:pt x="0" y="33194"/>
                    <a:pt x="0" y="21704"/>
                  </a:cubicBezTo>
                  <a:cubicBezTo>
                    <a:pt x="0" y="21704"/>
                    <a:pt x="0" y="21704"/>
                    <a:pt x="0" y="21704"/>
                  </a:cubicBezTo>
                  <a:cubicBezTo>
                    <a:pt x="0" y="8937"/>
                    <a:pt x="8936" y="0"/>
                    <a:pt x="2042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7" name="Google Shape;427;p3"/>
            <p:cNvSpPr/>
            <p:nvPr/>
          </p:nvSpPr>
          <p:spPr>
            <a:xfrm>
              <a:off x="7268250" y="4919969"/>
              <a:ext cx="20427" cy="20427"/>
            </a:xfrm>
            <a:custGeom>
              <a:avLst/>
              <a:gdLst/>
              <a:ahLst/>
              <a:cxnLst/>
              <a:rect l="l" t="t" r="r" b="b"/>
              <a:pathLst>
                <a:path w="20427" h="20427" extrusionOk="0">
                  <a:moveTo>
                    <a:pt x="20428" y="10214"/>
                  </a:moveTo>
                  <a:cubicBezTo>
                    <a:pt x="20428" y="15854"/>
                    <a:pt x="15855" y="20427"/>
                    <a:pt x="10214" y="20427"/>
                  </a:cubicBezTo>
                  <a:cubicBezTo>
                    <a:pt x="4573" y="20427"/>
                    <a:pt x="1" y="15854"/>
                    <a:pt x="1" y="10214"/>
                  </a:cubicBezTo>
                  <a:cubicBezTo>
                    <a:pt x="1" y="4573"/>
                    <a:pt x="4573" y="0"/>
                    <a:pt x="10214" y="0"/>
                  </a:cubicBezTo>
                  <a:cubicBezTo>
                    <a:pt x="15855" y="0"/>
                    <a:pt x="20428" y="4573"/>
                    <a:pt x="20428" y="1021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8" name="Google Shape;428;p3"/>
            <p:cNvSpPr/>
            <p:nvPr/>
          </p:nvSpPr>
          <p:spPr>
            <a:xfrm>
              <a:off x="7504439" y="4927630"/>
              <a:ext cx="6383" cy="6383"/>
            </a:xfrm>
            <a:custGeom>
              <a:avLst/>
              <a:gdLst/>
              <a:ahLst/>
              <a:cxnLst/>
              <a:rect l="l" t="t" r="r" b="b"/>
              <a:pathLst>
                <a:path w="6383" h="6383" extrusionOk="0">
                  <a:moveTo>
                    <a:pt x="3830" y="0"/>
                  </a:moveTo>
                  <a:cubicBezTo>
                    <a:pt x="5107" y="0"/>
                    <a:pt x="6383" y="1277"/>
                    <a:pt x="6383" y="2554"/>
                  </a:cubicBezTo>
                  <a:lnTo>
                    <a:pt x="6383" y="2554"/>
                  </a:lnTo>
                  <a:cubicBezTo>
                    <a:pt x="6383" y="3830"/>
                    <a:pt x="5107" y="5107"/>
                    <a:pt x="3830" y="6383"/>
                  </a:cubicBezTo>
                  <a:cubicBezTo>
                    <a:pt x="2554" y="6383"/>
                    <a:pt x="1277" y="5107"/>
                    <a:pt x="0" y="2554"/>
                  </a:cubicBezTo>
                  <a:cubicBezTo>
                    <a:pt x="1277" y="1277"/>
                    <a:pt x="2554" y="0"/>
                    <a:pt x="383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9" name="Google Shape;429;p3"/>
            <p:cNvSpPr/>
            <p:nvPr/>
          </p:nvSpPr>
          <p:spPr>
            <a:xfrm>
              <a:off x="7736799" y="4927630"/>
              <a:ext cx="5106" cy="5106"/>
            </a:xfrm>
            <a:custGeom>
              <a:avLst/>
              <a:gdLst/>
              <a:ahLst/>
              <a:cxnLst/>
              <a:rect l="l" t="t" r="r" b="b"/>
              <a:pathLst>
                <a:path w="5106" h="5106" extrusionOk="0">
                  <a:moveTo>
                    <a:pt x="5107" y="2553"/>
                  </a:moveTo>
                  <a:cubicBezTo>
                    <a:pt x="5107" y="3963"/>
                    <a:pt x="3964" y="5107"/>
                    <a:pt x="2554" y="5107"/>
                  </a:cubicBezTo>
                  <a:cubicBezTo>
                    <a:pt x="1143" y="5107"/>
                    <a:pt x="0" y="3964"/>
                    <a:pt x="0" y="2553"/>
                  </a:cubicBezTo>
                  <a:cubicBezTo>
                    <a:pt x="0" y="1143"/>
                    <a:pt x="1143" y="0"/>
                    <a:pt x="2554" y="0"/>
                  </a:cubicBezTo>
                  <a:cubicBezTo>
                    <a:pt x="3964" y="0"/>
                    <a:pt x="5107" y="1143"/>
                    <a:pt x="5107" y="2553"/>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0" name="Google Shape;430;p3"/>
            <p:cNvSpPr/>
            <p:nvPr/>
          </p:nvSpPr>
          <p:spPr>
            <a:xfrm>
              <a:off x="7962775" y="4923800"/>
              <a:ext cx="12766" cy="12766"/>
            </a:xfrm>
            <a:custGeom>
              <a:avLst/>
              <a:gdLst/>
              <a:ahLst/>
              <a:cxnLst/>
              <a:rect l="l" t="t" r="r" b="b"/>
              <a:pathLst>
                <a:path w="12766" h="12766" extrusionOk="0">
                  <a:moveTo>
                    <a:pt x="12767" y="6383"/>
                  </a:moveTo>
                  <a:cubicBezTo>
                    <a:pt x="12767" y="9909"/>
                    <a:pt x="9909" y="12767"/>
                    <a:pt x="6384" y="12767"/>
                  </a:cubicBezTo>
                  <a:cubicBezTo>
                    <a:pt x="2858" y="12767"/>
                    <a:pt x="0" y="9909"/>
                    <a:pt x="0" y="6383"/>
                  </a:cubicBezTo>
                  <a:cubicBezTo>
                    <a:pt x="0" y="2858"/>
                    <a:pt x="2858" y="0"/>
                    <a:pt x="6384" y="0"/>
                  </a:cubicBezTo>
                  <a:cubicBezTo>
                    <a:pt x="9909" y="0"/>
                    <a:pt x="12767" y="2858"/>
                    <a:pt x="12767" y="6383"/>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1" name="Google Shape;431;p3"/>
            <p:cNvSpPr/>
            <p:nvPr/>
          </p:nvSpPr>
          <p:spPr>
            <a:xfrm>
              <a:off x="8191304" y="4922523"/>
              <a:ext cx="15320" cy="15320"/>
            </a:xfrm>
            <a:custGeom>
              <a:avLst/>
              <a:gdLst/>
              <a:ahLst/>
              <a:cxnLst/>
              <a:rect l="l" t="t" r="r" b="b"/>
              <a:pathLst>
                <a:path w="15320" h="15320" extrusionOk="0">
                  <a:moveTo>
                    <a:pt x="7661" y="0"/>
                  </a:moveTo>
                  <a:cubicBezTo>
                    <a:pt x="12767" y="0"/>
                    <a:pt x="15321" y="3830"/>
                    <a:pt x="15321" y="7660"/>
                  </a:cubicBezTo>
                  <a:cubicBezTo>
                    <a:pt x="15321" y="12767"/>
                    <a:pt x="11491" y="15321"/>
                    <a:pt x="7661" y="15321"/>
                  </a:cubicBezTo>
                  <a:cubicBezTo>
                    <a:pt x="7661" y="15321"/>
                    <a:pt x="7661" y="15321"/>
                    <a:pt x="7661" y="15321"/>
                  </a:cubicBezTo>
                  <a:cubicBezTo>
                    <a:pt x="2554" y="15321"/>
                    <a:pt x="0" y="11490"/>
                    <a:pt x="0" y="7660"/>
                  </a:cubicBezTo>
                  <a:cubicBezTo>
                    <a:pt x="0" y="3830"/>
                    <a:pt x="3831" y="0"/>
                    <a:pt x="7661" y="0"/>
                  </a:cubicBezTo>
                  <a:cubicBezTo>
                    <a:pt x="7661" y="0"/>
                    <a:pt x="7661" y="0"/>
                    <a:pt x="766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2" name="Google Shape;432;p3"/>
            <p:cNvSpPr/>
            <p:nvPr/>
          </p:nvSpPr>
          <p:spPr>
            <a:xfrm>
              <a:off x="8416003" y="4916139"/>
              <a:ext cx="28087" cy="28087"/>
            </a:xfrm>
            <a:custGeom>
              <a:avLst/>
              <a:gdLst/>
              <a:ahLst/>
              <a:cxnLst/>
              <a:rect l="l" t="t" r="r" b="b"/>
              <a:pathLst>
                <a:path w="28087" h="28087" extrusionOk="0">
                  <a:moveTo>
                    <a:pt x="28088" y="14044"/>
                  </a:moveTo>
                  <a:cubicBezTo>
                    <a:pt x="28088" y="21800"/>
                    <a:pt x="21800" y="28087"/>
                    <a:pt x="14044" y="28087"/>
                  </a:cubicBezTo>
                  <a:cubicBezTo>
                    <a:pt x="6289" y="28087"/>
                    <a:pt x="1" y="21800"/>
                    <a:pt x="1" y="14044"/>
                  </a:cubicBezTo>
                  <a:cubicBezTo>
                    <a:pt x="1" y="6288"/>
                    <a:pt x="6289" y="0"/>
                    <a:pt x="14044" y="0"/>
                  </a:cubicBezTo>
                  <a:cubicBezTo>
                    <a:pt x="21800" y="0"/>
                    <a:pt x="28088" y="6288"/>
                    <a:pt x="28088" y="1404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3" name="Google Shape;433;p3"/>
            <p:cNvSpPr/>
            <p:nvPr/>
          </p:nvSpPr>
          <p:spPr>
            <a:xfrm>
              <a:off x="8634319" y="4905926"/>
              <a:ext cx="49791" cy="49791"/>
            </a:xfrm>
            <a:custGeom>
              <a:avLst/>
              <a:gdLst/>
              <a:ahLst/>
              <a:cxnLst/>
              <a:rect l="l" t="t" r="r" b="b"/>
              <a:pathLst>
                <a:path w="49791" h="49791" extrusionOk="0">
                  <a:moveTo>
                    <a:pt x="25534" y="0"/>
                  </a:moveTo>
                  <a:cubicBezTo>
                    <a:pt x="39578" y="0"/>
                    <a:pt x="49792" y="11490"/>
                    <a:pt x="49792" y="25534"/>
                  </a:cubicBezTo>
                  <a:cubicBezTo>
                    <a:pt x="49792" y="39578"/>
                    <a:pt x="38301" y="49791"/>
                    <a:pt x="24258" y="49791"/>
                  </a:cubicBezTo>
                  <a:cubicBezTo>
                    <a:pt x="10213" y="49791"/>
                    <a:pt x="0" y="38301"/>
                    <a:pt x="0" y="25534"/>
                  </a:cubicBezTo>
                  <a:cubicBezTo>
                    <a:pt x="1277" y="11490"/>
                    <a:pt x="11491" y="0"/>
                    <a:pt x="25534" y="0"/>
                  </a:cubicBezTo>
                  <a:cubicBezTo>
                    <a:pt x="25534" y="0"/>
                    <a:pt x="25534" y="0"/>
                    <a:pt x="2553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4" name="Google Shape;434;p3"/>
            <p:cNvSpPr/>
            <p:nvPr/>
          </p:nvSpPr>
          <p:spPr>
            <a:xfrm>
              <a:off x="8865402" y="4904649"/>
              <a:ext cx="51067" cy="51067"/>
            </a:xfrm>
            <a:custGeom>
              <a:avLst/>
              <a:gdLst/>
              <a:ahLst/>
              <a:cxnLst/>
              <a:rect l="l" t="t" r="r" b="b"/>
              <a:pathLst>
                <a:path w="51067" h="51067" extrusionOk="0">
                  <a:moveTo>
                    <a:pt x="25534" y="0"/>
                  </a:moveTo>
                  <a:cubicBezTo>
                    <a:pt x="39577" y="0"/>
                    <a:pt x="51068" y="11490"/>
                    <a:pt x="51068" y="25534"/>
                  </a:cubicBezTo>
                  <a:cubicBezTo>
                    <a:pt x="51068" y="39578"/>
                    <a:pt x="39577" y="51068"/>
                    <a:pt x="25534" y="51068"/>
                  </a:cubicBezTo>
                  <a:cubicBezTo>
                    <a:pt x="11490" y="51068"/>
                    <a:pt x="0" y="39578"/>
                    <a:pt x="0" y="25534"/>
                  </a:cubicBezTo>
                  <a:cubicBezTo>
                    <a:pt x="0" y="11490"/>
                    <a:pt x="11490" y="0"/>
                    <a:pt x="25534" y="0"/>
                  </a:cubicBezTo>
                  <a:cubicBezTo>
                    <a:pt x="25534" y="0"/>
                    <a:pt x="25534" y="0"/>
                    <a:pt x="2553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5" name="Google Shape;435;p3"/>
            <p:cNvSpPr/>
            <p:nvPr/>
          </p:nvSpPr>
          <p:spPr>
            <a:xfrm>
              <a:off x="9087547" y="4896989"/>
              <a:ext cx="66388" cy="66388"/>
            </a:xfrm>
            <a:custGeom>
              <a:avLst/>
              <a:gdLst/>
              <a:ahLst/>
              <a:cxnLst/>
              <a:rect l="l" t="t" r="r" b="b"/>
              <a:pathLst>
                <a:path w="66388" h="66388" extrusionOk="0">
                  <a:moveTo>
                    <a:pt x="33195" y="0"/>
                  </a:moveTo>
                  <a:cubicBezTo>
                    <a:pt x="51068" y="0"/>
                    <a:pt x="66389" y="15321"/>
                    <a:pt x="66389" y="33194"/>
                  </a:cubicBezTo>
                  <a:cubicBezTo>
                    <a:pt x="66389" y="51068"/>
                    <a:pt x="51068" y="66389"/>
                    <a:pt x="33195" y="66389"/>
                  </a:cubicBezTo>
                  <a:cubicBezTo>
                    <a:pt x="15321" y="66389"/>
                    <a:pt x="0" y="51068"/>
                    <a:pt x="0" y="33194"/>
                  </a:cubicBezTo>
                  <a:lnTo>
                    <a:pt x="0" y="33194"/>
                  </a:lnTo>
                  <a:cubicBezTo>
                    <a:pt x="0" y="15321"/>
                    <a:pt x="15321" y="0"/>
                    <a:pt x="33195" y="0"/>
                  </a:cubicBezTo>
                  <a:cubicBezTo>
                    <a:pt x="33195" y="0"/>
                    <a:pt x="33195" y="0"/>
                    <a:pt x="3319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6" name="Google Shape;436;p3"/>
            <p:cNvSpPr/>
            <p:nvPr/>
          </p:nvSpPr>
          <p:spPr>
            <a:xfrm>
              <a:off x="9309693" y="4888052"/>
              <a:ext cx="84261" cy="84261"/>
            </a:xfrm>
            <a:custGeom>
              <a:avLst/>
              <a:gdLst/>
              <a:ahLst/>
              <a:cxnLst/>
              <a:rect l="l" t="t" r="r" b="b"/>
              <a:pathLst>
                <a:path w="84261" h="84261" extrusionOk="0">
                  <a:moveTo>
                    <a:pt x="42131" y="0"/>
                  </a:moveTo>
                  <a:cubicBezTo>
                    <a:pt x="65111" y="0"/>
                    <a:pt x="84262" y="19150"/>
                    <a:pt x="84262" y="42131"/>
                  </a:cubicBezTo>
                  <a:cubicBezTo>
                    <a:pt x="84262" y="65111"/>
                    <a:pt x="65111" y="84262"/>
                    <a:pt x="42131" y="84262"/>
                  </a:cubicBezTo>
                  <a:cubicBezTo>
                    <a:pt x="19150" y="84262"/>
                    <a:pt x="0" y="65111"/>
                    <a:pt x="0" y="42131"/>
                  </a:cubicBezTo>
                  <a:cubicBezTo>
                    <a:pt x="0" y="19150"/>
                    <a:pt x="17873" y="0"/>
                    <a:pt x="42131" y="0"/>
                  </a:cubicBezTo>
                  <a:lnTo>
                    <a:pt x="42131"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7" name="Google Shape;437;p3"/>
            <p:cNvSpPr/>
            <p:nvPr/>
          </p:nvSpPr>
          <p:spPr>
            <a:xfrm>
              <a:off x="9554819" y="4903372"/>
              <a:ext cx="53621" cy="53621"/>
            </a:xfrm>
            <a:custGeom>
              <a:avLst/>
              <a:gdLst/>
              <a:ahLst/>
              <a:cxnLst/>
              <a:rect l="l" t="t" r="r" b="b"/>
              <a:pathLst>
                <a:path w="53621" h="53621" extrusionOk="0">
                  <a:moveTo>
                    <a:pt x="53621" y="26811"/>
                  </a:moveTo>
                  <a:cubicBezTo>
                    <a:pt x="53621" y="41618"/>
                    <a:pt x="41618" y="53621"/>
                    <a:pt x="26811" y="53621"/>
                  </a:cubicBezTo>
                  <a:cubicBezTo>
                    <a:pt x="12004" y="53621"/>
                    <a:pt x="0" y="41618"/>
                    <a:pt x="0" y="26811"/>
                  </a:cubicBezTo>
                  <a:cubicBezTo>
                    <a:pt x="0" y="12004"/>
                    <a:pt x="12004" y="0"/>
                    <a:pt x="26811" y="0"/>
                  </a:cubicBezTo>
                  <a:cubicBezTo>
                    <a:pt x="41618" y="0"/>
                    <a:pt x="53621" y="12004"/>
                    <a:pt x="53621" y="2681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8" name="Google Shape;438;p3"/>
            <p:cNvSpPr/>
            <p:nvPr/>
          </p:nvSpPr>
          <p:spPr>
            <a:xfrm>
              <a:off x="9789732" y="4908479"/>
              <a:ext cx="43407" cy="43407"/>
            </a:xfrm>
            <a:custGeom>
              <a:avLst/>
              <a:gdLst/>
              <a:ahLst/>
              <a:cxnLst/>
              <a:rect l="l" t="t" r="r" b="b"/>
              <a:pathLst>
                <a:path w="43407" h="43407" extrusionOk="0">
                  <a:moveTo>
                    <a:pt x="43408" y="21704"/>
                  </a:moveTo>
                  <a:cubicBezTo>
                    <a:pt x="43408" y="33690"/>
                    <a:pt x="33691" y="43408"/>
                    <a:pt x="21704" y="43408"/>
                  </a:cubicBezTo>
                  <a:cubicBezTo>
                    <a:pt x="9717" y="43408"/>
                    <a:pt x="0" y="33691"/>
                    <a:pt x="0" y="21704"/>
                  </a:cubicBezTo>
                  <a:cubicBezTo>
                    <a:pt x="0" y="9717"/>
                    <a:pt x="9717" y="0"/>
                    <a:pt x="21704" y="0"/>
                  </a:cubicBezTo>
                  <a:cubicBezTo>
                    <a:pt x="33691" y="0"/>
                    <a:pt x="43408" y="9717"/>
                    <a:pt x="43408" y="2170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9" name="Google Shape;439;p3"/>
            <p:cNvSpPr/>
            <p:nvPr/>
          </p:nvSpPr>
          <p:spPr>
            <a:xfrm>
              <a:off x="11884796" y="4930183"/>
              <a:ext cx="12766" cy="12766"/>
            </a:xfrm>
            <a:custGeom>
              <a:avLst/>
              <a:gdLst/>
              <a:ahLst/>
              <a:cxnLst/>
              <a:rect l="l" t="t" r="r" b="b"/>
              <a:pathLst>
                <a:path w="12766" h="12766" extrusionOk="0">
                  <a:moveTo>
                    <a:pt x="0" y="0"/>
                  </a:moveTo>
                  <a:lnTo>
                    <a:pt x="0" y="0"/>
                  </a:lnTo>
                  <a:lnTo>
                    <a:pt x="0" y="0"/>
                  </a:lnTo>
                  <a:cubicBezTo>
                    <a:pt x="0" y="0"/>
                    <a:pt x="0" y="0"/>
                    <a:pt x="0" y="0"/>
                  </a:cubicBezTo>
                  <a:lnTo>
                    <a:pt x="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0" name="Google Shape;440;p3"/>
            <p:cNvSpPr/>
            <p:nvPr/>
          </p:nvSpPr>
          <p:spPr>
            <a:xfrm>
              <a:off x="94475" y="2076759"/>
              <a:ext cx="35747" cy="35747"/>
            </a:xfrm>
            <a:custGeom>
              <a:avLst/>
              <a:gdLst/>
              <a:ahLst/>
              <a:cxnLst/>
              <a:rect l="l" t="t" r="r" b="b"/>
              <a:pathLst>
                <a:path w="35747" h="35747" extrusionOk="0">
                  <a:moveTo>
                    <a:pt x="35748" y="17874"/>
                  </a:moveTo>
                  <a:cubicBezTo>
                    <a:pt x="35748" y="27745"/>
                    <a:pt x="27745" y="35747"/>
                    <a:pt x="17874" y="35747"/>
                  </a:cubicBezTo>
                  <a:cubicBezTo>
                    <a:pt x="8002" y="35747"/>
                    <a:pt x="0" y="27745"/>
                    <a:pt x="0" y="17874"/>
                  </a:cubicBezTo>
                  <a:cubicBezTo>
                    <a:pt x="0" y="8002"/>
                    <a:pt x="8002" y="0"/>
                    <a:pt x="17874" y="0"/>
                  </a:cubicBezTo>
                  <a:cubicBezTo>
                    <a:pt x="27745" y="0"/>
                    <a:pt x="35748" y="8002"/>
                    <a:pt x="35748" y="1787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1" name="Google Shape;441;p3"/>
            <p:cNvSpPr/>
            <p:nvPr/>
          </p:nvSpPr>
          <p:spPr>
            <a:xfrm>
              <a:off x="93199" y="4655693"/>
              <a:ext cx="88092" cy="88092"/>
            </a:xfrm>
            <a:custGeom>
              <a:avLst/>
              <a:gdLst/>
              <a:ahLst/>
              <a:cxnLst/>
              <a:rect l="l" t="t" r="r" b="b"/>
              <a:pathLst>
                <a:path w="88092" h="88092" extrusionOk="0">
                  <a:moveTo>
                    <a:pt x="43408" y="0"/>
                  </a:moveTo>
                  <a:cubicBezTo>
                    <a:pt x="67665" y="0"/>
                    <a:pt x="88092" y="19150"/>
                    <a:pt x="88092" y="43408"/>
                  </a:cubicBezTo>
                  <a:cubicBezTo>
                    <a:pt x="88092" y="67665"/>
                    <a:pt x="68942" y="88092"/>
                    <a:pt x="44684" y="88092"/>
                  </a:cubicBezTo>
                  <a:cubicBezTo>
                    <a:pt x="20427" y="88092"/>
                    <a:pt x="0" y="68942"/>
                    <a:pt x="0" y="44684"/>
                  </a:cubicBezTo>
                  <a:cubicBezTo>
                    <a:pt x="0" y="44684"/>
                    <a:pt x="0" y="44684"/>
                    <a:pt x="0" y="44684"/>
                  </a:cubicBezTo>
                  <a:cubicBezTo>
                    <a:pt x="0" y="20427"/>
                    <a:pt x="19150" y="0"/>
                    <a:pt x="43408" y="0"/>
                  </a:cubicBezTo>
                  <a:lnTo>
                    <a:pt x="4340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2" name="Google Shape;442;p3"/>
            <p:cNvSpPr/>
            <p:nvPr/>
          </p:nvSpPr>
          <p:spPr>
            <a:xfrm>
              <a:off x="345985" y="4678673"/>
              <a:ext cx="43407" cy="43408"/>
            </a:xfrm>
            <a:custGeom>
              <a:avLst/>
              <a:gdLst/>
              <a:ahLst/>
              <a:cxnLst/>
              <a:rect l="l" t="t" r="r" b="b"/>
              <a:pathLst>
                <a:path w="43407" h="43408" extrusionOk="0">
                  <a:moveTo>
                    <a:pt x="21704" y="0"/>
                  </a:moveTo>
                  <a:cubicBezTo>
                    <a:pt x="33194" y="0"/>
                    <a:pt x="43408" y="10214"/>
                    <a:pt x="43408" y="21704"/>
                  </a:cubicBezTo>
                  <a:cubicBezTo>
                    <a:pt x="43408" y="33194"/>
                    <a:pt x="33194" y="43408"/>
                    <a:pt x="21704" y="43408"/>
                  </a:cubicBezTo>
                  <a:cubicBezTo>
                    <a:pt x="10214" y="43408"/>
                    <a:pt x="0" y="33194"/>
                    <a:pt x="0" y="21704"/>
                  </a:cubicBezTo>
                  <a:cubicBezTo>
                    <a:pt x="0" y="21704"/>
                    <a:pt x="0" y="21704"/>
                    <a:pt x="0" y="21704"/>
                  </a:cubicBezTo>
                  <a:cubicBezTo>
                    <a:pt x="0" y="10214"/>
                    <a:pt x="8937" y="0"/>
                    <a:pt x="2170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3" name="Google Shape;443;p3"/>
            <p:cNvSpPr/>
            <p:nvPr/>
          </p:nvSpPr>
          <p:spPr>
            <a:xfrm>
              <a:off x="592388" y="4695270"/>
              <a:ext cx="10213" cy="10213"/>
            </a:xfrm>
            <a:custGeom>
              <a:avLst/>
              <a:gdLst/>
              <a:ahLst/>
              <a:cxnLst/>
              <a:rect l="l" t="t" r="r" b="b"/>
              <a:pathLst>
                <a:path w="10213" h="10213" extrusionOk="0">
                  <a:moveTo>
                    <a:pt x="5107" y="0"/>
                  </a:moveTo>
                  <a:cubicBezTo>
                    <a:pt x="7660" y="0"/>
                    <a:pt x="10214" y="2553"/>
                    <a:pt x="10214" y="5107"/>
                  </a:cubicBezTo>
                  <a:cubicBezTo>
                    <a:pt x="10214" y="7660"/>
                    <a:pt x="7660" y="10213"/>
                    <a:pt x="5107" y="10213"/>
                  </a:cubicBezTo>
                  <a:cubicBezTo>
                    <a:pt x="2553" y="10213"/>
                    <a:pt x="0" y="7660"/>
                    <a:pt x="0" y="5107"/>
                  </a:cubicBezTo>
                  <a:cubicBezTo>
                    <a:pt x="0" y="5107"/>
                    <a:pt x="0" y="5107"/>
                    <a:pt x="0" y="5107"/>
                  </a:cubicBezTo>
                  <a:cubicBezTo>
                    <a:pt x="0" y="2553"/>
                    <a:pt x="2553" y="0"/>
                    <a:pt x="510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4" name="Google Shape;444;p3"/>
            <p:cNvSpPr/>
            <p:nvPr/>
          </p:nvSpPr>
          <p:spPr>
            <a:xfrm>
              <a:off x="5660553" y="4693994"/>
              <a:ext cx="10877" cy="12766"/>
            </a:xfrm>
            <a:custGeom>
              <a:avLst/>
              <a:gdLst/>
              <a:ahLst/>
              <a:cxnLst/>
              <a:rect l="l" t="t" r="r" b="b"/>
              <a:pathLst>
                <a:path w="10877" h="12766" extrusionOk="0">
                  <a:moveTo>
                    <a:pt x="5439" y="0"/>
                  </a:moveTo>
                  <a:cubicBezTo>
                    <a:pt x="9269" y="0"/>
                    <a:pt x="11822" y="3830"/>
                    <a:pt x="10546" y="7660"/>
                  </a:cubicBezTo>
                  <a:cubicBezTo>
                    <a:pt x="10546" y="10213"/>
                    <a:pt x="7992" y="12767"/>
                    <a:pt x="5439" y="12767"/>
                  </a:cubicBezTo>
                  <a:cubicBezTo>
                    <a:pt x="1609" y="12767"/>
                    <a:pt x="-945" y="8937"/>
                    <a:pt x="332" y="5107"/>
                  </a:cubicBezTo>
                  <a:cubicBezTo>
                    <a:pt x="332" y="2554"/>
                    <a:pt x="1609" y="0"/>
                    <a:pt x="543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5" name="Google Shape;445;p3"/>
            <p:cNvSpPr/>
            <p:nvPr/>
          </p:nvSpPr>
          <p:spPr>
            <a:xfrm>
              <a:off x="5889415" y="4692717"/>
              <a:ext cx="14043" cy="14043"/>
            </a:xfrm>
            <a:custGeom>
              <a:avLst/>
              <a:gdLst/>
              <a:ahLst/>
              <a:cxnLst/>
              <a:rect l="l" t="t" r="r" b="b"/>
              <a:pathLst>
                <a:path w="14043" h="14043" extrusionOk="0">
                  <a:moveTo>
                    <a:pt x="6383" y="0"/>
                  </a:moveTo>
                  <a:cubicBezTo>
                    <a:pt x="10214" y="0"/>
                    <a:pt x="12767" y="2554"/>
                    <a:pt x="14044" y="6383"/>
                  </a:cubicBezTo>
                  <a:cubicBezTo>
                    <a:pt x="14044" y="10214"/>
                    <a:pt x="11491" y="12767"/>
                    <a:pt x="7660" y="14044"/>
                  </a:cubicBezTo>
                  <a:cubicBezTo>
                    <a:pt x="7660" y="14044"/>
                    <a:pt x="7660" y="14044"/>
                    <a:pt x="7660" y="14044"/>
                  </a:cubicBezTo>
                  <a:cubicBezTo>
                    <a:pt x="3830" y="14044"/>
                    <a:pt x="1277" y="11490"/>
                    <a:pt x="0" y="7660"/>
                  </a:cubicBezTo>
                  <a:cubicBezTo>
                    <a:pt x="0" y="3830"/>
                    <a:pt x="2554" y="0"/>
                    <a:pt x="6383" y="0"/>
                  </a:cubicBezTo>
                  <a:cubicBezTo>
                    <a:pt x="6383" y="0"/>
                    <a:pt x="6383" y="0"/>
                    <a:pt x="638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3"/>
            <p:cNvSpPr/>
            <p:nvPr/>
          </p:nvSpPr>
          <p:spPr>
            <a:xfrm>
              <a:off x="6119220" y="4694313"/>
              <a:ext cx="12766" cy="12447"/>
            </a:xfrm>
            <a:custGeom>
              <a:avLst/>
              <a:gdLst/>
              <a:ahLst/>
              <a:cxnLst/>
              <a:rect l="l" t="t" r="r" b="b"/>
              <a:pathLst>
                <a:path w="12766" h="12447" extrusionOk="0">
                  <a:moveTo>
                    <a:pt x="6383" y="958"/>
                  </a:moveTo>
                  <a:cubicBezTo>
                    <a:pt x="8937" y="958"/>
                    <a:pt x="12767" y="2234"/>
                    <a:pt x="12767" y="6064"/>
                  </a:cubicBezTo>
                  <a:cubicBezTo>
                    <a:pt x="12767" y="8618"/>
                    <a:pt x="11491" y="12448"/>
                    <a:pt x="7660" y="12448"/>
                  </a:cubicBezTo>
                  <a:cubicBezTo>
                    <a:pt x="7660" y="12448"/>
                    <a:pt x="6383" y="12448"/>
                    <a:pt x="6383" y="12448"/>
                  </a:cubicBezTo>
                  <a:cubicBezTo>
                    <a:pt x="3830" y="12448"/>
                    <a:pt x="0" y="11171"/>
                    <a:pt x="0" y="7341"/>
                  </a:cubicBezTo>
                  <a:cubicBezTo>
                    <a:pt x="0" y="4788"/>
                    <a:pt x="1277" y="958"/>
                    <a:pt x="5107" y="958"/>
                  </a:cubicBezTo>
                  <a:cubicBezTo>
                    <a:pt x="6383" y="-319"/>
                    <a:pt x="6383" y="-319"/>
                    <a:pt x="6383" y="958"/>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7" name="Google Shape;447;p3"/>
            <p:cNvSpPr/>
            <p:nvPr/>
          </p:nvSpPr>
          <p:spPr>
            <a:xfrm>
              <a:off x="6354881" y="4697824"/>
              <a:ext cx="3082" cy="2553"/>
            </a:xfrm>
            <a:custGeom>
              <a:avLst/>
              <a:gdLst/>
              <a:ahLst/>
              <a:cxnLst/>
              <a:rect l="l" t="t" r="r" b="b"/>
              <a:pathLst>
                <a:path w="3082" h="2553" extrusionOk="0">
                  <a:moveTo>
                    <a:pt x="1805" y="0"/>
                  </a:moveTo>
                  <a:cubicBezTo>
                    <a:pt x="3082" y="0"/>
                    <a:pt x="3082" y="1277"/>
                    <a:pt x="3082" y="1277"/>
                  </a:cubicBezTo>
                  <a:cubicBezTo>
                    <a:pt x="3082" y="2554"/>
                    <a:pt x="1805" y="2554"/>
                    <a:pt x="1805" y="2554"/>
                  </a:cubicBezTo>
                  <a:cubicBezTo>
                    <a:pt x="529" y="2554"/>
                    <a:pt x="529" y="1277"/>
                    <a:pt x="529" y="1277"/>
                  </a:cubicBezTo>
                  <a:cubicBezTo>
                    <a:pt x="529" y="1277"/>
                    <a:pt x="529" y="1277"/>
                    <a:pt x="529" y="1277"/>
                  </a:cubicBezTo>
                  <a:cubicBezTo>
                    <a:pt x="-748" y="1277"/>
                    <a:pt x="529" y="0"/>
                    <a:pt x="180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8" name="Google Shape;448;p3"/>
            <p:cNvSpPr/>
            <p:nvPr/>
          </p:nvSpPr>
          <p:spPr>
            <a:xfrm>
              <a:off x="6580109" y="4692717"/>
              <a:ext cx="12766" cy="12766"/>
            </a:xfrm>
            <a:custGeom>
              <a:avLst/>
              <a:gdLst/>
              <a:ahLst/>
              <a:cxnLst/>
              <a:rect l="l" t="t" r="r" b="b"/>
              <a:pathLst>
                <a:path w="12766" h="12766" extrusionOk="0">
                  <a:moveTo>
                    <a:pt x="6383" y="0"/>
                  </a:moveTo>
                  <a:cubicBezTo>
                    <a:pt x="10213" y="0"/>
                    <a:pt x="12767" y="2554"/>
                    <a:pt x="12767" y="6383"/>
                  </a:cubicBezTo>
                  <a:cubicBezTo>
                    <a:pt x="12767" y="10214"/>
                    <a:pt x="10213" y="12767"/>
                    <a:pt x="6383" y="12767"/>
                  </a:cubicBezTo>
                  <a:cubicBezTo>
                    <a:pt x="2553" y="12767"/>
                    <a:pt x="0" y="10214"/>
                    <a:pt x="0" y="6383"/>
                  </a:cubicBezTo>
                  <a:cubicBezTo>
                    <a:pt x="0" y="3830"/>
                    <a:pt x="2553" y="0"/>
                    <a:pt x="6383" y="0"/>
                  </a:cubicBezTo>
                  <a:lnTo>
                    <a:pt x="638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9" name="Google Shape;449;p3"/>
            <p:cNvSpPr/>
            <p:nvPr/>
          </p:nvSpPr>
          <p:spPr>
            <a:xfrm>
              <a:off x="6792041" y="4674843"/>
              <a:ext cx="51067" cy="51067"/>
            </a:xfrm>
            <a:custGeom>
              <a:avLst/>
              <a:gdLst/>
              <a:ahLst/>
              <a:cxnLst/>
              <a:rect l="l" t="t" r="r" b="b"/>
              <a:pathLst>
                <a:path w="51067" h="51067" extrusionOk="0">
                  <a:moveTo>
                    <a:pt x="25534" y="0"/>
                  </a:moveTo>
                  <a:cubicBezTo>
                    <a:pt x="39577" y="0"/>
                    <a:pt x="51068" y="11490"/>
                    <a:pt x="51068" y="25534"/>
                  </a:cubicBezTo>
                  <a:cubicBezTo>
                    <a:pt x="51068" y="39578"/>
                    <a:pt x="39577" y="51068"/>
                    <a:pt x="25534" y="51068"/>
                  </a:cubicBezTo>
                  <a:cubicBezTo>
                    <a:pt x="11491" y="51068"/>
                    <a:pt x="0" y="39578"/>
                    <a:pt x="0" y="25534"/>
                  </a:cubicBezTo>
                  <a:cubicBezTo>
                    <a:pt x="0" y="25534"/>
                    <a:pt x="0" y="25534"/>
                    <a:pt x="0" y="25534"/>
                  </a:cubicBezTo>
                  <a:cubicBezTo>
                    <a:pt x="0" y="11490"/>
                    <a:pt x="11491" y="0"/>
                    <a:pt x="2553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0" name="Google Shape;450;p3"/>
            <p:cNvSpPr/>
            <p:nvPr/>
          </p:nvSpPr>
          <p:spPr>
            <a:xfrm>
              <a:off x="7030784" y="4683780"/>
              <a:ext cx="33193" cy="33193"/>
            </a:xfrm>
            <a:custGeom>
              <a:avLst/>
              <a:gdLst/>
              <a:ahLst/>
              <a:cxnLst/>
              <a:rect l="l" t="t" r="r" b="b"/>
              <a:pathLst>
                <a:path w="33193" h="33193" extrusionOk="0">
                  <a:moveTo>
                    <a:pt x="16597" y="0"/>
                  </a:moveTo>
                  <a:cubicBezTo>
                    <a:pt x="25534" y="0"/>
                    <a:pt x="33194" y="7660"/>
                    <a:pt x="33194" y="16597"/>
                  </a:cubicBezTo>
                  <a:cubicBezTo>
                    <a:pt x="33194" y="25534"/>
                    <a:pt x="25534" y="33194"/>
                    <a:pt x="16597" y="33194"/>
                  </a:cubicBezTo>
                  <a:cubicBezTo>
                    <a:pt x="7660" y="33194"/>
                    <a:pt x="0" y="25534"/>
                    <a:pt x="0" y="16597"/>
                  </a:cubicBezTo>
                  <a:cubicBezTo>
                    <a:pt x="0" y="16597"/>
                    <a:pt x="0" y="16597"/>
                    <a:pt x="0" y="16597"/>
                  </a:cubicBezTo>
                  <a:cubicBezTo>
                    <a:pt x="0" y="7660"/>
                    <a:pt x="7660" y="0"/>
                    <a:pt x="1659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1" name="Google Shape;451;p3"/>
            <p:cNvSpPr/>
            <p:nvPr/>
          </p:nvSpPr>
          <p:spPr>
            <a:xfrm>
              <a:off x="7269527" y="4691440"/>
              <a:ext cx="18120" cy="19397"/>
            </a:xfrm>
            <a:custGeom>
              <a:avLst/>
              <a:gdLst/>
              <a:ahLst/>
              <a:cxnLst/>
              <a:rect l="l" t="t" r="r" b="b"/>
              <a:pathLst>
                <a:path w="18120" h="19397" extrusionOk="0">
                  <a:moveTo>
                    <a:pt x="8936" y="0"/>
                  </a:moveTo>
                  <a:cubicBezTo>
                    <a:pt x="14043" y="0"/>
                    <a:pt x="17873" y="3830"/>
                    <a:pt x="17873" y="8937"/>
                  </a:cubicBezTo>
                  <a:lnTo>
                    <a:pt x="17873" y="8937"/>
                  </a:lnTo>
                  <a:cubicBezTo>
                    <a:pt x="19150" y="14044"/>
                    <a:pt x="15320" y="17874"/>
                    <a:pt x="10213" y="19150"/>
                  </a:cubicBezTo>
                  <a:cubicBezTo>
                    <a:pt x="5106" y="20427"/>
                    <a:pt x="1276" y="16597"/>
                    <a:pt x="0" y="11491"/>
                  </a:cubicBezTo>
                  <a:cubicBezTo>
                    <a:pt x="0" y="10214"/>
                    <a:pt x="0" y="10214"/>
                    <a:pt x="0" y="8937"/>
                  </a:cubicBezTo>
                  <a:cubicBezTo>
                    <a:pt x="0" y="3830"/>
                    <a:pt x="3830" y="0"/>
                    <a:pt x="8936" y="0"/>
                  </a:cubicBezTo>
                  <a:cubicBezTo>
                    <a:pt x="8936" y="0"/>
                    <a:pt x="8936" y="0"/>
                    <a:pt x="893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2" name="Google Shape;452;p3"/>
            <p:cNvSpPr/>
            <p:nvPr/>
          </p:nvSpPr>
          <p:spPr>
            <a:xfrm>
              <a:off x="7500610" y="4692717"/>
              <a:ext cx="15320" cy="15320"/>
            </a:xfrm>
            <a:custGeom>
              <a:avLst/>
              <a:gdLst/>
              <a:ahLst/>
              <a:cxnLst/>
              <a:rect l="l" t="t" r="r" b="b"/>
              <a:pathLst>
                <a:path w="15320" h="15320" extrusionOk="0">
                  <a:moveTo>
                    <a:pt x="15321" y="7660"/>
                  </a:moveTo>
                  <a:cubicBezTo>
                    <a:pt x="15321" y="11891"/>
                    <a:pt x="11891" y="15320"/>
                    <a:pt x="7661" y="15320"/>
                  </a:cubicBezTo>
                  <a:cubicBezTo>
                    <a:pt x="3430" y="15320"/>
                    <a:pt x="1" y="11891"/>
                    <a:pt x="1" y="7660"/>
                  </a:cubicBezTo>
                  <a:cubicBezTo>
                    <a:pt x="1" y="3430"/>
                    <a:pt x="3430" y="0"/>
                    <a:pt x="7661" y="0"/>
                  </a:cubicBezTo>
                  <a:cubicBezTo>
                    <a:pt x="11891" y="0"/>
                    <a:pt x="15321" y="3429"/>
                    <a:pt x="15321" y="766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3" name="Google Shape;453;p3"/>
            <p:cNvSpPr/>
            <p:nvPr/>
          </p:nvSpPr>
          <p:spPr>
            <a:xfrm>
              <a:off x="7730415" y="4691440"/>
              <a:ext cx="16596" cy="16597"/>
            </a:xfrm>
            <a:custGeom>
              <a:avLst/>
              <a:gdLst/>
              <a:ahLst/>
              <a:cxnLst/>
              <a:rect l="l" t="t" r="r" b="b"/>
              <a:pathLst>
                <a:path w="16596" h="16597" extrusionOk="0">
                  <a:moveTo>
                    <a:pt x="8937" y="0"/>
                  </a:moveTo>
                  <a:cubicBezTo>
                    <a:pt x="14043" y="0"/>
                    <a:pt x="16597" y="5107"/>
                    <a:pt x="16597" y="8937"/>
                  </a:cubicBezTo>
                  <a:cubicBezTo>
                    <a:pt x="16597" y="12767"/>
                    <a:pt x="12767" y="15321"/>
                    <a:pt x="8937" y="16597"/>
                  </a:cubicBezTo>
                  <a:cubicBezTo>
                    <a:pt x="3830" y="16597"/>
                    <a:pt x="0" y="14044"/>
                    <a:pt x="0" y="8937"/>
                  </a:cubicBezTo>
                  <a:cubicBezTo>
                    <a:pt x="0" y="3830"/>
                    <a:pt x="2554" y="0"/>
                    <a:pt x="7660" y="0"/>
                  </a:cubicBezTo>
                  <a:cubicBezTo>
                    <a:pt x="6383" y="0"/>
                    <a:pt x="7660" y="0"/>
                    <a:pt x="893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4" name="Google Shape;454;p3"/>
            <p:cNvSpPr/>
            <p:nvPr/>
          </p:nvSpPr>
          <p:spPr>
            <a:xfrm>
              <a:off x="7956391" y="4687610"/>
              <a:ext cx="25533" cy="25533"/>
            </a:xfrm>
            <a:custGeom>
              <a:avLst/>
              <a:gdLst/>
              <a:ahLst/>
              <a:cxnLst/>
              <a:rect l="l" t="t" r="r" b="b"/>
              <a:pathLst>
                <a:path w="25533" h="25533" extrusionOk="0">
                  <a:moveTo>
                    <a:pt x="25534" y="12767"/>
                  </a:moveTo>
                  <a:cubicBezTo>
                    <a:pt x="25534" y="19818"/>
                    <a:pt x="19818" y="25534"/>
                    <a:pt x="12767" y="25534"/>
                  </a:cubicBezTo>
                  <a:cubicBezTo>
                    <a:pt x="5716" y="25534"/>
                    <a:pt x="0" y="19818"/>
                    <a:pt x="0" y="12767"/>
                  </a:cubicBezTo>
                  <a:cubicBezTo>
                    <a:pt x="0" y="5716"/>
                    <a:pt x="5716" y="0"/>
                    <a:pt x="12767" y="0"/>
                  </a:cubicBezTo>
                  <a:cubicBezTo>
                    <a:pt x="19818" y="0"/>
                    <a:pt x="25534" y="5716"/>
                    <a:pt x="25534" y="1276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5" name="Google Shape;455;p3"/>
            <p:cNvSpPr/>
            <p:nvPr/>
          </p:nvSpPr>
          <p:spPr>
            <a:xfrm>
              <a:off x="8192581" y="4693994"/>
              <a:ext cx="12766" cy="12766"/>
            </a:xfrm>
            <a:custGeom>
              <a:avLst/>
              <a:gdLst/>
              <a:ahLst/>
              <a:cxnLst/>
              <a:rect l="l" t="t" r="r" b="b"/>
              <a:pathLst>
                <a:path w="12766" h="12766" extrusionOk="0">
                  <a:moveTo>
                    <a:pt x="6383" y="0"/>
                  </a:moveTo>
                  <a:cubicBezTo>
                    <a:pt x="10213" y="0"/>
                    <a:pt x="12767" y="2554"/>
                    <a:pt x="12767" y="6383"/>
                  </a:cubicBezTo>
                  <a:cubicBezTo>
                    <a:pt x="12767" y="10213"/>
                    <a:pt x="10213" y="12767"/>
                    <a:pt x="6383" y="12767"/>
                  </a:cubicBezTo>
                  <a:cubicBezTo>
                    <a:pt x="2554" y="12767"/>
                    <a:pt x="0" y="10213"/>
                    <a:pt x="0" y="6383"/>
                  </a:cubicBezTo>
                  <a:cubicBezTo>
                    <a:pt x="0" y="6383"/>
                    <a:pt x="0" y="6383"/>
                    <a:pt x="0" y="6383"/>
                  </a:cubicBezTo>
                  <a:cubicBezTo>
                    <a:pt x="0" y="2554"/>
                    <a:pt x="3830" y="0"/>
                    <a:pt x="6383" y="0"/>
                  </a:cubicBezTo>
                  <a:lnTo>
                    <a:pt x="638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6" name="Google Shape;456;p3"/>
            <p:cNvSpPr/>
            <p:nvPr/>
          </p:nvSpPr>
          <p:spPr>
            <a:xfrm>
              <a:off x="8419833" y="4690164"/>
              <a:ext cx="20426" cy="20426"/>
            </a:xfrm>
            <a:custGeom>
              <a:avLst/>
              <a:gdLst/>
              <a:ahLst/>
              <a:cxnLst/>
              <a:rect l="l" t="t" r="r" b="b"/>
              <a:pathLst>
                <a:path w="20426" h="20426" extrusionOk="0">
                  <a:moveTo>
                    <a:pt x="10213" y="0"/>
                  </a:moveTo>
                  <a:cubicBezTo>
                    <a:pt x="15321" y="0"/>
                    <a:pt x="20427" y="3830"/>
                    <a:pt x="20427" y="10213"/>
                  </a:cubicBezTo>
                  <a:cubicBezTo>
                    <a:pt x="20427" y="15320"/>
                    <a:pt x="16597" y="20427"/>
                    <a:pt x="10213" y="20427"/>
                  </a:cubicBezTo>
                  <a:cubicBezTo>
                    <a:pt x="5107" y="20427"/>
                    <a:pt x="0" y="16597"/>
                    <a:pt x="0" y="10213"/>
                  </a:cubicBezTo>
                  <a:cubicBezTo>
                    <a:pt x="0" y="10213"/>
                    <a:pt x="0" y="10213"/>
                    <a:pt x="0" y="10213"/>
                  </a:cubicBezTo>
                  <a:cubicBezTo>
                    <a:pt x="0" y="5107"/>
                    <a:pt x="3830" y="0"/>
                    <a:pt x="1021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7" name="Google Shape;457;p3"/>
            <p:cNvSpPr/>
            <p:nvPr/>
          </p:nvSpPr>
          <p:spPr>
            <a:xfrm>
              <a:off x="8641979" y="4682503"/>
              <a:ext cx="35747" cy="35747"/>
            </a:xfrm>
            <a:custGeom>
              <a:avLst/>
              <a:gdLst/>
              <a:ahLst/>
              <a:cxnLst/>
              <a:rect l="l" t="t" r="r" b="b"/>
              <a:pathLst>
                <a:path w="35747" h="35747" extrusionOk="0">
                  <a:moveTo>
                    <a:pt x="35748" y="17874"/>
                  </a:moveTo>
                  <a:cubicBezTo>
                    <a:pt x="35748" y="27745"/>
                    <a:pt x="27745" y="35748"/>
                    <a:pt x="17874" y="35748"/>
                  </a:cubicBezTo>
                  <a:cubicBezTo>
                    <a:pt x="8002" y="35748"/>
                    <a:pt x="0" y="27745"/>
                    <a:pt x="0" y="17874"/>
                  </a:cubicBezTo>
                  <a:cubicBezTo>
                    <a:pt x="0" y="8002"/>
                    <a:pt x="8002" y="0"/>
                    <a:pt x="17874" y="0"/>
                  </a:cubicBezTo>
                  <a:cubicBezTo>
                    <a:pt x="27745" y="0"/>
                    <a:pt x="35748" y="8002"/>
                    <a:pt x="35748" y="17874"/>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8" name="Google Shape;458;p3"/>
            <p:cNvSpPr/>
            <p:nvPr/>
          </p:nvSpPr>
          <p:spPr>
            <a:xfrm>
              <a:off x="8867954" y="4677397"/>
              <a:ext cx="45961" cy="45960"/>
            </a:xfrm>
            <a:custGeom>
              <a:avLst/>
              <a:gdLst/>
              <a:ahLst/>
              <a:cxnLst/>
              <a:rect l="l" t="t" r="r" b="b"/>
              <a:pathLst>
                <a:path w="45961" h="45960" extrusionOk="0">
                  <a:moveTo>
                    <a:pt x="22981" y="0"/>
                  </a:moveTo>
                  <a:cubicBezTo>
                    <a:pt x="35748" y="0"/>
                    <a:pt x="45962" y="10213"/>
                    <a:pt x="45962" y="22980"/>
                  </a:cubicBezTo>
                  <a:cubicBezTo>
                    <a:pt x="45962" y="35747"/>
                    <a:pt x="35748" y="45961"/>
                    <a:pt x="22981" y="45961"/>
                  </a:cubicBezTo>
                  <a:cubicBezTo>
                    <a:pt x="10214" y="45961"/>
                    <a:pt x="0" y="35747"/>
                    <a:pt x="0" y="22980"/>
                  </a:cubicBezTo>
                  <a:cubicBezTo>
                    <a:pt x="0" y="22980"/>
                    <a:pt x="0" y="22980"/>
                    <a:pt x="0" y="22980"/>
                  </a:cubicBezTo>
                  <a:cubicBezTo>
                    <a:pt x="0" y="10213"/>
                    <a:pt x="10214" y="0"/>
                    <a:pt x="2298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9" name="Google Shape;459;p3"/>
            <p:cNvSpPr/>
            <p:nvPr/>
          </p:nvSpPr>
          <p:spPr>
            <a:xfrm>
              <a:off x="9087547" y="4667183"/>
              <a:ext cx="66388" cy="66388"/>
            </a:xfrm>
            <a:custGeom>
              <a:avLst/>
              <a:gdLst/>
              <a:ahLst/>
              <a:cxnLst/>
              <a:rect l="l" t="t" r="r" b="b"/>
              <a:pathLst>
                <a:path w="66388" h="66388" extrusionOk="0">
                  <a:moveTo>
                    <a:pt x="33195" y="0"/>
                  </a:moveTo>
                  <a:cubicBezTo>
                    <a:pt x="51068" y="0"/>
                    <a:pt x="66389" y="14044"/>
                    <a:pt x="66389" y="33194"/>
                  </a:cubicBezTo>
                  <a:cubicBezTo>
                    <a:pt x="66389" y="51068"/>
                    <a:pt x="52345" y="66389"/>
                    <a:pt x="33195" y="66389"/>
                  </a:cubicBezTo>
                  <a:cubicBezTo>
                    <a:pt x="15321" y="66389"/>
                    <a:pt x="0" y="52345"/>
                    <a:pt x="0" y="33194"/>
                  </a:cubicBezTo>
                  <a:cubicBezTo>
                    <a:pt x="0" y="33194"/>
                    <a:pt x="0" y="33194"/>
                    <a:pt x="0" y="33194"/>
                  </a:cubicBezTo>
                  <a:cubicBezTo>
                    <a:pt x="1277" y="15321"/>
                    <a:pt x="15321" y="0"/>
                    <a:pt x="33195" y="0"/>
                  </a:cubicBezTo>
                  <a:cubicBezTo>
                    <a:pt x="33195" y="0"/>
                    <a:pt x="33195" y="0"/>
                    <a:pt x="3319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0" name="Google Shape;460;p3"/>
            <p:cNvSpPr/>
            <p:nvPr/>
          </p:nvSpPr>
          <p:spPr>
            <a:xfrm>
              <a:off x="9339057" y="4687610"/>
              <a:ext cx="25533" cy="25533"/>
            </a:xfrm>
            <a:custGeom>
              <a:avLst/>
              <a:gdLst/>
              <a:ahLst/>
              <a:cxnLst/>
              <a:rect l="l" t="t" r="r" b="b"/>
              <a:pathLst>
                <a:path w="25533" h="25533" extrusionOk="0">
                  <a:moveTo>
                    <a:pt x="25534" y="12767"/>
                  </a:moveTo>
                  <a:cubicBezTo>
                    <a:pt x="25534" y="19818"/>
                    <a:pt x="19818" y="25534"/>
                    <a:pt x="12767" y="25534"/>
                  </a:cubicBezTo>
                  <a:cubicBezTo>
                    <a:pt x="5716" y="25534"/>
                    <a:pt x="0" y="19818"/>
                    <a:pt x="0" y="12767"/>
                  </a:cubicBezTo>
                  <a:cubicBezTo>
                    <a:pt x="0" y="5716"/>
                    <a:pt x="5716" y="0"/>
                    <a:pt x="12767" y="0"/>
                  </a:cubicBezTo>
                  <a:cubicBezTo>
                    <a:pt x="19818" y="0"/>
                    <a:pt x="25534" y="5716"/>
                    <a:pt x="25534" y="12767"/>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1" name="Google Shape;461;p3"/>
            <p:cNvSpPr/>
            <p:nvPr/>
          </p:nvSpPr>
          <p:spPr>
            <a:xfrm>
              <a:off x="9573970" y="4691440"/>
              <a:ext cx="16596" cy="16597"/>
            </a:xfrm>
            <a:custGeom>
              <a:avLst/>
              <a:gdLst/>
              <a:ahLst/>
              <a:cxnLst/>
              <a:rect l="l" t="t" r="r" b="b"/>
              <a:pathLst>
                <a:path w="16596" h="16597" extrusionOk="0">
                  <a:moveTo>
                    <a:pt x="7660" y="0"/>
                  </a:moveTo>
                  <a:cubicBezTo>
                    <a:pt x="12767" y="0"/>
                    <a:pt x="16597" y="3830"/>
                    <a:pt x="16597" y="7660"/>
                  </a:cubicBezTo>
                  <a:cubicBezTo>
                    <a:pt x="16597" y="11491"/>
                    <a:pt x="12767" y="16597"/>
                    <a:pt x="8936" y="16597"/>
                  </a:cubicBezTo>
                  <a:cubicBezTo>
                    <a:pt x="5106" y="16597"/>
                    <a:pt x="0" y="12767"/>
                    <a:pt x="0" y="8937"/>
                  </a:cubicBezTo>
                  <a:cubicBezTo>
                    <a:pt x="0" y="8937"/>
                    <a:pt x="0" y="8937"/>
                    <a:pt x="0" y="8937"/>
                  </a:cubicBezTo>
                  <a:cubicBezTo>
                    <a:pt x="0" y="3830"/>
                    <a:pt x="2553" y="1277"/>
                    <a:pt x="766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2" name="Google Shape;462;p3"/>
            <p:cNvSpPr/>
            <p:nvPr/>
          </p:nvSpPr>
          <p:spPr>
            <a:xfrm>
              <a:off x="11879689" y="4696547"/>
              <a:ext cx="8160" cy="7659"/>
            </a:xfrm>
            <a:custGeom>
              <a:avLst/>
              <a:gdLst/>
              <a:ahLst/>
              <a:cxnLst/>
              <a:rect l="l" t="t" r="r" b="b"/>
              <a:pathLst>
                <a:path w="8160" h="7659" extrusionOk="0">
                  <a:moveTo>
                    <a:pt x="5107" y="0"/>
                  </a:moveTo>
                  <a:cubicBezTo>
                    <a:pt x="7660" y="0"/>
                    <a:pt x="8937" y="2553"/>
                    <a:pt x="7660" y="5107"/>
                  </a:cubicBezTo>
                  <a:cubicBezTo>
                    <a:pt x="7660" y="6383"/>
                    <a:pt x="6383" y="7660"/>
                    <a:pt x="5107" y="7660"/>
                  </a:cubicBezTo>
                  <a:cubicBezTo>
                    <a:pt x="2554" y="7660"/>
                    <a:pt x="1276" y="6383"/>
                    <a:pt x="0" y="5107"/>
                  </a:cubicBezTo>
                  <a:cubicBezTo>
                    <a:pt x="0" y="2553"/>
                    <a:pt x="1276" y="1276"/>
                    <a:pt x="2554" y="0"/>
                  </a:cubicBezTo>
                  <a:cubicBezTo>
                    <a:pt x="3830" y="0"/>
                    <a:pt x="5107" y="0"/>
                    <a:pt x="510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3" name="Google Shape;463;p3"/>
            <p:cNvSpPr/>
            <p:nvPr/>
          </p:nvSpPr>
          <p:spPr>
            <a:xfrm>
              <a:off x="12085238" y="4669736"/>
              <a:ext cx="61281" cy="61281"/>
            </a:xfrm>
            <a:custGeom>
              <a:avLst/>
              <a:gdLst/>
              <a:ahLst/>
              <a:cxnLst/>
              <a:rect l="l" t="t" r="r" b="b"/>
              <a:pathLst>
                <a:path w="61281" h="61281" extrusionOk="0">
                  <a:moveTo>
                    <a:pt x="61282" y="30641"/>
                  </a:moveTo>
                  <a:cubicBezTo>
                    <a:pt x="61282" y="47563"/>
                    <a:pt x="47563" y="61282"/>
                    <a:pt x="30641" y="61282"/>
                  </a:cubicBezTo>
                  <a:cubicBezTo>
                    <a:pt x="13718" y="61282"/>
                    <a:pt x="0" y="47563"/>
                    <a:pt x="0" y="30641"/>
                  </a:cubicBezTo>
                  <a:cubicBezTo>
                    <a:pt x="0" y="13719"/>
                    <a:pt x="13718" y="0"/>
                    <a:pt x="30641" y="0"/>
                  </a:cubicBezTo>
                  <a:cubicBezTo>
                    <a:pt x="47563" y="0"/>
                    <a:pt x="61282" y="13719"/>
                    <a:pt x="61282" y="3064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4" name="Google Shape;464;p3"/>
            <p:cNvSpPr/>
            <p:nvPr/>
          </p:nvSpPr>
          <p:spPr>
            <a:xfrm>
              <a:off x="79155" y="4411843"/>
              <a:ext cx="114902" cy="114902"/>
            </a:xfrm>
            <a:custGeom>
              <a:avLst/>
              <a:gdLst/>
              <a:ahLst/>
              <a:cxnLst/>
              <a:rect l="l" t="t" r="r" b="b"/>
              <a:pathLst>
                <a:path w="114902" h="114902" extrusionOk="0">
                  <a:moveTo>
                    <a:pt x="57451" y="0"/>
                  </a:moveTo>
                  <a:cubicBezTo>
                    <a:pt x="89369" y="0"/>
                    <a:pt x="114903" y="25534"/>
                    <a:pt x="114903" y="57451"/>
                  </a:cubicBezTo>
                  <a:cubicBezTo>
                    <a:pt x="114903" y="89369"/>
                    <a:pt x="89369" y="114903"/>
                    <a:pt x="57451" y="114903"/>
                  </a:cubicBezTo>
                  <a:cubicBezTo>
                    <a:pt x="25534" y="114903"/>
                    <a:pt x="0" y="89369"/>
                    <a:pt x="0" y="57451"/>
                  </a:cubicBezTo>
                  <a:cubicBezTo>
                    <a:pt x="0" y="26811"/>
                    <a:pt x="25534" y="0"/>
                    <a:pt x="57451" y="0"/>
                  </a:cubicBezTo>
                  <a:cubicBezTo>
                    <a:pt x="57451" y="0"/>
                    <a:pt x="57451" y="0"/>
                    <a:pt x="5745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5" name="Google Shape;465;p3"/>
            <p:cNvSpPr/>
            <p:nvPr/>
          </p:nvSpPr>
          <p:spPr>
            <a:xfrm>
              <a:off x="330596" y="4432270"/>
              <a:ext cx="75394" cy="75325"/>
            </a:xfrm>
            <a:custGeom>
              <a:avLst/>
              <a:gdLst/>
              <a:ahLst/>
              <a:cxnLst/>
              <a:rect l="l" t="t" r="r" b="b"/>
              <a:pathLst>
                <a:path w="75394" h="75325" extrusionOk="0">
                  <a:moveTo>
                    <a:pt x="37093" y="0"/>
                  </a:moveTo>
                  <a:cubicBezTo>
                    <a:pt x="57520" y="0"/>
                    <a:pt x="75394" y="16597"/>
                    <a:pt x="75394" y="37024"/>
                  </a:cubicBezTo>
                  <a:cubicBezTo>
                    <a:pt x="75394" y="57451"/>
                    <a:pt x="58797" y="75325"/>
                    <a:pt x="38370" y="75325"/>
                  </a:cubicBezTo>
                  <a:cubicBezTo>
                    <a:pt x="17943" y="75325"/>
                    <a:pt x="69" y="58728"/>
                    <a:pt x="69" y="38301"/>
                  </a:cubicBezTo>
                  <a:cubicBezTo>
                    <a:pt x="69" y="38301"/>
                    <a:pt x="69" y="38301"/>
                    <a:pt x="69" y="38301"/>
                  </a:cubicBezTo>
                  <a:cubicBezTo>
                    <a:pt x="-1208" y="16597"/>
                    <a:pt x="15389" y="0"/>
                    <a:pt x="37093" y="0"/>
                  </a:cubicBezTo>
                  <a:cubicBezTo>
                    <a:pt x="37093" y="0"/>
                    <a:pt x="37093" y="0"/>
                    <a:pt x="3709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6" name="Google Shape;466;p3"/>
            <p:cNvSpPr/>
            <p:nvPr/>
          </p:nvSpPr>
          <p:spPr>
            <a:xfrm>
              <a:off x="578223" y="4299372"/>
              <a:ext cx="42374" cy="42252"/>
            </a:xfrm>
            <a:custGeom>
              <a:avLst/>
              <a:gdLst/>
              <a:ahLst/>
              <a:cxnLst/>
              <a:rect l="l" t="t" r="r" b="b"/>
              <a:pathLst>
                <a:path w="42374" h="42252" extrusionOk="0">
                  <a:moveTo>
                    <a:pt x="19272" y="122"/>
                  </a:moveTo>
                  <a:cubicBezTo>
                    <a:pt x="30762" y="-1155"/>
                    <a:pt x="40976" y="7782"/>
                    <a:pt x="42253" y="19272"/>
                  </a:cubicBezTo>
                  <a:cubicBezTo>
                    <a:pt x="43529" y="30762"/>
                    <a:pt x="34593" y="40976"/>
                    <a:pt x="23102" y="42253"/>
                  </a:cubicBezTo>
                  <a:cubicBezTo>
                    <a:pt x="21826" y="42253"/>
                    <a:pt x="20549" y="42253"/>
                    <a:pt x="19272" y="42253"/>
                  </a:cubicBezTo>
                  <a:cubicBezTo>
                    <a:pt x="7782" y="40976"/>
                    <a:pt x="-1155" y="30762"/>
                    <a:pt x="122" y="19272"/>
                  </a:cubicBezTo>
                  <a:cubicBezTo>
                    <a:pt x="122" y="9058"/>
                    <a:pt x="9059" y="122"/>
                    <a:pt x="19272" y="122"/>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7" name="Google Shape;467;p3"/>
            <p:cNvSpPr/>
            <p:nvPr/>
          </p:nvSpPr>
          <p:spPr>
            <a:xfrm>
              <a:off x="825909" y="4316090"/>
              <a:ext cx="6498" cy="6383"/>
            </a:xfrm>
            <a:custGeom>
              <a:avLst/>
              <a:gdLst/>
              <a:ahLst/>
              <a:cxnLst/>
              <a:rect l="l" t="t" r="r" b="b"/>
              <a:pathLst>
                <a:path w="6498" h="6383" extrusionOk="0">
                  <a:moveTo>
                    <a:pt x="2669" y="0"/>
                  </a:moveTo>
                  <a:cubicBezTo>
                    <a:pt x="3945" y="0"/>
                    <a:pt x="6499" y="1277"/>
                    <a:pt x="6499" y="3830"/>
                  </a:cubicBezTo>
                  <a:cubicBezTo>
                    <a:pt x="6499" y="3830"/>
                    <a:pt x="6499" y="3830"/>
                    <a:pt x="6499" y="3830"/>
                  </a:cubicBezTo>
                  <a:cubicBezTo>
                    <a:pt x="6499" y="5107"/>
                    <a:pt x="5222" y="6383"/>
                    <a:pt x="3945" y="6383"/>
                  </a:cubicBezTo>
                  <a:cubicBezTo>
                    <a:pt x="3945" y="6383"/>
                    <a:pt x="3945" y="6383"/>
                    <a:pt x="3945" y="6383"/>
                  </a:cubicBezTo>
                  <a:cubicBezTo>
                    <a:pt x="2669" y="6383"/>
                    <a:pt x="1392" y="5107"/>
                    <a:pt x="1392" y="3830"/>
                  </a:cubicBezTo>
                  <a:cubicBezTo>
                    <a:pt x="1392" y="3830"/>
                    <a:pt x="1392" y="3830"/>
                    <a:pt x="1392" y="3830"/>
                  </a:cubicBezTo>
                  <a:cubicBezTo>
                    <a:pt x="-1162" y="2554"/>
                    <a:pt x="115" y="0"/>
                    <a:pt x="2669" y="0"/>
                  </a:cubicBezTo>
                  <a:cubicBezTo>
                    <a:pt x="1392" y="0"/>
                    <a:pt x="1392" y="0"/>
                    <a:pt x="2669"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8" name="Google Shape;468;p3"/>
            <p:cNvSpPr/>
            <p:nvPr/>
          </p:nvSpPr>
          <p:spPr>
            <a:xfrm>
              <a:off x="5894522" y="4318644"/>
              <a:ext cx="2553" cy="2553"/>
            </a:xfrm>
            <a:custGeom>
              <a:avLst/>
              <a:gdLst/>
              <a:ahLst/>
              <a:cxnLst/>
              <a:rect l="l" t="t" r="r" b="b"/>
              <a:pathLst>
                <a:path w="2553" h="2553" extrusionOk="0">
                  <a:moveTo>
                    <a:pt x="1276" y="0"/>
                  </a:moveTo>
                  <a:cubicBezTo>
                    <a:pt x="2553" y="0"/>
                    <a:pt x="2553" y="1277"/>
                    <a:pt x="2553" y="1277"/>
                  </a:cubicBezTo>
                  <a:cubicBezTo>
                    <a:pt x="2553" y="2553"/>
                    <a:pt x="2553" y="2553"/>
                    <a:pt x="1276" y="2553"/>
                  </a:cubicBezTo>
                  <a:cubicBezTo>
                    <a:pt x="0" y="2553"/>
                    <a:pt x="0" y="2553"/>
                    <a:pt x="0" y="1277"/>
                  </a:cubicBezTo>
                  <a:cubicBezTo>
                    <a:pt x="0" y="0"/>
                    <a:pt x="0" y="0"/>
                    <a:pt x="127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9" name="Google Shape;469;p3"/>
            <p:cNvSpPr/>
            <p:nvPr/>
          </p:nvSpPr>
          <p:spPr>
            <a:xfrm>
              <a:off x="6354881" y="4317367"/>
              <a:ext cx="3082" cy="2553"/>
            </a:xfrm>
            <a:custGeom>
              <a:avLst/>
              <a:gdLst/>
              <a:ahLst/>
              <a:cxnLst/>
              <a:rect l="l" t="t" r="r" b="b"/>
              <a:pathLst>
                <a:path w="3082" h="2553" extrusionOk="0">
                  <a:moveTo>
                    <a:pt x="1805" y="0"/>
                  </a:moveTo>
                  <a:cubicBezTo>
                    <a:pt x="3082" y="0"/>
                    <a:pt x="3082" y="1277"/>
                    <a:pt x="3082" y="1277"/>
                  </a:cubicBezTo>
                  <a:cubicBezTo>
                    <a:pt x="3082" y="1277"/>
                    <a:pt x="3082" y="1277"/>
                    <a:pt x="3082" y="1277"/>
                  </a:cubicBezTo>
                  <a:cubicBezTo>
                    <a:pt x="3082" y="2554"/>
                    <a:pt x="1805" y="2554"/>
                    <a:pt x="1805" y="2554"/>
                  </a:cubicBezTo>
                  <a:cubicBezTo>
                    <a:pt x="529" y="2554"/>
                    <a:pt x="529" y="1277"/>
                    <a:pt x="529" y="1277"/>
                  </a:cubicBezTo>
                  <a:cubicBezTo>
                    <a:pt x="-748" y="1277"/>
                    <a:pt x="529" y="0"/>
                    <a:pt x="1805" y="0"/>
                  </a:cubicBezTo>
                  <a:cubicBezTo>
                    <a:pt x="1805" y="0"/>
                    <a:pt x="1805" y="0"/>
                    <a:pt x="180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0" name="Google Shape;470;p3"/>
            <p:cNvSpPr/>
            <p:nvPr/>
          </p:nvSpPr>
          <p:spPr>
            <a:xfrm>
              <a:off x="6582662" y="4316090"/>
              <a:ext cx="8937" cy="7660"/>
            </a:xfrm>
            <a:custGeom>
              <a:avLst/>
              <a:gdLst/>
              <a:ahLst/>
              <a:cxnLst/>
              <a:rect l="l" t="t" r="r" b="b"/>
              <a:pathLst>
                <a:path w="8937" h="7660" extrusionOk="0">
                  <a:moveTo>
                    <a:pt x="3831" y="0"/>
                  </a:moveTo>
                  <a:cubicBezTo>
                    <a:pt x="6383" y="0"/>
                    <a:pt x="7661" y="1277"/>
                    <a:pt x="8937" y="2554"/>
                  </a:cubicBezTo>
                  <a:cubicBezTo>
                    <a:pt x="8937" y="5107"/>
                    <a:pt x="7661" y="6383"/>
                    <a:pt x="6383" y="7660"/>
                  </a:cubicBezTo>
                  <a:cubicBezTo>
                    <a:pt x="6383" y="7660"/>
                    <a:pt x="5107" y="7660"/>
                    <a:pt x="5107" y="7660"/>
                  </a:cubicBezTo>
                  <a:cubicBezTo>
                    <a:pt x="2554" y="7660"/>
                    <a:pt x="1277" y="6383"/>
                    <a:pt x="0" y="5107"/>
                  </a:cubicBezTo>
                  <a:cubicBezTo>
                    <a:pt x="0" y="2554"/>
                    <a:pt x="1277" y="1277"/>
                    <a:pt x="2554" y="0"/>
                  </a:cubicBezTo>
                  <a:cubicBezTo>
                    <a:pt x="3831" y="0"/>
                    <a:pt x="3831" y="0"/>
                    <a:pt x="383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1" name="Google Shape;471;p3"/>
            <p:cNvSpPr/>
            <p:nvPr/>
          </p:nvSpPr>
          <p:spPr>
            <a:xfrm>
              <a:off x="6798425" y="4300632"/>
              <a:ext cx="39716" cy="38439"/>
            </a:xfrm>
            <a:custGeom>
              <a:avLst/>
              <a:gdLst/>
              <a:ahLst/>
              <a:cxnLst/>
              <a:rect l="l" t="t" r="r" b="b"/>
              <a:pathLst>
                <a:path w="39716" h="38439" extrusionOk="0">
                  <a:moveTo>
                    <a:pt x="19150" y="139"/>
                  </a:moveTo>
                  <a:cubicBezTo>
                    <a:pt x="29364" y="-1138"/>
                    <a:pt x="39577" y="6522"/>
                    <a:pt x="39577" y="18012"/>
                  </a:cubicBezTo>
                  <a:cubicBezTo>
                    <a:pt x="40855" y="28226"/>
                    <a:pt x="33194" y="38440"/>
                    <a:pt x="21704" y="38440"/>
                  </a:cubicBezTo>
                  <a:cubicBezTo>
                    <a:pt x="20427" y="38440"/>
                    <a:pt x="19150" y="38440"/>
                    <a:pt x="17874" y="38440"/>
                  </a:cubicBezTo>
                  <a:cubicBezTo>
                    <a:pt x="7660" y="37163"/>
                    <a:pt x="0" y="28226"/>
                    <a:pt x="0" y="18012"/>
                  </a:cubicBezTo>
                  <a:cubicBezTo>
                    <a:pt x="2554" y="7799"/>
                    <a:pt x="8937" y="1415"/>
                    <a:pt x="19150" y="139"/>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2" name="Google Shape;472;p3"/>
            <p:cNvSpPr/>
            <p:nvPr/>
          </p:nvSpPr>
          <p:spPr>
            <a:xfrm>
              <a:off x="7033338" y="4305877"/>
              <a:ext cx="28086" cy="28087"/>
            </a:xfrm>
            <a:custGeom>
              <a:avLst/>
              <a:gdLst/>
              <a:ahLst/>
              <a:cxnLst/>
              <a:rect l="l" t="t" r="r" b="b"/>
              <a:pathLst>
                <a:path w="28086" h="28087" extrusionOk="0">
                  <a:moveTo>
                    <a:pt x="14043" y="0"/>
                  </a:moveTo>
                  <a:cubicBezTo>
                    <a:pt x="21703" y="0"/>
                    <a:pt x="28087" y="6383"/>
                    <a:pt x="28087" y="14044"/>
                  </a:cubicBezTo>
                  <a:cubicBezTo>
                    <a:pt x="28087" y="21704"/>
                    <a:pt x="21703" y="28087"/>
                    <a:pt x="14043" y="28087"/>
                  </a:cubicBezTo>
                  <a:cubicBezTo>
                    <a:pt x="6383" y="28087"/>
                    <a:pt x="0" y="21704"/>
                    <a:pt x="0" y="14044"/>
                  </a:cubicBezTo>
                  <a:cubicBezTo>
                    <a:pt x="0" y="14044"/>
                    <a:pt x="0" y="14044"/>
                    <a:pt x="0" y="14044"/>
                  </a:cubicBezTo>
                  <a:cubicBezTo>
                    <a:pt x="0" y="6383"/>
                    <a:pt x="6383" y="0"/>
                    <a:pt x="1404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3" name="Google Shape;473;p3"/>
            <p:cNvSpPr/>
            <p:nvPr/>
          </p:nvSpPr>
          <p:spPr>
            <a:xfrm>
              <a:off x="7272080" y="4314814"/>
              <a:ext cx="12766" cy="11490"/>
            </a:xfrm>
            <a:custGeom>
              <a:avLst/>
              <a:gdLst/>
              <a:ahLst/>
              <a:cxnLst/>
              <a:rect l="l" t="t" r="r" b="b"/>
              <a:pathLst>
                <a:path w="12766" h="11490" extrusionOk="0">
                  <a:moveTo>
                    <a:pt x="6383" y="0"/>
                  </a:moveTo>
                  <a:cubicBezTo>
                    <a:pt x="8937" y="0"/>
                    <a:pt x="12767" y="1277"/>
                    <a:pt x="12767" y="5107"/>
                  </a:cubicBezTo>
                  <a:cubicBezTo>
                    <a:pt x="12767" y="7660"/>
                    <a:pt x="11491" y="11491"/>
                    <a:pt x="7661" y="11491"/>
                  </a:cubicBezTo>
                  <a:cubicBezTo>
                    <a:pt x="7661" y="11491"/>
                    <a:pt x="6383" y="11491"/>
                    <a:pt x="6383" y="11491"/>
                  </a:cubicBezTo>
                  <a:cubicBezTo>
                    <a:pt x="3831" y="11491"/>
                    <a:pt x="0" y="10214"/>
                    <a:pt x="0" y="6383"/>
                  </a:cubicBezTo>
                  <a:cubicBezTo>
                    <a:pt x="0" y="3830"/>
                    <a:pt x="1277" y="0"/>
                    <a:pt x="5107" y="0"/>
                  </a:cubicBezTo>
                  <a:cubicBezTo>
                    <a:pt x="5107" y="0"/>
                    <a:pt x="5107" y="0"/>
                    <a:pt x="638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4" name="Google Shape;474;p3"/>
            <p:cNvSpPr/>
            <p:nvPr/>
          </p:nvSpPr>
          <p:spPr>
            <a:xfrm>
              <a:off x="7737547" y="4317367"/>
              <a:ext cx="3082" cy="2553"/>
            </a:xfrm>
            <a:custGeom>
              <a:avLst/>
              <a:gdLst/>
              <a:ahLst/>
              <a:cxnLst/>
              <a:rect l="l" t="t" r="r" b="b"/>
              <a:pathLst>
                <a:path w="3082" h="2553" extrusionOk="0">
                  <a:moveTo>
                    <a:pt x="1806" y="0"/>
                  </a:moveTo>
                  <a:cubicBezTo>
                    <a:pt x="3082" y="0"/>
                    <a:pt x="3082" y="1277"/>
                    <a:pt x="3082" y="1277"/>
                  </a:cubicBezTo>
                  <a:cubicBezTo>
                    <a:pt x="3082" y="1277"/>
                    <a:pt x="3082" y="1277"/>
                    <a:pt x="3082" y="1277"/>
                  </a:cubicBezTo>
                  <a:cubicBezTo>
                    <a:pt x="3082" y="2554"/>
                    <a:pt x="1806" y="2554"/>
                    <a:pt x="1806" y="2554"/>
                  </a:cubicBezTo>
                  <a:cubicBezTo>
                    <a:pt x="529" y="2554"/>
                    <a:pt x="529" y="1277"/>
                    <a:pt x="529" y="1277"/>
                  </a:cubicBezTo>
                  <a:cubicBezTo>
                    <a:pt x="-748" y="1277"/>
                    <a:pt x="529" y="0"/>
                    <a:pt x="1806" y="0"/>
                  </a:cubicBezTo>
                  <a:cubicBezTo>
                    <a:pt x="529" y="0"/>
                    <a:pt x="529" y="0"/>
                    <a:pt x="18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5" name="Google Shape;475;p3"/>
            <p:cNvSpPr/>
            <p:nvPr/>
          </p:nvSpPr>
          <p:spPr>
            <a:xfrm>
              <a:off x="8197687" y="4317367"/>
              <a:ext cx="2553" cy="2553"/>
            </a:xfrm>
            <a:custGeom>
              <a:avLst/>
              <a:gdLst/>
              <a:ahLst/>
              <a:cxnLst/>
              <a:rect l="l" t="t" r="r" b="b"/>
              <a:pathLst>
                <a:path w="2553" h="2553" extrusionOk="0">
                  <a:moveTo>
                    <a:pt x="1277" y="0"/>
                  </a:moveTo>
                  <a:cubicBezTo>
                    <a:pt x="2554" y="0"/>
                    <a:pt x="2554" y="1277"/>
                    <a:pt x="2554" y="1277"/>
                  </a:cubicBezTo>
                  <a:cubicBezTo>
                    <a:pt x="2554" y="1277"/>
                    <a:pt x="2554" y="1277"/>
                    <a:pt x="2554" y="1277"/>
                  </a:cubicBezTo>
                  <a:cubicBezTo>
                    <a:pt x="2554" y="2554"/>
                    <a:pt x="1277" y="2554"/>
                    <a:pt x="1277" y="2554"/>
                  </a:cubicBezTo>
                  <a:cubicBezTo>
                    <a:pt x="0" y="2554"/>
                    <a:pt x="0" y="1277"/>
                    <a:pt x="0" y="1277"/>
                  </a:cubicBezTo>
                  <a:cubicBezTo>
                    <a:pt x="0" y="1277"/>
                    <a:pt x="0" y="0"/>
                    <a:pt x="1277" y="0"/>
                  </a:cubicBezTo>
                  <a:cubicBezTo>
                    <a:pt x="1277" y="0"/>
                    <a:pt x="1277" y="0"/>
                    <a:pt x="127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6" name="Google Shape;476;p3"/>
            <p:cNvSpPr/>
            <p:nvPr/>
          </p:nvSpPr>
          <p:spPr>
            <a:xfrm>
              <a:off x="8426217" y="4316090"/>
              <a:ext cx="8937" cy="7660"/>
            </a:xfrm>
            <a:custGeom>
              <a:avLst/>
              <a:gdLst/>
              <a:ahLst/>
              <a:cxnLst/>
              <a:rect l="l" t="t" r="r" b="b"/>
              <a:pathLst>
                <a:path w="8937" h="7660" extrusionOk="0">
                  <a:moveTo>
                    <a:pt x="3830" y="0"/>
                  </a:moveTo>
                  <a:cubicBezTo>
                    <a:pt x="6383" y="0"/>
                    <a:pt x="7660" y="1277"/>
                    <a:pt x="8937" y="2554"/>
                  </a:cubicBezTo>
                  <a:cubicBezTo>
                    <a:pt x="8937" y="5107"/>
                    <a:pt x="7660" y="6383"/>
                    <a:pt x="6383" y="7660"/>
                  </a:cubicBezTo>
                  <a:cubicBezTo>
                    <a:pt x="6383" y="7660"/>
                    <a:pt x="5107" y="7660"/>
                    <a:pt x="5107" y="7660"/>
                  </a:cubicBezTo>
                  <a:cubicBezTo>
                    <a:pt x="2554" y="7660"/>
                    <a:pt x="1276" y="6383"/>
                    <a:pt x="0" y="5107"/>
                  </a:cubicBezTo>
                  <a:cubicBezTo>
                    <a:pt x="0" y="2554"/>
                    <a:pt x="1276" y="1277"/>
                    <a:pt x="2554" y="0"/>
                  </a:cubicBezTo>
                  <a:cubicBezTo>
                    <a:pt x="2554" y="0"/>
                    <a:pt x="2554" y="0"/>
                    <a:pt x="383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7" name="Google Shape;477;p3"/>
            <p:cNvSpPr/>
            <p:nvPr/>
          </p:nvSpPr>
          <p:spPr>
            <a:xfrm>
              <a:off x="8876892" y="4305877"/>
              <a:ext cx="28087" cy="28087"/>
            </a:xfrm>
            <a:custGeom>
              <a:avLst/>
              <a:gdLst/>
              <a:ahLst/>
              <a:cxnLst/>
              <a:rect l="l" t="t" r="r" b="b"/>
              <a:pathLst>
                <a:path w="28087" h="28087" extrusionOk="0">
                  <a:moveTo>
                    <a:pt x="14044" y="0"/>
                  </a:moveTo>
                  <a:cubicBezTo>
                    <a:pt x="21704" y="0"/>
                    <a:pt x="28088" y="6383"/>
                    <a:pt x="28088" y="14044"/>
                  </a:cubicBezTo>
                  <a:cubicBezTo>
                    <a:pt x="28088" y="21704"/>
                    <a:pt x="21704" y="28087"/>
                    <a:pt x="14044" y="28087"/>
                  </a:cubicBezTo>
                  <a:cubicBezTo>
                    <a:pt x="6383" y="28087"/>
                    <a:pt x="0" y="21704"/>
                    <a:pt x="0" y="14044"/>
                  </a:cubicBezTo>
                  <a:cubicBezTo>
                    <a:pt x="0" y="14044"/>
                    <a:pt x="0" y="14044"/>
                    <a:pt x="0" y="14044"/>
                  </a:cubicBezTo>
                  <a:cubicBezTo>
                    <a:pt x="0" y="6383"/>
                    <a:pt x="6383" y="0"/>
                    <a:pt x="1404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8" name="Google Shape;478;p3"/>
            <p:cNvSpPr/>
            <p:nvPr/>
          </p:nvSpPr>
          <p:spPr>
            <a:xfrm>
              <a:off x="9351824" y="4318644"/>
              <a:ext cx="12766" cy="957"/>
            </a:xfrm>
            <a:custGeom>
              <a:avLst/>
              <a:gdLst/>
              <a:ahLst/>
              <a:cxnLst/>
              <a:rect l="l" t="t" r="r" b="b"/>
              <a:pathLst>
                <a:path w="12766" h="957" extrusionOk="0">
                  <a:moveTo>
                    <a:pt x="0" y="0"/>
                  </a:moveTo>
                  <a:lnTo>
                    <a:pt x="0" y="0"/>
                  </a:lnTo>
                  <a:cubicBezTo>
                    <a:pt x="0" y="1277"/>
                    <a:pt x="0" y="1277"/>
                    <a:pt x="0" y="0"/>
                  </a:cubicBezTo>
                  <a:lnTo>
                    <a:pt x="0" y="0"/>
                  </a:lnTo>
                  <a:lnTo>
                    <a:pt x="0"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9" name="Google Shape;479;p3"/>
            <p:cNvSpPr/>
            <p:nvPr/>
          </p:nvSpPr>
          <p:spPr>
            <a:xfrm>
              <a:off x="67665" y="4019896"/>
              <a:ext cx="137883" cy="137883"/>
            </a:xfrm>
            <a:custGeom>
              <a:avLst/>
              <a:gdLst/>
              <a:ahLst/>
              <a:cxnLst/>
              <a:rect l="l" t="t" r="r" b="b"/>
              <a:pathLst>
                <a:path w="137883" h="137883" extrusionOk="0">
                  <a:moveTo>
                    <a:pt x="68942" y="0"/>
                  </a:moveTo>
                  <a:cubicBezTo>
                    <a:pt x="107243" y="0"/>
                    <a:pt x="137884" y="30641"/>
                    <a:pt x="137884" y="68942"/>
                  </a:cubicBezTo>
                  <a:cubicBezTo>
                    <a:pt x="137884" y="107243"/>
                    <a:pt x="107243" y="137883"/>
                    <a:pt x="68942" y="137883"/>
                  </a:cubicBezTo>
                  <a:cubicBezTo>
                    <a:pt x="30641" y="137883"/>
                    <a:pt x="0" y="107243"/>
                    <a:pt x="0" y="68942"/>
                  </a:cubicBezTo>
                  <a:cubicBezTo>
                    <a:pt x="0" y="31917"/>
                    <a:pt x="30641" y="0"/>
                    <a:pt x="68942" y="0"/>
                  </a:cubicBezTo>
                  <a:cubicBezTo>
                    <a:pt x="68942" y="0"/>
                    <a:pt x="68942" y="0"/>
                    <a:pt x="6894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0" name="Google Shape;480;p3"/>
            <p:cNvSpPr/>
            <p:nvPr/>
          </p:nvSpPr>
          <p:spPr>
            <a:xfrm>
              <a:off x="324281" y="4045430"/>
              <a:ext cx="86815" cy="86815"/>
            </a:xfrm>
            <a:custGeom>
              <a:avLst/>
              <a:gdLst/>
              <a:ahLst/>
              <a:cxnLst/>
              <a:rect l="l" t="t" r="r" b="b"/>
              <a:pathLst>
                <a:path w="86815" h="86815" extrusionOk="0">
                  <a:moveTo>
                    <a:pt x="43408" y="0"/>
                  </a:moveTo>
                  <a:cubicBezTo>
                    <a:pt x="67665" y="0"/>
                    <a:pt x="86816" y="19150"/>
                    <a:pt x="86816" y="43408"/>
                  </a:cubicBezTo>
                  <a:cubicBezTo>
                    <a:pt x="86816" y="67665"/>
                    <a:pt x="67665" y="86815"/>
                    <a:pt x="43408" y="86815"/>
                  </a:cubicBezTo>
                  <a:cubicBezTo>
                    <a:pt x="19150" y="86815"/>
                    <a:pt x="0" y="67665"/>
                    <a:pt x="0" y="43408"/>
                  </a:cubicBezTo>
                  <a:cubicBezTo>
                    <a:pt x="0" y="43408"/>
                    <a:pt x="0" y="43408"/>
                    <a:pt x="0" y="43408"/>
                  </a:cubicBezTo>
                  <a:cubicBezTo>
                    <a:pt x="0" y="20427"/>
                    <a:pt x="19150" y="0"/>
                    <a:pt x="4340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1" name="Google Shape;481;p3"/>
            <p:cNvSpPr/>
            <p:nvPr/>
          </p:nvSpPr>
          <p:spPr>
            <a:xfrm>
              <a:off x="578344" y="4069688"/>
              <a:ext cx="38300" cy="38300"/>
            </a:xfrm>
            <a:custGeom>
              <a:avLst/>
              <a:gdLst/>
              <a:ahLst/>
              <a:cxnLst/>
              <a:rect l="l" t="t" r="r" b="b"/>
              <a:pathLst>
                <a:path w="38300" h="38300" extrusionOk="0">
                  <a:moveTo>
                    <a:pt x="38301" y="19151"/>
                  </a:moveTo>
                  <a:cubicBezTo>
                    <a:pt x="38301" y="29727"/>
                    <a:pt x="29727" y="38301"/>
                    <a:pt x="19150" y="38301"/>
                  </a:cubicBezTo>
                  <a:cubicBezTo>
                    <a:pt x="8574" y="38301"/>
                    <a:pt x="0" y="29727"/>
                    <a:pt x="0" y="19151"/>
                  </a:cubicBezTo>
                  <a:cubicBezTo>
                    <a:pt x="0" y="8574"/>
                    <a:pt x="8574" y="0"/>
                    <a:pt x="19150" y="0"/>
                  </a:cubicBezTo>
                  <a:cubicBezTo>
                    <a:pt x="29727" y="0"/>
                    <a:pt x="38301" y="8574"/>
                    <a:pt x="38301" y="19151"/>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2" name="Google Shape;482;p3"/>
            <p:cNvSpPr/>
            <p:nvPr/>
          </p:nvSpPr>
          <p:spPr>
            <a:xfrm>
              <a:off x="822194" y="4082455"/>
              <a:ext cx="12766" cy="12766"/>
            </a:xfrm>
            <a:custGeom>
              <a:avLst/>
              <a:gdLst/>
              <a:ahLst/>
              <a:cxnLst/>
              <a:rect l="l" t="t" r="r" b="b"/>
              <a:pathLst>
                <a:path w="12766" h="12766" extrusionOk="0">
                  <a:moveTo>
                    <a:pt x="6383" y="0"/>
                  </a:moveTo>
                  <a:cubicBezTo>
                    <a:pt x="10214" y="0"/>
                    <a:pt x="12767" y="2553"/>
                    <a:pt x="12767" y="6383"/>
                  </a:cubicBezTo>
                  <a:cubicBezTo>
                    <a:pt x="12767" y="10213"/>
                    <a:pt x="10214" y="12767"/>
                    <a:pt x="6383" y="12767"/>
                  </a:cubicBezTo>
                  <a:cubicBezTo>
                    <a:pt x="2553" y="12767"/>
                    <a:pt x="0" y="10213"/>
                    <a:pt x="0" y="6383"/>
                  </a:cubicBezTo>
                  <a:cubicBezTo>
                    <a:pt x="0" y="6383"/>
                    <a:pt x="0" y="6383"/>
                    <a:pt x="0" y="6383"/>
                  </a:cubicBezTo>
                  <a:cubicBezTo>
                    <a:pt x="0" y="3830"/>
                    <a:pt x="2553" y="0"/>
                    <a:pt x="6383"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3" name="Google Shape;483;p3"/>
            <p:cNvSpPr/>
            <p:nvPr/>
          </p:nvSpPr>
          <p:spPr>
            <a:xfrm>
              <a:off x="6585925" y="4087561"/>
              <a:ext cx="1524" cy="2553"/>
            </a:xfrm>
            <a:custGeom>
              <a:avLst/>
              <a:gdLst/>
              <a:ahLst/>
              <a:cxnLst/>
              <a:rect l="l" t="t" r="r" b="b"/>
              <a:pathLst>
                <a:path w="1524" h="2553" extrusionOk="0">
                  <a:moveTo>
                    <a:pt x="568" y="0"/>
                  </a:moveTo>
                  <a:cubicBezTo>
                    <a:pt x="1844" y="0"/>
                    <a:pt x="1844" y="1277"/>
                    <a:pt x="568" y="0"/>
                  </a:cubicBezTo>
                  <a:cubicBezTo>
                    <a:pt x="1844" y="1277"/>
                    <a:pt x="1844" y="1277"/>
                    <a:pt x="568" y="0"/>
                  </a:cubicBezTo>
                  <a:cubicBezTo>
                    <a:pt x="1844" y="2554"/>
                    <a:pt x="1844" y="2554"/>
                    <a:pt x="568" y="2554"/>
                  </a:cubicBezTo>
                  <a:cubicBezTo>
                    <a:pt x="568" y="2554"/>
                    <a:pt x="-710" y="2554"/>
                    <a:pt x="568" y="0"/>
                  </a:cubicBezTo>
                  <a:cubicBezTo>
                    <a:pt x="-710" y="1277"/>
                    <a:pt x="568" y="0"/>
                    <a:pt x="56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4" name="Google Shape;484;p3"/>
            <p:cNvSpPr/>
            <p:nvPr/>
          </p:nvSpPr>
          <p:spPr>
            <a:xfrm>
              <a:off x="6811192" y="4082455"/>
              <a:ext cx="12766" cy="12766"/>
            </a:xfrm>
            <a:custGeom>
              <a:avLst/>
              <a:gdLst/>
              <a:ahLst/>
              <a:cxnLst/>
              <a:rect l="l" t="t" r="r" b="b"/>
              <a:pathLst>
                <a:path w="12766" h="12766" extrusionOk="0">
                  <a:moveTo>
                    <a:pt x="6383" y="0"/>
                  </a:moveTo>
                  <a:cubicBezTo>
                    <a:pt x="10213" y="0"/>
                    <a:pt x="12767" y="2553"/>
                    <a:pt x="12767" y="6383"/>
                  </a:cubicBezTo>
                  <a:cubicBezTo>
                    <a:pt x="12767" y="10213"/>
                    <a:pt x="10213" y="12767"/>
                    <a:pt x="6383" y="12767"/>
                  </a:cubicBezTo>
                  <a:cubicBezTo>
                    <a:pt x="2554" y="12767"/>
                    <a:pt x="0" y="10213"/>
                    <a:pt x="0" y="6383"/>
                  </a:cubicBezTo>
                  <a:cubicBezTo>
                    <a:pt x="0" y="3830"/>
                    <a:pt x="2554" y="0"/>
                    <a:pt x="6383" y="0"/>
                  </a:cubicBezTo>
                  <a:lnTo>
                    <a:pt x="6383"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5" name="Google Shape;485;p3"/>
            <p:cNvSpPr/>
            <p:nvPr/>
          </p:nvSpPr>
          <p:spPr>
            <a:xfrm>
              <a:off x="7044828" y="4086285"/>
              <a:ext cx="5107" cy="5106"/>
            </a:xfrm>
            <a:custGeom>
              <a:avLst/>
              <a:gdLst/>
              <a:ahLst/>
              <a:cxnLst/>
              <a:rect l="l" t="t" r="r" b="b"/>
              <a:pathLst>
                <a:path w="5107" h="5106" extrusionOk="0">
                  <a:moveTo>
                    <a:pt x="2554" y="0"/>
                  </a:moveTo>
                  <a:cubicBezTo>
                    <a:pt x="3830" y="0"/>
                    <a:pt x="5107" y="1277"/>
                    <a:pt x="5107" y="2554"/>
                  </a:cubicBezTo>
                  <a:cubicBezTo>
                    <a:pt x="5107" y="3830"/>
                    <a:pt x="3830" y="5107"/>
                    <a:pt x="2554" y="5107"/>
                  </a:cubicBezTo>
                  <a:cubicBezTo>
                    <a:pt x="1277" y="5107"/>
                    <a:pt x="0" y="3830"/>
                    <a:pt x="0" y="2554"/>
                  </a:cubicBezTo>
                  <a:lnTo>
                    <a:pt x="0" y="2554"/>
                  </a:lnTo>
                  <a:cubicBezTo>
                    <a:pt x="0" y="1277"/>
                    <a:pt x="1277" y="0"/>
                    <a:pt x="25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6" name="Google Shape;486;p3"/>
            <p:cNvSpPr/>
            <p:nvPr/>
          </p:nvSpPr>
          <p:spPr>
            <a:xfrm>
              <a:off x="67665" y="3790090"/>
              <a:ext cx="137883" cy="137883"/>
            </a:xfrm>
            <a:custGeom>
              <a:avLst/>
              <a:gdLst/>
              <a:ahLst/>
              <a:cxnLst/>
              <a:rect l="l" t="t" r="r" b="b"/>
              <a:pathLst>
                <a:path w="137883" h="137883" extrusionOk="0">
                  <a:moveTo>
                    <a:pt x="68942" y="0"/>
                  </a:moveTo>
                  <a:cubicBezTo>
                    <a:pt x="107243" y="0"/>
                    <a:pt x="137884" y="30641"/>
                    <a:pt x="137884" y="68942"/>
                  </a:cubicBezTo>
                  <a:cubicBezTo>
                    <a:pt x="137884" y="107243"/>
                    <a:pt x="107243" y="137883"/>
                    <a:pt x="68942" y="137883"/>
                  </a:cubicBezTo>
                  <a:cubicBezTo>
                    <a:pt x="30641" y="137883"/>
                    <a:pt x="0" y="107243"/>
                    <a:pt x="0" y="68942"/>
                  </a:cubicBezTo>
                  <a:cubicBezTo>
                    <a:pt x="0" y="68942"/>
                    <a:pt x="0" y="68942"/>
                    <a:pt x="0" y="68942"/>
                  </a:cubicBezTo>
                  <a:cubicBezTo>
                    <a:pt x="0" y="30641"/>
                    <a:pt x="30641" y="0"/>
                    <a:pt x="68942" y="0"/>
                  </a:cubicBezTo>
                  <a:lnTo>
                    <a:pt x="68942"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7" name="Google Shape;487;p3"/>
            <p:cNvSpPr/>
            <p:nvPr/>
          </p:nvSpPr>
          <p:spPr>
            <a:xfrm>
              <a:off x="314068" y="3805411"/>
              <a:ext cx="107242" cy="107242"/>
            </a:xfrm>
            <a:custGeom>
              <a:avLst/>
              <a:gdLst/>
              <a:ahLst/>
              <a:cxnLst/>
              <a:rect l="l" t="t" r="r" b="b"/>
              <a:pathLst>
                <a:path w="107242" h="107242" extrusionOk="0">
                  <a:moveTo>
                    <a:pt x="53621" y="0"/>
                  </a:moveTo>
                  <a:cubicBezTo>
                    <a:pt x="82985" y="0"/>
                    <a:pt x="107243" y="24257"/>
                    <a:pt x="107243" y="53622"/>
                  </a:cubicBezTo>
                  <a:cubicBezTo>
                    <a:pt x="107243" y="82985"/>
                    <a:pt x="82985" y="107243"/>
                    <a:pt x="53621" y="107243"/>
                  </a:cubicBezTo>
                  <a:cubicBezTo>
                    <a:pt x="24257" y="107243"/>
                    <a:pt x="0" y="82985"/>
                    <a:pt x="0" y="53622"/>
                  </a:cubicBezTo>
                  <a:cubicBezTo>
                    <a:pt x="0" y="53622"/>
                    <a:pt x="0" y="53622"/>
                    <a:pt x="0" y="53622"/>
                  </a:cubicBezTo>
                  <a:cubicBezTo>
                    <a:pt x="0" y="24257"/>
                    <a:pt x="24257" y="0"/>
                    <a:pt x="5362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8" name="Google Shape;488;p3"/>
            <p:cNvSpPr/>
            <p:nvPr/>
          </p:nvSpPr>
          <p:spPr>
            <a:xfrm>
              <a:off x="577068" y="3838605"/>
              <a:ext cx="40854" cy="40854"/>
            </a:xfrm>
            <a:custGeom>
              <a:avLst/>
              <a:gdLst/>
              <a:ahLst/>
              <a:cxnLst/>
              <a:rect l="l" t="t" r="r" b="b"/>
              <a:pathLst>
                <a:path w="40854" h="40854" extrusionOk="0">
                  <a:moveTo>
                    <a:pt x="20427" y="0"/>
                  </a:moveTo>
                  <a:cubicBezTo>
                    <a:pt x="31917" y="0"/>
                    <a:pt x="40854" y="8937"/>
                    <a:pt x="40854" y="20427"/>
                  </a:cubicBezTo>
                  <a:cubicBezTo>
                    <a:pt x="40854" y="31917"/>
                    <a:pt x="31917" y="40855"/>
                    <a:pt x="20427" y="40855"/>
                  </a:cubicBezTo>
                  <a:cubicBezTo>
                    <a:pt x="8937" y="40855"/>
                    <a:pt x="0" y="31917"/>
                    <a:pt x="0" y="20427"/>
                  </a:cubicBezTo>
                  <a:cubicBezTo>
                    <a:pt x="0" y="20427"/>
                    <a:pt x="0" y="20427"/>
                    <a:pt x="0" y="20427"/>
                  </a:cubicBezTo>
                  <a:cubicBezTo>
                    <a:pt x="0" y="8937"/>
                    <a:pt x="8937" y="0"/>
                    <a:pt x="2042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9" name="Google Shape;489;p3"/>
            <p:cNvSpPr/>
            <p:nvPr/>
          </p:nvSpPr>
          <p:spPr>
            <a:xfrm>
              <a:off x="826024" y="3856479"/>
              <a:ext cx="5106" cy="5106"/>
            </a:xfrm>
            <a:custGeom>
              <a:avLst/>
              <a:gdLst/>
              <a:ahLst/>
              <a:cxnLst/>
              <a:rect l="l" t="t" r="r" b="b"/>
              <a:pathLst>
                <a:path w="5106" h="5106" extrusionOk="0">
                  <a:moveTo>
                    <a:pt x="5107" y="2553"/>
                  </a:moveTo>
                  <a:cubicBezTo>
                    <a:pt x="5107" y="3964"/>
                    <a:pt x="3964" y="5107"/>
                    <a:pt x="2553" y="5107"/>
                  </a:cubicBezTo>
                  <a:cubicBezTo>
                    <a:pt x="1143" y="5107"/>
                    <a:pt x="0" y="3964"/>
                    <a:pt x="0" y="2553"/>
                  </a:cubicBezTo>
                  <a:cubicBezTo>
                    <a:pt x="0" y="1143"/>
                    <a:pt x="1143" y="0"/>
                    <a:pt x="2553" y="0"/>
                  </a:cubicBezTo>
                  <a:cubicBezTo>
                    <a:pt x="3964" y="0"/>
                    <a:pt x="5107" y="1143"/>
                    <a:pt x="5107" y="2553"/>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0" name="Google Shape;490;p3"/>
            <p:cNvSpPr/>
            <p:nvPr/>
          </p:nvSpPr>
          <p:spPr>
            <a:xfrm>
              <a:off x="75325" y="3567944"/>
              <a:ext cx="122563" cy="122563"/>
            </a:xfrm>
            <a:custGeom>
              <a:avLst/>
              <a:gdLst/>
              <a:ahLst/>
              <a:cxnLst/>
              <a:rect l="l" t="t" r="r" b="b"/>
              <a:pathLst>
                <a:path w="122563" h="122563" extrusionOk="0">
                  <a:moveTo>
                    <a:pt x="61282" y="0"/>
                  </a:moveTo>
                  <a:cubicBezTo>
                    <a:pt x="94476" y="0"/>
                    <a:pt x="122563" y="26811"/>
                    <a:pt x="122563" y="61282"/>
                  </a:cubicBezTo>
                  <a:cubicBezTo>
                    <a:pt x="122563" y="94476"/>
                    <a:pt x="95752" y="122563"/>
                    <a:pt x="61282" y="122563"/>
                  </a:cubicBezTo>
                  <a:cubicBezTo>
                    <a:pt x="28087" y="122563"/>
                    <a:pt x="0" y="95752"/>
                    <a:pt x="0" y="61282"/>
                  </a:cubicBezTo>
                  <a:cubicBezTo>
                    <a:pt x="0" y="61282"/>
                    <a:pt x="0" y="61282"/>
                    <a:pt x="0" y="61282"/>
                  </a:cubicBezTo>
                  <a:cubicBezTo>
                    <a:pt x="1277" y="26811"/>
                    <a:pt x="28087" y="0"/>
                    <a:pt x="6128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1" name="Google Shape;491;p3"/>
            <p:cNvSpPr/>
            <p:nvPr/>
          </p:nvSpPr>
          <p:spPr>
            <a:xfrm>
              <a:off x="321728" y="3583265"/>
              <a:ext cx="91922" cy="91922"/>
            </a:xfrm>
            <a:custGeom>
              <a:avLst/>
              <a:gdLst/>
              <a:ahLst/>
              <a:cxnLst/>
              <a:rect l="l" t="t" r="r" b="b"/>
              <a:pathLst>
                <a:path w="91922" h="91922" extrusionOk="0">
                  <a:moveTo>
                    <a:pt x="45961" y="0"/>
                  </a:moveTo>
                  <a:cubicBezTo>
                    <a:pt x="71495" y="0"/>
                    <a:pt x="91922" y="20427"/>
                    <a:pt x="91922" y="45961"/>
                  </a:cubicBezTo>
                  <a:cubicBezTo>
                    <a:pt x="91922" y="71495"/>
                    <a:pt x="71495" y="91923"/>
                    <a:pt x="45961" y="91923"/>
                  </a:cubicBezTo>
                  <a:cubicBezTo>
                    <a:pt x="20427" y="91923"/>
                    <a:pt x="0" y="71495"/>
                    <a:pt x="0" y="45961"/>
                  </a:cubicBezTo>
                  <a:cubicBezTo>
                    <a:pt x="0" y="45961"/>
                    <a:pt x="0" y="45961"/>
                    <a:pt x="0" y="45961"/>
                  </a:cubicBezTo>
                  <a:cubicBezTo>
                    <a:pt x="0" y="20427"/>
                    <a:pt x="20427" y="0"/>
                    <a:pt x="45961" y="0"/>
                  </a:cubicBezTo>
                  <a:cubicBezTo>
                    <a:pt x="45961" y="0"/>
                    <a:pt x="45961" y="0"/>
                    <a:pt x="4596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2" name="Google Shape;492;p3"/>
            <p:cNvSpPr/>
            <p:nvPr/>
          </p:nvSpPr>
          <p:spPr>
            <a:xfrm>
              <a:off x="571864" y="3602415"/>
              <a:ext cx="52441" cy="52344"/>
            </a:xfrm>
            <a:custGeom>
              <a:avLst/>
              <a:gdLst/>
              <a:ahLst/>
              <a:cxnLst/>
              <a:rect l="l" t="t" r="r" b="b"/>
              <a:pathLst>
                <a:path w="52441" h="52344" extrusionOk="0">
                  <a:moveTo>
                    <a:pt x="25631" y="0"/>
                  </a:moveTo>
                  <a:cubicBezTo>
                    <a:pt x="39675" y="0"/>
                    <a:pt x="52442" y="11490"/>
                    <a:pt x="52442" y="25534"/>
                  </a:cubicBezTo>
                  <a:cubicBezTo>
                    <a:pt x="52442" y="39578"/>
                    <a:pt x="40951" y="52345"/>
                    <a:pt x="26908" y="52345"/>
                  </a:cubicBezTo>
                  <a:cubicBezTo>
                    <a:pt x="12864" y="52345"/>
                    <a:pt x="97" y="40855"/>
                    <a:pt x="97" y="26811"/>
                  </a:cubicBezTo>
                  <a:cubicBezTo>
                    <a:pt x="97" y="26811"/>
                    <a:pt x="97" y="26811"/>
                    <a:pt x="97" y="26811"/>
                  </a:cubicBezTo>
                  <a:cubicBezTo>
                    <a:pt x="-1180" y="11490"/>
                    <a:pt x="10310" y="0"/>
                    <a:pt x="2563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3" name="Google Shape;493;p3"/>
            <p:cNvSpPr/>
            <p:nvPr/>
          </p:nvSpPr>
          <p:spPr>
            <a:xfrm>
              <a:off x="826772" y="3626673"/>
              <a:ext cx="3082" cy="3830"/>
            </a:xfrm>
            <a:custGeom>
              <a:avLst/>
              <a:gdLst/>
              <a:ahLst/>
              <a:cxnLst/>
              <a:rect l="l" t="t" r="r" b="b"/>
              <a:pathLst>
                <a:path w="3082" h="3830" extrusionOk="0">
                  <a:moveTo>
                    <a:pt x="1806" y="0"/>
                  </a:moveTo>
                  <a:cubicBezTo>
                    <a:pt x="3082" y="0"/>
                    <a:pt x="3082" y="1277"/>
                    <a:pt x="3082" y="1277"/>
                  </a:cubicBezTo>
                  <a:cubicBezTo>
                    <a:pt x="3082" y="2554"/>
                    <a:pt x="1806" y="3830"/>
                    <a:pt x="1806" y="3830"/>
                  </a:cubicBezTo>
                  <a:cubicBezTo>
                    <a:pt x="1806" y="3830"/>
                    <a:pt x="1806" y="3830"/>
                    <a:pt x="1806" y="3830"/>
                  </a:cubicBezTo>
                  <a:cubicBezTo>
                    <a:pt x="529" y="3830"/>
                    <a:pt x="529" y="2554"/>
                    <a:pt x="529" y="1277"/>
                  </a:cubicBezTo>
                  <a:cubicBezTo>
                    <a:pt x="-748" y="1277"/>
                    <a:pt x="529" y="0"/>
                    <a:pt x="18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4" name="Google Shape;494;p3"/>
            <p:cNvSpPr/>
            <p:nvPr/>
          </p:nvSpPr>
          <p:spPr>
            <a:xfrm>
              <a:off x="74048" y="3334309"/>
              <a:ext cx="125116" cy="125116"/>
            </a:xfrm>
            <a:custGeom>
              <a:avLst/>
              <a:gdLst/>
              <a:ahLst/>
              <a:cxnLst/>
              <a:rect l="l" t="t" r="r" b="b"/>
              <a:pathLst>
                <a:path w="125116" h="125116" extrusionOk="0">
                  <a:moveTo>
                    <a:pt x="62558" y="0"/>
                  </a:moveTo>
                  <a:cubicBezTo>
                    <a:pt x="97029" y="0"/>
                    <a:pt x="125117" y="28088"/>
                    <a:pt x="125117" y="62558"/>
                  </a:cubicBezTo>
                  <a:cubicBezTo>
                    <a:pt x="125117" y="97029"/>
                    <a:pt x="97029" y="125116"/>
                    <a:pt x="62558" y="125116"/>
                  </a:cubicBezTo>
                  <a:cubicBezTo>
                    <a:pt x="28087" y="125116"/>
                    <a:pt x="0" y="97029"/>
                    <a:pt x="0" y="62558"/>
                  </a:cubicBezTo>
                  <a:cubicBezTo>
                    <a:pt x="0" y="28088"/>
                    <a:pt x="28087" y="0"/>
                    <a:pt x="6255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5" name="Google Shape;495;p3"/>
            <p:cNvSpPr/>
            <p:nvPr/>
          </p:nvSpPr>
          <p:spPr>
            <a:xfrm>
              <a:off x="328111" y="3358566"/>
              <a:ext cx="79155" cy="79155"/>
            </a:xfrm>
            <a:custGeom>
              <a:avLst/>
              <a:gdLst/>
              <a:ahLst/>
              <a:cxnLst/>
              <a:rect l="l" t="t" r="r" b="b"/>
              <a:pathLst>
                <a:path w="79155" h="79155" extrusionOk="0">
                  <a:moveTo>
                    <a:pt x="39578" y="0"/>
                  </a:moveTo>
                  <a:cubicBezTo>
                    <a:pt x="61282" y="0"/>
                    <a:pt x="79155" y="17874"/>
                    <a:pt x="79155" y="39578"/>
                  </a:cubicBezTo>
                  <a:cubicBezTo>
                    <a:pt x="79155" y="61282"/>
                    <a:pt x="61282" y="79156"/>
                    <a:pt x="39578" y="79156"/>
                  </a:cubicBezTo>
                  <a:cubicBezTo>
                    <a:pt x="17874" y="79156"/>
                    <a:pt x="0" y="61282"/>
                    <a:pt x="0" y="39578"/>
                  </a:cubicBezTo>
                  <a:cubicBezTo>
                    <a:pt x="0" y="39578"/>
                    <a:pt x="0" y="39578"/>
                    <a:pt x="0" y="39578"/>
                  </a:cubicBezTo>
                  <a:cubicBezTo>
                    <a:pt x="0" y="17874"/>
                    <a:pt x="17874" y="0"/>
                    <a:pt x="3957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6" name="Google Shape;496;p3"/>
            <p:cNvSpPr/>
            <p:nvPr/>
          </p:nvSpPr>
          <p:spPr>
            <a:xfrm>
              <a:off x="584564" y="3384100"/>
              <a:ext cx="26974" cy="26810"/>
            </a:xfrm>
            <a:custGeom>
              <a:avLst/>
              <a:gdLst/>
              <a:ahLst/>
              <a:cxnLst/>
              <a:rect l="l" t="t" r="r" b="b"/>
              <a:pathLst>
                <a:path w="26974" h="26810" extrusionOk="0">
                  <a:moveTo>
                    <a:pt x="12930" y="0"/>
                  </a:moveTo>
                  <a:cubicBezTo>
                    <a:pt x="20591" y="0"/>
                    <a:pt x="26974" y="6383"/>
                    <a:pt x="26974" y="12767"/>
                  </a:cubicBezTo>
                  <a:cubicBezTo>
                    <a:pt x="26974" y="20427"/>
                    <a:pt x="20591" y="26811"/>
                    <a:pt x="14207" y="26811"/>
                  </a:cubicBezTo>
                  <a:cubicBezTo>
                    <a:pt x="6547" y="26811"/>
                    <a:pt x="163" y="20427"/>
                    <a:pt x="163" y="14044"/>
                  </a:cubicBezTo>
                  <a:cubicBezTo>
                    <a:pt x="163" y="14044"/>
                    <a:pt x="163" y="14044"/>
                    <a:pt x="163" y="14044"/>
                  </a:cubicBezTo>
                  <a:cubicBezTo>
                    <a:pt x="-1113" y="6383"/>
                    <a:pt x="5270" y="0"/>
                    <a:pt x="12930" y="0"/>
                  </a:cubicBezTo>
                  <a:cubicBezTo>
                    <a:pt x="12930" y="0"/>
                    <a:pt x="12930" y="0"/>
                    <a:pt x="12930"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7" name="Google Shape;497;p3"/>
            <p:cNvSpPr/>
            <p:nvPr/>
          </p:nvSpPr>
          <p:spPr>
            <a:xfrm>
              <a:off x="826772" y="3395590"/>
              <a:ext cx="3082" cy="2553"/>
            </a:xfrm>
            <a:custGeom>
              <a:avLst/>
              <a:gdLst/>
              <a:ahLst/>
              <a:cxnLst/>
              <a:rect l="l" t="t" r="r" b="b"/>
              <a:pathLst>
                <a:path w="3082" h="2553" extrusionOk="0">
                  <a:moveTo>
                    <a:pt x="1806" y="0"/>
                  </a:moveTo>
                  <a:cubicBezTo>
                    <a:pt x="3082" y="0"/>
                    <a:pt x="3082" y="1277"/>
                    <a:pt x="3082" y="1277"/>
                  </a:cubicBezTo>
                  <a:cubicBezTo>
                    <a:pt x="3082" y="1277"/>
                    <a:pt x="3082" y="1277"/>
                    <a:pt x="3082" y="1277"/>
                  </a:cubicBezTo>
                  <a:cubicBezTo>
                    <a:pt x="3082" y="2554"/>
                    <a:pt x="1806" y="2554"/>
                    <a:pt x="1806" y="2554"/>
                  </a:cubicBezTo>
                  <a:cubicBezTo>
                    <a:pt x="529" y="2554"/>
                    <a:pt x="529" y="1277"/>
                    <a:pt x="529" y="1277"/>
                  </a:cubicBezTo>
                  <a:cubicBezTo>
                    <a:pt x="-748" y="1277"/>
                    <a:pt x="529" y="0"/>
                    <a:pt x="1806"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8" name="Google Shape;498;p3"/>
            <p:cNvSpPr/>
            <p:nvPr/>
          </p:nvSpPr>
          <p:spPr>
            <a:xfrm>
              <a:off x="80432" y="3110886"/>
              <a:ext cx="112349" cy="112349"/>
            </a:xfrm>
            <a:custGeom>
              <a:avLst/>
              <a:gdLst/>
              <a:ahLst/>
              <a:cxnLst/>
              <a:rect l="l" t="t" r="r" b="b"/>
              <a:pathLst>
                <a:path w="112349" h="112349" extrusionOk="0">
                  <a:moveTo>
                    <a:pt x="56175" y="0"/>
                  </a:moveTo>
                  <a:cubicBezTo>
                    <a:pt x="86816" y="0"/>
                    <a:pt x="112350" y="25534"/>
                    <a:pt x="112350" y="56175"/>
                  </a:cubicBezTo>
                  <a:cubicBezTo>
                    <a:pt x="112350" y="86816"/>
                    <a:pt x="86816" y="112350"/>
                    <a:pt x="56175" y="112350"/>
                  </a:cubicBezTo>
                  <a:cubicBezTo>
                    <a:pt x="25534" y="112350"/>
                    <a:pt x="0" y="86816"/>
                    <a:pt x="0" y="56175"/>
                  </a:cubicBezTo>
                  <a:lnTo>
                    <a:pt x="0" y="56175"/>
                  </a:lnTo>
                  <a:cubicBezTo>
                    <a:pt x="0" y="25534"/>
                    <a:pt x="25534" y="0"/>
                    <a:pt x="56175"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9" name="Google Shape;499;p3"/>
            <p:cNvSpPr/>
            <p:nvPr/>
          </p:nvSpPr>
          <p:spPr>
            <a:xfrm>
              <a:off x="329388" y="3128760"/>
              <a:ext cx="76601" cy="76601"/>
            </a:xfrm>
            <a:custGeom>
              <a:avLst/>
              <a:gdLst/>
              <a:ahLst/>
              <a:cxnLst/>
              <a:rect l="l" t="t" r="r" b="b"/>
              <a:pathLst>
                <a:path w="76601" h="76601" extrusionOk="0">
                  <a:moveTo>
                    <a:pt x="38301" y="0"/>
                  </a:moveTo>
                  <a:cubicBezTo>
                    <a:pt x="60005" y="0"/>
                    <a:pt x="76602" y="16597"/>
                    <a:pt x="76602" y="38301"/>
                  </a:cubicBezTo>
                  <a:cubicBezTo>
                    <a:pt x="76602" y="60005"/>
                    <a:pt x="60005" y="76602"/>
                    <a:pt x="38301" y="76602"/>
                  </a:cubicBezTo>
                  <a:cubicBezTo>
                    <a:pt x="16597" y="76602"/>
                    <a:pt x="0" y="60005"/>
                    <a:pt x="0" y="38301"/>
                  </a:cubicBezTo>
                  <a:cubicBezTo>
                    <a:pt x="0" y="38301"/>
                    <a:pt x="0" y="38301"/>
                    <a:pt x="0" y="38301"/>
                  </a:cubicBezTo>
                  <a:cubicBezTo>
                    <a:pt x="0" y="17874"/>
                    <a:pt x="16597" y="0"/>
                    <a:pt x="3830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0" name="Google Shape;500;p3"/>
            <p:cNvSpPr/>
            <p:nvPr/>
          </p:nvSpPr>
          <p:spPr>
            <a:xfrm>
              <a:off x="589587" y="3159401"/>
              <a:ext cx="16844" cy="16597"/>
            </a:xfrm>
            <a:custGeom>
              <a:avLst/>
              <a:gdLst/>
              <a:ahLst/>
              <a:cxnLst/>
              <a:rect l="l" t="t" r="r" b="b"/>
              <a:pathLst>
                <a:path w="16844" h="16597" extrusionOk="0">
                  <a:moveTo>
                    <a:pt x="7908" y="0"/>
                  </a:moveTo>
                  <a:cubicBezTo>
                    <a:pt x="13014" y="0"/>
                    <a:pt x="16845" y="3830"/>
                    <a:pt x="16845" y="7660"/>
                  </a:cubicBezTo>
                  <a:cubicBezTo>
                    <a:pt x="16845" y="12767"/>
                    <a:pt x="13014" y="16597"/>
                    <a:pt x="9184" y="16597"/>
                  </a:cubicBezTo>
                  <a:cubicBezTo>
                    <a:pt x="4078" y="16597"/>
                    <a:pt x="247" y="12767"/>
                    <a:pt x="247" y="8937"/>
                  </a:cubicBezTo>
                  <a:cubicBezTo>
                    <a:pt x="247" y="8937"/>
                    <a:pt x="247" y="8937"/>
                    <a:pt x="247" y="8937"/>
                  </a:cubicBezTo>
                  <a:cubicBezTo>
                    <a:pt x="-1029" y="3830"/>
                    <a:pt x="2801" y="0"/>
                    <a:pt x="790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1" name="Google Shape;501;p3"/>
            <p:cNvSpPr/>
            <p:nvPr/>
          </p:nvSpPr>
          <p:spPr>
            <a:xfrm>
              <a:off x="81708" y="2882357"/>
              <a:ext cx="109796" cy="109796"/>
            </a:xfrm>
            <a:custGeom>
              <a:avLst/>
              <a:gdLst/>
              <a:ahLst/>
              <a:cxnLst/>
              <a:rect l="l" t="t" r="r" b="b"/>
              <a:pathLst>
                <a:path w="109796" h="109796" extrusionOk="0">
                  <a:moveTo>
                    <a:pt x="54898" y="0"/>
                  </a:moveTo>
                  <a:cubicBezTo>
                    <a:pt x="85539" y="0"/>
                    <a:pt x="109796" y="24257"/>
                    <a:pt x="109796" y="54898"/>
                  </a:cubicBezTo>
                  <a:cubicBezTo>
                    <a:pt x="109796" y="85539"/>
                    <a:pt x="85539" y="109796"/>
                    <a:pt x="54898" y="109796"/>
                  </a:cubicBezTo>
                  <a:cubicBezTo>
                    <a:pt x="24257" y="109796"/>
                    <a:pt x="0" y="85539"/>
                    <a:pt x="0" y="54898"/>
                  </a:cubicBezTo>
                  <a:cubicBezTo>
                    <a:pt x="0" y="54898"/>
                    <a:pt x="0" y="54898"/>
                    <a:pt x="0" y="54898"/>
                  </a:cubicBezTo>
                  <a:cubicBezTo>
                    <a:pt x="0" y="24257"/>
                    <a:pt x="25534" y="0"/>
                    <a:pt x="54898" y="0"/>
                  </a:cubicBezTo>
                  <a:lnTo>
                    <a:pt x="54898"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2" name="Google Shape;502;p3"/>
            <p:cNvSpPr/>
            <p:nvPr/>
          </p:nvSpPr>
          <p:spPr>
            <a:xfrm>
              <a:off x="333218" y="2902784"/>
              <a:ext cx="68941" cy="68941"/>
            </a:xfrm>
            <a:custGeom>
              <a:avLst/>
              <a:gdLst/>
              <a:ahLst/>
              <a:cxnLst/>
              <a:rect l="l" t="t" r="r" b="b"/>
              <a:pathLst>
                <a:path w="68941" h="68941" extrusionOk="0">
                  <a:moveTo>
                    <a:pt x="34471" y="0"/>
                  </a:moveTo>
                  <a:cubicBezTo>
                    <a:pt x="53621" y="0"/>
                    <a:pt x="68942" y="15320"/>
                    <a:pt x="68942" y="34471"/>
                  </a:cubicBezTo>
                  <a:cubicBezTo>
                    <a:pt x="68942" y="53621"/>
                    <a:pt x="53621" y="68942"/>
                    <a:pt x="34471" y="68942"/>
                  </a:cubicBezTo>
                  <a:cubicBezTo>
                    <a:pt x="15320" y="68942"/>
                    <a:pt x="0" y="53621"/>
                    <a:pt x="0" y="34471"/>
                  </a:cubicBezTo>
                  <a:lnTo>
                    <a:pt x="0" y="34471"/>
                  </a:lnTo>
                  <a:cubicBezTo>
                    <a:pt x="0" y="15320"/>
                    <a:pt x="15320" y="0"/>
                    <a:pt x="34471"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3" name="Google Shape;503;p3"/>
            <p:cNvSpPr/>
            <p:nvPr/>
          </p:nvSpPr>
          <p:spPr>
            <a:xfrm>
              <a:off x="594441" y="2933425"/>
              <a:ext cx="6884" cy="6383"/>
            </a:xfrm>
            <a:custGeom>
              <a:avLst/>
              <a:gdLst/>
              <a:ahLst/>
              <a:cxnLst/>
              <a:rect l="l" t="t" r="r" b="b"/>
              <a:pathLst>
                <a:path w="6884" h="6383" extrusionOk="0">
                  <a:moveTo>
                    <a:pt x="3054" y="0"/>
                  </a:moveTo>
                  <a:cubicBezTo>
                    <a:pt x="4331" y="0"/>
                    <a:pt x="5608" y="1277"/>
                    <a:pt x="6884" y="2553"/>
                  </a:cubicBezTo>
                  <a:cubicBezTo>
                    <a:pt x="6884" y="2553"/>
                    <a:pt x="6884" y="2553"/>
                    <a:pt x="6884" y="2553"/>
                  </a:cubicBezTo>
                  <a:cubicBezTo>
                    <a:pt x="6884" y="3830"/>
                    <a:pt x="5608" y="6383"/>
                    <a:pt x="3054" y="6383"/>
                  </a:cubicBezTo>
                  <a:lnTo>
                    <a:pt x="3054" y="6383"/>
                  </a:lnTo>
                  <a:cubicBezTo>
                    <a:pt x="1778" y="6383"/>
                    <a:pt x="501" y="5107"/>
                    <a:pt x="501" y="3830"/>
                  </a:cubicBezTo>
                  <a:cubicBezTo>
                    <a:pt x="501" y="3830"/>
                    <a:pt x="501" y="3830"/>
                    <a:pt x="501" y="3830"/>
                  </a:cubicBezTo>
                  <a:cubicBezTo>
                    <a:pt x="-776" y="2553"/>
                    <a:pt x="501" y="1277"/>
                    <a:pt x="3054" y="0"/>
                  </a:cubicBezTo>
                  <a:cubicBezTo>
                    <a:pt x="1778" y="0"/>
                    <a:pt x="3054" y="0"/>
                    <a:pt x="3054"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4" name="Google Shape;504;p3"/>
            <p:cNvSpPr/>
            <p:nvPr/>
          </p:nvSpPr>
          <p:spPr>
            <a:xfrm>
              <a:off x="100859" y="2670425"/>
              <a:ext cx="71495" cy="71495"/>
            </a:xfrm>
            <a:custGeom>
              <a:avLst/>
              <a:gdLst/>
              <a:ahLst/>
              <a:cxnLst/>
              <a:rect l="l" t="t" r="r" b="b"/>
              <a:pathLst>
                <a:path w="71495" h="71495" extrusionOk="0">
                  <a:moveTo>
                    <a:pt x="35748" y="0"/>
                  </a:moveTo>
                  <a:cubicBezTo>
                    <a:pt x="54898" y="0"/>
                    <a:pt x="71495" y="16597"/>
                    <a:pt x="71495" y="35748"/>
                  </a:cubicBezTo>
                  <a:cubicBezTo>
                    <a:pt x="71495" y="54898"/>
                    <a:pt x="54898" y="71495"/>
                    <a:pt x="35748" y="71495"/>
                  </a:cubicBezTo>
                  <a:cubicBezTo>
                    <a:pt x="16597" y="71495"/>
                    <a:pt x="0" y="56175"/>
                    <a:pt x="0" y="35748"/>
                  </a:cubicBezTo>
                  <a:cubicBezTo>
                    <a:pt x="0" y="16597"/>
                    <a:pt x="16597" y="0"/>
                    <a:pt x="3574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5" name="Google Shape;505;p3"/>
            <p:cNvSpPr/>
            <p:nvPr/>
          </p:nvSpPr>
          <p:spPr>
            <a:xfrm>
              <a:off x="348417" y="2687022"/>
              <a:ext cx="39699" cy="39577"/>
            </a:xfrm>
            <a:custGeom>
              <a:avLst/>
              <a:gdLst/>
              <a:ahLst/>
              <a:cxnLst/>
              <a:rect l="l" t="t" r="r" b="b"/>
              <a:pathLst>
                <a:path w="39699" h="39577" extrusionOk="0">
                  <a:moveTo>
                    <a:pt x="19272" y="0"/>
                  </a:moveTo>
                  <a:cubicBezTo>
                    <a:pt x="30762" y="0"/>
                    <a:pt x="39699" y="8937"/>
                    <a:pt x="39699" y="19150"/>
                  </a:cubicBezTo>
                  <a:cubicBezTo>
                    <a:pt x="39699" y="30641"/>
                    <a:pt x="30762" y="39578"/>
                    <a:pt x="20549" y="39578"/>
                  </a:cubicBezTo>
                  <a:cubicBezTo>
                    <a:pt x="9059" y="39578"/>
                    <a:pt x="122" y="30641"/>
                    <a:pt x="122" y="20427"/>
                  </a:cubicBezTo>
                  <a:cubicBezTo>
                    <a:pt x="122" y="20427"/>
                    <a:pt x="122" y="20427"/>
                    <a:pt x="122" y="20427"/>
                  </a:cubicBezTo>
                  <a:cubicBezTo>
                    <a:pt x="-1155" y="8937"/>
                    <a:pt x="7782" y="0"/>
                    <a:pt x="19272" y="0"/>
                  </a:cubicBezTo>
                  <a:cubicBezTo>
                    <a:pt x="19272" y="0"/>
                    <a:pt x="19272" y="0"/>
                    <a:pt x="19272"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6" name="Google Shape;506;p3"/>
            <p:cNvSpPr/>
            <p:nvPr/>
          </p:nvSpPr>
          <p:spPr>
            <a:xfrm>
              <a:off x="592388" y="2702342"/>
              <a:ext cx="10213" cy="8936"/>
            </a:xfrm>
            <a:custGeom>
              <a:avLst/>
              <a:gdLst/>
              <a:ahLst/>
              <a:cxnLst/>
              <a:rect l="l" t="t" r="r" b="b"/>
              <a:pathLst>
                <a:path w="10213" h="8936" extrusionOk="0">
                  <a:moveTo>
                    <a:pt x="5107" y="0"/>
                  </a:moveTo>
                  <a:cubicBezTo>
                    <a:pt x="7660" y="0"/>
                    <a:pt x="8937" y="1277"/>
                    <a:pt x="10214" y="3830"/>
                  </a:cubicBezTo>
                  <a:cubicBezTo>
                    <a:pt x="10214" y="3830"/>
                    <a:pt x="10214" y="3830"/>
                    <a:pt x="10214" y="3830"/>
                  </a:cubicBezTo>
                  <a:cubicBezTo>
                    <a:pt x="10214" y="6383"/>
                    <a:pt x="7660" y="8937"/>
                    <a:pt x="5107" y="8937"/>
                  </a:cubicBezTo>
                  <a:cubicBezTo>
                    <a:pt x="2553" y="8937"/>
                    <a:pt x="0" y="6383"/>
                    <a:pt x="0" y="3830"/>
                  </a:cubicBezTo>
                  <a:cubicBezTo>
                    <a:pt x="0" y="2553"/>
                    <a:pt x="1277" y="0"/>
                    <a:pt x="5107" y="0"/>
                  </a:cubicBezTo>
                  <a:cubicBezTo>
                    <a:pt x="3830" y="0"/>
                    <a:pt x="5107" y="0"/>
                    <a:pt x="510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7" name="Google Shape;507;p3"/>
            <p:cNvSpPr/>
            <p:nvPr/>
          </p:nvSpPr>
          <p:spPr>
            <a:xfrm>
              <a:off x="114902" y="2453386"/>
              <a:ext cx="44684" cy="44684"/>
            </a:xfrm>
            <a:custGeom>
              <a:avLst/>
              <a:gdLst/>
              <a:ahLst/>
              <a:cxnLst/>
              <a:rect l="l" t="t" r="r" b="b"/>
              <a:pathLst>
                <a:path w="44684" h="44684" extrusionOk="0">
                  <a:moveTo>
                    <a:pt x="21704" y="0"/>
                  </a:moveTo>
                  <a:cubicBezTo>
                    <a:pt x="34471" y="0"/>
                    <a:pt x="44684" y="10214"/>
                    <a:pt x="44684" y="21704"/>
                  </a:cubicBezTo>
                  <a:cubicBezTo>
                    <a:pt x="44684" y="34471"/>
                    <a:pt x="34471" y="44684"/>
                    <a:pt x="22981" y="44684"/>
                  </a:cubicBezTo>
                  <a:cubicBezTo>
                    <a:pt x="10214" y="44684"/>
                    <a:pt x="0" y="34471"/>
                    <a:pt x="0" y="22981"/>
                  </a:cubicBezTo>
                  <a:cubicBezTo>
                    <a:pt x="0" y="22981"/>
                    <a:pt x="0" y="22981"/>
                    <a:pt x="0" y="22981"/>
                  </a:cubicBezTo>
                  <a:cubicBezTo>
                    <a:pt x="0" y="10214"/>
                    <a:pt x="10214" y="0"/>
                    <a:pt x="21704" y="0"/>
                  </a:cubicBezTo>
                  <a:lnTo>
                    <a:pt x="21704" y="0"/>
                  </a:ln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8" name="Google Shape;508;p3"/>
            <p:cNvSpPr/>
            <p:nvPr/>
          </p:nvSpPr>
          <p:spPr>
            <a:xfrm>
              <a:off x="366731" y="2475090"/>
              <a:ext cx="1915" cy="2553"/>
            </a:xfrm>
            <a:custGeom>
              <a:avLst/>
              <a:gdLst/>
              <a:ahLst/>
              <a:cxnLst/>
              <a:rect l="l" t="t" r="r" b="b"/>
              <a:pathLst>
                <a:path w="1915" h="2553" extrusionOk="0">
                  <a:moveTo>
                    <a:pt x="958" y="0"/>
                  </a:moveTo>
                  <a:cubicBezTo>
                    <a:pt x="958" y="0"/>
                    <a:pt x="2234" y="0"/>
                    <a:pt x="958" y="0"/>
                  </a:cubicBezTo>
                  <a:lnTo>
                    <a:pt x="958" y="0"/>
                  </a:lnTo>
                  <a:cubicBezTo>
                    <a:pt x="2234" y="1277"/>
                    <a:pt x="2234" y="2553"/>
                    <a:pt x="958" y="2553"/>
                  </a:cubicBezTo>
                  <a:cubicBezTo>
                    <a:pt x="-319" y="2553"/>
                    <a:pt x="-319" y="1277"/>
                    <a:pt x="958" y="0"/>
                  </a:cubicBezTo>
                  <a:lnTo>
                    <a:pt x="958" y="0"/>
                  </a:lnTo>
                  <a:cubicBezTo>
                    <a:pt x="-319" y="0"/>
                    <a:pt x="-319" y="0"/>
                    <a:pt x="958" y="0"/>
                  </a:cubicBezTo>
                  <a:cubicBezTo>
                    <a:pt x="958" y="0"/>
                    <a:pt x="958" y="0"/>
                    <a:pt x="958"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9" name="Google Shape;509;p3"/>
            <p:cNvSpPr/>
            <p:nvPr/>
          </p:nvSpPr>
          <p:spPr>
            <a:xfrm>
              <a:off x="135330" y="2244007"/>
              <a:ext cx="2553" cy="2553"/>
            </a:xfrm>
            <a:custGeom>
              <a:avLst/>
              <a:gdLst/>
              <a:ahLst/>
              <a:cxnLst/>
              <a:rect l="l" t="t" r="r" b="b"/>
              <a:pathLst>
                <a:path w="2553" h="2553" extrusionOk="0">
                  <a:moveTo>
                    <a:pt x="1277" y="0"/>
                  </a:moveTo>
                  <a:cubicBezTo>
                    <a:pt x="2553" y="0"/>
                    <a:pt x="2553" y="1277"/>
                    <a:pt x="2553" y="1277"/>
                  </a:cubicBezTo>
                  <a:cubicBezTo>
                    <a:pt x="2553" y="2553"/>
                    <a:pt x="1277" y="2553"/>
                    <a:pt x="1277" y="2553"/>
                  </a:cubicBezTo>
                  <a:cubicBezTo>
                    <a:pt x="1277" y="2553"/>
                    <a:pt x="1277" y="2553"/>
                    <a:pt x="1277" y="2553"/>
                  </a:cubicBezTo>
                  <a:cubicBezTo>
                    <a:pt x="0" y="2553"/>
                    <a:pt x="0" y="1277"/>
                    <a:pt x="0" y="1277"/>
                  </a:cubicBezTo>
                  <a:cubicBezTo>
                    <a:pt x="0" y="1277"/>
                    <a:pt x="0" y="0"/>
                    <a:pt x="1277" y="0"/>
                  </a:cubicBezTo>
                  <a:cubicBezTo>
                    <a:pt x="1277" y="0"/>
                    <a:pt x="1277" y="0"/>
                    <a:pt x="1277" y="0"/>
                  </a:cubicBezTo>
                  <a:close/>
                </a:path>
              </a:pathLst>
            </a:custGeom>
            <a:solidFill>
              <a:schemeClr val="dk1">
                <a:alpha val="1529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10" name="Google Shape;510;p3"/>
          <p:cNvSpPr txBox="1"/>
          <p:nvPr/>
        </p:nvSpPr>
        <p:spPr>
          <a:xfrm>
            <a:off x="1214836" y="6555994"/>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B9BBBD"/>
              </a:buClr>
              <a:buSzPts val="600"/>
              <a:buFont typeface="Arial"/>
              <a:buNone/>
            </a:pPr>
            <a:r>
              <a:rPr lang="en-US" sz="600" b="0" i="0" u="none" strike="noStrike" cap="none">
                <a:solidFill>
                  <a:srgbClr val="B9BBBD"/>
                </a:solidFill>
                <a:latin typeface="Arial"/>
                <a:ea typeface="Arial"/>
                <a:cs typeface="Arial"/>
                <a:sym typeface="Arial"/>
              </a:rPr>
              <a:t>Copyright © 2022 Broadcom. All Rights Reserved. The term "Broadcom" refers to Broadcom, Inc. and/or its subsidiaries.</a:t>
            </a:r>
            <a:endParaRPr sz="600" b="0" i="0" u="none" strike="noStrike" cap="none">
              <a:solidFill>
                <a:srgbClr val="B9BBBD"/>
              </a:solidFill>
              <a:latin typeface="Arial"/>
              <a:ea typeface="Arial"/>
              <a:cs typeface="Arial"/>
              <a:sym typeface="Arial"/>
            </a:endParaRPr>
          </a:p>
        </p:txBody>
      </p:sp>
      <p:sp>
        <p:nvSpPr>
          <p:cNvPr id="511" name="Google Shape;511;p3"/>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12" name="Google Shape;512;p3"/>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84530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White Halftone 2">
  <p:cSld name="White Halftone 2">
    <p:bg>
      <p:bgPr>
        <a:solidFill>
          <a:schemeClr val="lt1"/>
        </a:solidFill>
        <a:effectLst/>
      </p:bgPr>
    </p:bg>
    <p:spTree>
      <p:nvGrpSpPr>
        <p:cNvPr id="1" name="Shape 17"/>
        <p:cNvGrpSpPr/>
        <p:nvPr/>
      </p:nvGrpSpPr>
      <p:grpSpPr>
        <a:xfrm>
          <a:off x="0" y="0"/>
          <a:ext cx="0" cy="0"/>
          <a:chOff x="0" y="0"/>
          <a:chExt cx="0" cy="0"/>
        </a:xfrm>
      </p:grpSpPr>
      <p:sp>
        <p:nvSpPr>
          <p:cNvPr id="18" name="Google Shape;18;p2"/>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19" name="Google Shape;19;p2"/>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20" name="Google Shape;20;p2"/>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
          <p:cNvSpPr txBox="1">
            <a:spLocks noGrp="1"/>
          </p:cNvSpPr>
          <p:nvPr>
            <p:ph type="body" idx="1"/>
          </p:nvPr>
        </p:nvSpPr>
        <p:spPr>
          <a:xfrm>
            <a:off x="838200" y="1384301"/>
            <a:ext cx="10515600" cy="14109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dk2"/>
                </a:solidFill>
              </a:defRPr>
            </a:lvl1pPr>
            <a:lvl2pPr marL="914400" lvl="1" indent="-317500" algn="l">
              <a:lnSpc>
                <a:spcPct val="100000"/>
              </a:lnSpc>
              <a:spcBef>
                <a:spcPts val="1000"/>
              </a:spcBef>
              <a:spcAft>
                <a:spcPts val="0"/>
              </a:spcAft>
              <a:buSzPts val="1400"/>
              <a:buChar char="•"/>
              <a:defRPr>
                <a:solidFill>
                  <a:schemeClr val="dk2"/>
                </a:solidFill>
              </a:defRPr>
            </a:lvl2pPr>
            <a:lvl3pPr marL="1371600" lvl="2" indent="-304800" algn="l">
              <a:lnSpc>
                <a:spcPct val="100000"/>
              </a:lnSpc>
              <a:spcBef>
                <a:spcPts val="300"/>
              </a:spcBef>
              <a:spcAft>
                <a:spcPts val="0"/>
              </a:spcAft>
              <a:buSzPts val="1200"/>
              <a:buChar char="-"/>
              <a:defRPr>
                <a:solidFill>
                  <a:schemeClr val="dk2"/>
                </a:solidFill>
              </a:defRPr>
            </a:lvl3pPr>
            <a:lvl4pPr marL="1828800" lvl="3" indent="-289560" algn="l">
              <a:lnSpc>
                <a:spcPct val="100000"/>
              </a:lnSpc>
              <a:spcBef>
                <a:spcPts val="300"/>
              </a:spcBef>
              <a:spcAft>
                <a:spcPts val="0"/>
              </a:spcAft>
              <a:buSzPts val="960"/>
              <a:buChar char="o"/>
              <a:defRPr>
                <a:solidFill>
                  <a:schemeClr val="dk2"/>
                </a:solidFill>
              </a:defRPr>
            </a:lvl4pPr>
            <a:lvl5pPr marL="2286000" lvl="4" indent="-289560" algn="l">
              <a:lnSpc>
                <a:spcPct val="100000"/>
              </a:lnSpc>
              <a:spcBef>
                <a:spcPts val="300"/>
              </a:spcBef>
              <a:spcAft>
                <a:spcPts val="0"/>
              </a:spcAft>
              <a:buSzPts val="960"/>
              <a:buChar char="•"/>
              <a:defRPr>
                <a:solidFill>
                  <a:schemeClr val="dk2"/>
                </a:solidFil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
          <p:cNvSpPr>
            <a:spLocks noGrp="1"/>
          </p:cNvSpPr>
          <p:nvPr>
            <p:ph type="pic" idx="2"/>
          </p:nvPr>
        </p:nvSpPr>
        <p:spPr>
          <a:xfrm>
            <a:off x="-64769" y="2185225"/>
            <a:ext cx="12301267" cy="4711822"/>
          </a:xfrm>
          <a:prstGeom prst="rect">
            <a:avLst/>
          </a:prstGeom>
          <a:noFill/>
          <a:ln>
            <a:noFill/>
          </a:ln>
        </p:spPr>
      </p:sp>
      <p:cxnSp>
        <p:nvCxnSpPr>
          <p:cNvPr id="23" name="Google Shape;23;p2"/>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2644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ark Cover 1">
  <p:cSld name="Dark Cover 1">
    <p:bg>
      <p:bgPr>
        <a:solidFill>
          <a:schemeClr val="lt1"/>
        </a:solidFill>
        <a:effectLst/>
      </p:bgPr>
    </p:bg>
    <p:spTree>
      <p:nvGrpSpPr>
        <p:cNvPr id="1" name="Shape 24"/>
        <p:cNvGrpSpPr/>
        <p:nvPr/>
      </p:nvGrpSpPr>
      <p:grpSpPr>
        <a:xfrm>
          <a:off x="0" y="0"/>
          <a:ext cx="0" cy="0"/>
          <a:chOff x="0" y="0"/>
          <a:chExt cx="0" cy="0"/>
        </a:xfrm>
      </p:grpSpPr>
      <p:sp>
        <p:nvSpPr>
          <p:cNvPr id="25" name="Google Shape;25;p3"/>
          <p:cNvSpPr/>
          <p:nvPr/>
        </p:nvSpPr>
        <p:spPr>
          <a:xfrm>
            <a:off x="0" y="88901"/>
            <a:ext cx="12192000" cy="67690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6" name="Google Shape;26;p3"/>
          <p:cNvPicPr preferRelativeResize="0"/>
          <p:nvPr/>
        </p:nvPicPr>
        <p:blipFill rotWithShape="1">
          <a:blip r:embed="rId2">
            <a:alphaModFix/>
          </a:blip>
          <a:srcRect l="-2529" t="5843" r="24778" b="26363"/>
          <a:stretch/>
        </p:blipFill>
        <p:spPr>
          <a:xfrm>
            <a:off x="4381500" y="92075"/>
            <a:ext cx="7810500" cy="6769100"/>
          </a:xfrm>
          <a:prstGeom prst="rect">
            <a:avLst/>
          </a:prstGeom>
          <a:noFill/>
          <a:ln>
            <a:noFill/>
          </a:ln>
        </p:spPr>
      </p:pic>
      <p:pic>
        <p:nvPicPr>
          <p:cNvPr id="27" name="Google Shape;27;p3"/>
          <p:cNvPicPr preferRelativeResize="0"/>
          <p:nvPr/>
        </p:nvPicPr>
        <p:blipFill rotWithShape="1">
          <a:blip r:embed="rId3">
            <a:alphaModFix/>
          </a:blip>
          <a:srcRect/>
          <a:stretch/>
        </p:blipFill>
        <p:spPr>
          <a:xfrm>
            <a:off x="708161" y="705916"/>
            <a:ext cx="3374036" cy="917874"/>
          </a:xfrm>
          <a:prstGeom prst="rect">
            <a:avLst/>
          </a:prstGeom>
          <a:noFill/>
          <a:ln>
            <a:noFill/>
          </a:ln>
        </p:spPr>
      </p:pic>
      <p:sp>
        <p:nvSpPr>
          <p:cNvPr id="28" name="Google Shape;28;p3"/>
          <p:cNvSpPr txBox="1">
            <a:spLocks noGrp="1"/>
          </p:cNvSpPr>
          <p:nvPr>
            <p:ph type="subTitle" idx="1"/>
          </p:nvPr>
        </p:nvSpPr>
        <p:spPr>
          <a:xfrm>
            <a:off x="1402996" y="4497865"/>
            <a:ext cx="4054534" cy="36933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9" name="Google Shape;29;p3"/>
          <p:cNvSpPr txBox="1">
            <a:spLocks noGrp="1"/>
          </p:cNvSpPr>
          <p:nvPr>
            <p:ph type="body" idx="2"/>
          </p:nvPr>
        </p:nvSpPr>
        <p:spPr>
          <a:xfrm>
            <a:off x="1402996" y="5059393"/>
            <a:ext cx="4069057" cy="24622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16834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ark Cover 2">
  <p:cSld name="Dark Cover 2">
    <p:bg>
      <p:bgPr>
        <a:solidFill>
          <a:schemeClr val="dk2"/>
        </a:solidFill>
        <a:effectLst/>
      </p:bgPr>
    </p:bg>
    <p:spTree>
      <p:nvGrpSpPr>
        <p:cNvPr id="1" name="Shape 31"/>
        <p:cNvGrpSpPr/>
        <p:nvPr/>
      </p:nvGrpSpPr>
      <p:grpSpPr>
        <a:xfrm>
          <a:off x="0" y="0"/>
          <a:ext cx="0" cy="0"/>
          <a:chOff x="0" y="0"/>
          <a:chExt cx="0" cy="0"/>
        </a:xfrm>
      </p:grpSpPr>
      <p:sp>
        <p:nvSpPr>
          <p:cNvPr id="32" name="Google Shape;32;p4"/>
          <p:cNvSpPr/>
          <p:nvPr/>
        </p:nvSpPr>
        <p:spPr>
          <a:xfrm>
            <a:off x="0" y="6337300"/>
            <a:ext cx="12179300" cy="52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3" name="Google Shape;33;p4" descr="A black background with white dots&#10;&#10;Description automatically generated with medium confidence"/>
          <p:cNvPicPr preferRelativeResize="0"/>
          <p:nvPr/>
        </p:nvPicPr>
        <p:blipFill rotWithShape="1">
          <a:blip r:embed="rId2">
            <a:alphaModFix amt="50000"/>
          </a:blip>
          <a:srcRect/>
          <a:stretch/>
        </p:blipFill>
        <p:spPr>
          <a:xfrm>
            <a:off x="0" y="0"/>
            <a:ext cx="12192000" cy="6858000"/>
          </a:xfrm>
          <a:prstGeom prst="rect">
            <a:avLst/>
          </a:prstGeom>
          <a:noFill/>
          <a:ln>
            <a:noFill/>
          </a:ln>
        </p:spPr>
      </p:pic>
      <p:sp>
        <p:nvSpPr>
          <p:cNvPr id="34" name="Google Shape;34;p4"/>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pic>
        <p:nvPicPr>
          <p:cNvPr id="35" name="Google Shape;35;p4"/>
          <p:cNvPicPr preferRelativeResize="0"/>
          <p:nvPr/>
        </p:nvPicPr>
        <p:blipFill rotWithShape="1">
          <a:blip r:embed="rId3">
            <a:alphaModFix/>
          </a:blip>
          <a:srcRect/>
          <a:stretch/>
        </p:blipFill>
        <p:spPr>
          <a:xfrm>
            <a:off x="708160" y="705916"/>
            <a:ext cx="3374036" cy="917874"/>
          </a:xfrm>
          <a:prstGeom prst="rect">
            <a:avLst/>
          </a:prstGeom>
          <a:noFill/>
          <a:ln>
            <a:noFill/>
          </a:ln>
        </p:spPr>
      </p:pic>
      <p:sp>
        <p:nvSpPr>
          <p:cNvPr id="36" name="Google Shape;36;p4"/>
          <p:cNvSpPr txBox="1">
            <a:spLocks noGrp="1"/>
          </p:cNvSpPr>
          <p:nvPr>
            <p:ph type="subTitle" idx="1"/>
          </p:nvPr>
        </p:nvSpPr>
        <p:spPr>
          <a:xfrm>
            <a:off x="1402995" y="4497865"/>
            <a:ext cx="4054534" cy="36933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7" name="Google Shape;37;p4"/>
          <p:cNvSpPr txBox="1">
            <a:spLocks noGrp="1"/>
          </p:cNvSpPr>
          <p:nvPr>
            <p:ph type="body" idx="2"/>
          </p:nvPr>
        </p:nvSpPr>
        <p:spPr>
          <a:xfrm>
            <a:off x="1402995" y="5059393"/>
            <a:ext cx="4069057" cy="24622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507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White Cover 1">
  <p:cSld name="White Cover 1">
    <p:spTree>
      <p:nvGrpSpPr>
        <p:cNvPr id="1" name="Shape 38"/>
        <p:cNvGrpSpPr/>
        <p:nvPr/>
      </p:nvGrpSpPr>
      <p:grpSpPr>
        <a:xfrm>
          <a:off x="0" y="0"/>
          <a:ext cx="0" cy="0"/>
          <a:chOff x="0" y="0"/>
          <a:chExt cx="0" cy="0"/>
        </a:xfrm>
      </p:grpSpPr>
      <p:pic>
        <p:nvPicPr>
          <p:cNvPr id="39" name="Google Shape;39;p5" descr="A picture containing sky, outdoor, scene, stage&#10;&#10;Description automatically generated"/>
          <p:cNvPicPr preferRelativeResize="0"/>
          <p:nvPr/>
        </p:nvPicPr>
        <p:blipFill rotWithShape="1">
          <a:blip r:embed="rId2">
            <a:alphaModFix/>
          </a:blip>
          <a:srcRect/>
          <a:stretch/>
        </p:blipFill>
        <p:spPr>
          <a:xfrm>
            <a:off x="0" y="1790700"/>
            <a:ext cx="12192000" cy="5067300"/>
          </a:xfrm>
          <a:prstGeom prst="rect">
            <a:avLst/>
          </a:prstGeom>
          <a:noFill/>
          <a:ln>
            <a:noFill/>
          </a:ln>
        </p:spPr>
      </p:pic>
      <p:sp>
        <p:nvSpPr>
          <p:cNvPr id="40" name="Google Shape;40;p5"/>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pic>
        <p:nvPicPr>
          <p:cNvPr id="41" name="Google Shape;41;p5"/>
          <p:cNvPicPr preferRelativeResize="0"/>
          <p:nvPr/>
        </p:nvPicPr>
        <p:blipFill rotWithShape="1">
          <a:blip r:embed="rId3">
            <a:alphaModFix/>
          </a:blip>
          <a:srcRect/>
          <a:stretch/>
        </p:blipFill>
        <p:spPr>
          <a:xfrm>
            <a:off x="0" y="90703"/>
            <a:ext cx="12192000" cy="6858000"/>
          </a:xfrm>
          <a:prstGeom prst="rect">
            <a:avLst/>
          </a:prstGeom>
          <a:noFill/>
          <a:ln>
            <a:noFill/>
          </a:ln>
        </p:spPr>
      </p:pic>
      <p:pic>
        <p:nvPicPr>
          <p:cNvPr id="42" name="Google Shape;42;p5"/>
          <p:cNvPicPr preferRelativeResize="0"/>
          <p:nvPr/>
        </p:nvPicPr>
        <p:blipFill rotWithShape="1">
          <a:blip r:embed="rId4">
            <a:alphaModFix/>
          </a:blip>
          <a:srcRect/>
          <a:stretch/>
        </p:blipFill>
        <p:spPr>
          <a:xfrm>
            <a:off x="8757925" y="487715"/>
            <a:ext cx="3099710" cy="843245"/>
          </a:xfrm>
          <a:prstGeom prst="rect">
            <a:avLst/>
          </a:prstGeom>
          <a:noFill/>
          <a:ln>
            <a:noFill/>
          </a:ln>
        </p:spPr>
      </p:pic>
      <p:sp>
        <p:nvSpPr>
          <p:cNvPr id="43" name="Google Shape;43;p5"/>
          <p:cNvSpPr txBox="1">
            <a:spLocks noGrp="1"/>
          </p:cNvSpPr>
          <p:nvPr>
            <p:ph type="body" idx="1"/>
          </p:nvPr>
        </p:nvSpPr>
        <p:spPr>
          <a:xfrm>
            <a:off x="1100820" y="3805862"/>
            <a:ext cx="4069057" cy="24622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dk2"/>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subTitle" idx="2"/>
          </p:nvPr>
        </p:nvSpPr>
        <p:spPr>
          <a:xfrm>
            <a:off x="1100820" y="3234907"/>
            <a:ext cx="4054534" cy="36933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398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ark Cover 3">
  <p:cSld name="Dark Cover 3">
    <p:spTree>
      <p:nvGrpSpPr>
        <p:cNvPr id="1" name="Shape 45"/>
        <p:cNvGrpSpPr/>
        <p:nvPr/>
      </p:nvGrpSpPr>
      <p:grpSpPr>
        <a:xfrm>
          <a:off x="0" y="0"/>
          <a:ext cx="0" cy="0"/>
          <a:chOff x="0" y="0"/>
          <a:chExt cx="0" cy="0"/>
        </a:xfrm>
      </p:grpSpPr>
      <p:pic>
        <p:nvPicPr>
          <p:cNvPr id="46" name="Google Shape;46;p6" descr="A picture containing sky, outdoor, scene, stage&#10;&#10;Description automatically generated"/>
          <p:cNvPicPr preferRelativeResize="0"/>
          <p:nvPr/>
        </p:nvPicPr>
        <p:blipFill rotWithShape="1">
          <a:blip r:embed="rId2">
            <a:alphaModFix/>
          </a:blip>
          <a:srcRect/>
          <a:stretch/>
        </p:blipFill>
        <p:spPr>
          <a:xfrm>
            <a:off x="0" y="1790700"/>
            <a:ext cx="12192000" cy="5067300"/>
          </a:xfrm>
          <a:prstGeom prst="rect">
            <a:avLst/>
          </a:prstGeom>
          <a:noFill/>
          <a:ln>
            <a:noFill/>
          </a:ln>
        </p:spPr>
      </p:pic>
      <p:sp>
        <p:nvSpPr>
          <p:cNvPr id="47" name="Google Shape;47;p6"/>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pic>
        <p:nvPicPr>
          <p:cNvPr id="48" name="Google Shape;48;p6"/>
          <p:cNvPicPr preferRelativeResize="0"/>
          <p:nvPr/>
        </p:nvPicPr>
        <p:blipFill rotWithShape="1">
          <a:blip r:embed="rId3">
            <a:alphaModFix/>
          </a:blip>
          <a:srcRect/>
          <a:stretch/>
        </p:blipFill>
        <p:spPr>
          <a:xfrm>
            <a:off x="0" y="90703"/>
            <a:ext cx="12192000" cy="6858000"/>
          </a:xfrm>
          <a:prstGeom prst="rect">
            <a:avLst/>
          </a:prstGeom>
          <a:noFill/>
          <a:ln>
            <a:noFill/>
          </a:ln>
        </p:spPr>
      </p:pic>
      <p:pic>
        <p:nvPicPr>
          <p:cNvPr id="49" name="Google Shape;49;p6"/>
          <p:cNvPicPr preferRelativeResize="0"/>
          <p:nvPr/>
        </p:nvPicPr>
        <p:blipFill rotWithShape="1">
          <a:blip r:embed="rId4">
            <a:alphaModFix/>
          </a:blip>
          <a:srcRect/>
          <a:stretch/>
        </p:blipFill>
        <p:spPr>
          <a:xfrm>
            <a:off x="8757925" y="487715"/>
            <a:ext cx="3099710" cy="843246"/>
          </a:xfrm>
          <a:prstGeom prst="rect">
            <a:avLst/>
          </a:prstGeom>
          <a:noFill/>
          <a:ln>
            <a:noFill/>
          </a:ln>
        </p:spPr>
      </p:pic>
      <p:sp>
        <p:nvSpPr>
          <p:cNvPr id="50" name="Google Shape;50;p6"/>
          <p:cNvSpPr txBox="1">
            <a:spLocks noGrp="1"/>
          </p:cNvSpPr>
          <p:nvPr>
            <p:ph type="body" idx="1"/>
          </p:nvPr>
        </p:nvSpPr>
        <p:spPr>
          <a:xfrm>
            <a:off x="1100820" y="3805862"/>
            <a:ext cx="4069057" cy="24622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subTitle" idx="2"/>
          </p:nvPr>
        </p:nvSpPr>
        <p:spPr>
          <a:xfrm>
            <a:off x="1100820" y="3234907"/>
            <a:ext cx="4054534" cy="36933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461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evOps White 1">
  <p:cSld name="DevOps White 1">
    <p:spTree>
      <p:nvGrpSpPr>
        <p:cNvPr id="1" name="Shape 52"/>
        <p:cNvGrpSpPr/>
        <p:nvPr/>
      </p:nvGrpSpPr>
      <p:grpSpPr>
        <a:xfrm>
          <a:off x="0" y="0"/>
          <a:ext cx="0" cy="0"/>
          <a:chOff x="0" y="0"/>
          <a:chExt cx="0" cy="0"/>
        </a:xfrm>
      </p:grpSpPr>
      <p:sp>
        <p:nvSpPr>
          <p:cNvPr id="53" name="Google Shape;53;p7"/>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54" name="Google Shape;54;p7"/>
          <p:cNvPicPr preferRelativeResize="0"/>
          <p:nvPr/>
        </p:nvPicPr>
        <p:blipFill rotWithShape="1">
          <a:blip r:embed="rId2">
            <a:alphaModFix/>
          </a:blip>
          <a:srcRect/>
          <a:stretch/>
        </p:blipFill>
        <p:spPr>
          <a:xfrm>
            <a:off x="614793" y="952771"/>
            <a:ext cx="1599770" cy="1599770"/>
          </a:xfrm>
          <a:prstGeom prst="rect">
            <a:avLst/>
          </a:prstGeom>
          <a:noFill/>
          <a:ln>
            <a:noFill/>
          </a:ln>
        </p:spPr>
      </p:pic>
      <p:sp>
        <p:nvSpPr>
          <p:cNvPr id="55" name="Google Shape;55;p7"/>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4"/>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56" name="Google Shape;56;p7"/>
          <p:cNvSpPr>
            <a:spLocks noGrp="1"/>
          </p:cNvSpPr>
          <p:nvPr>
            <p:ph type="pic" idx="2"/>
          </p:nvPr>
        </p:nvSpPr>
        <p:spPr>
          <a:xfrm>
            <a:off x="6882937" y="99566"/>
            <a:ext cx="5277789" cy="5117011"/>
          </a:xfrm>
          <a:prstGeom prst="rect">
            <a:avLst/>
          </a:prstGeom>
          <a:solidFill>
            <a:schemeClr val="accent4"/>
          </a:solidFill>
          <a:ln>
            <a:noFill/>
          </a:ln>
        </p:spPr>
      </p:sp>
    </p:spTree>
    <p:extLst>
      <p:ext uri="{BB962C8B-B14F-4D97-AF65-F5344CB8AC3E}">
        <p14:creationId xmlns:p14="http://schemas.microsoft.com/office/powerpoint/2010/main" val="158093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evOps White 2">
  <p:cSld name="DevOps White 2">
    <p:spTree>
      <p:nvGrpSpPr>
        <p:cNvPr id="1" name="Shape 57"/>
        <p:cNvGrpSpPr/>
        <p:nvPr/>
      </p:nvGrpSpPr>
      <p:grpSpPr>
        <a:xfrm>
          <a:off x="0" y="0"/>
          <a:ext cx="0" cy="0"/>
          <a:chOff x="0" y="0"/>
          <a:chExt cx="0" cy="0"/>
        </a:xfrm>
      </p:grpSpPr>
      <p:sp>
        <p:nvSpPr>
          <p:cNvPr id="58" name="Google Shape;58;p8"/>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59" name="Google Shape;59;p8"/>
          <p:cNvSpPr>
            <a:spLocks noGrp="1"/>
          </p:cNvSpPr>
          <p:nvPr>
            <p:ph type="pic" idx="2"/>
          </p:nvPr>
        </p:nvSpPr>
        <p:spPr>
          <a:xfrm>
            <a:off x="6882937" y="99566"/>
            <a:ext cx="5277789" cy="5117011"/>
          </a:xfrm>
          <a:prstGeom prst="rect">
            <a:avLst/>
          </a:prstGeom>
          <a:solidFill>
            <a:schemeClr val="accent4"/>
          </a:solidFill>
          <a:ln>
            <a:noFill/>
          </a:ln>
        </p:spPr>
      </p:sp>
      <p:sp>
        <p:nvSpPr>
          <p:cNvPr id="60" name="Google Shape;60;p8"/>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4"/>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2084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pic>
        <p:nvPicPr>
          <p:cNvPr id="14" name="Picture 13" descr="A close up of a fence&#10;&#10;Description automatically generated">
            <a:extLst>
              <a:ext uri="{FF2B5EF4-FFF2-40B4-BE49-F238E27FC236}">
                <a16:creationId xmlns:a16="http://schemas.microsoft.com/office/drawing/2014/main" id="{70E79C21-7FE8-4F29-8F3C-1859BC28F35D}"/>
              </a:ext>
            </a:extLst>
          </p:cNvPr>
          <p:cNvPicPr>
            <a:picLocks noChangeAspect="1"/>
          </p:cNvPicPr>
          <p:nvPr userDrawn="1"/>
        </p:nvPicPr>
        <p:blipFill rotWithShape="1">
          <a:blip r:embed="rId2">
            <a:duotone>
              <a:prstClr val="black"/>
              <a:srgbClr val="E68C28">
                <a:tint val="45000"/>
                <a:satMod val="400000"/>
              </a:srgbClr>
            </a:duotone>
          </a:blip>
          <a:srcRect l="1" t="25059" r="1"/>
          <a:stretch/>
        </p:blipFill>
        <p:spPr>
          <a:xfrm>
            <a:off x="0" y="0"/>
            <a:ext cx="12192000" cy="5486400"/>
          </a:xfrm>
          <a:prstGeom prst="rect">
            <a:avLst/>
          </a:prstGeom>
        </p:spPr>
      </p:pic>
      <p:sp>
        <p:nvSpPr>
          <p:cNvPr id="15" name="Rectangle 14">
            <a:extLst>
              <a:ext uri="{FF2B5EF4-FFF2-40B4-BE49-F238E27FC236}">
                <a16:creationId xmlns:a16="http://schemas.microsoft.com/office/drawing/2014/main" id="{54596FC0-4B3B-4E7E-99F6-85C9A332A4EE}"/>
              </a:ext>
            </a:extLst>
          </p:cNvPr>
          <p:cNvSpPr/>
          <p:nvPr userDrawn="1"/>
        </p:nvSpPr>
        <p:spPr bwMode="ltGray">
          <a:xfrm rot="10800000" flipV="1">
            <a:off x="0" y="1"/>
            <a:ext cx="12192000" cy="5486400"/>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1521070" y="2286129"/>
            <a:ext cx="9870829" cy="1266191"/>
          </a:xfrm>
        </p:spPr>
        <p:txBody>
          <a:bodyPr lIns="91440" tIns="45720" rIns="91440" bIns="45720" anchor="b"/>
          <a:lstStyle>
            <a:lvl1pPr algn="l">
              <a:defRPr sz="4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1521070" y="3662126"/>
            <a:ext cx="9870830" cy="613585"/>
          </a:xfrm>
        </p:spPr>
        <p:txBody>
          <a:bodyPr lIns="91440" tIns="45720" rIns="91440" bIns="45720"/>
          <a:lstStyle>
            <a:lvl1pPr marL="0" indent="0" algn="l">
              <a:buNone/>
              <a:defRPr sz="16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 Title</a:t>
            </a:r>
          </a:p>
        </p:txBody>
      </p:sp>
      <p:grpSp>
        <p:nvGrpSpPr>
          <p:cNvPr id="25" name="Group 24">
            <a:extLst>
              <a:ext uri="{FF2B5EF4-FFF2-40B4-BE49-F238E27FC236}">
                <a16:creationId xmlns:a16="http://schemas.microsoft.com/office/drawing/2014/main" id="{9D88FEB5-02A4-4018-B699-7A4925CBAB7C}"/>
              </a:ext>
            </a:extLst>
          </p:cNvPr>
          <p:cNvGrpSpPr/>
          <p:nvPr userDrawn="1"/>
        </p:nvGrpSpPr>
        <p:grpSpPr>
          <a:xfrm>
            <a:off x="9160383" y="6010389"/>
            <a:ext cx="2679192" cy="365760"/>
            <a:chOff x="2574085" y="1409700"/>
            <a:chExt cx="2679192" cy="365760"/>
          </a:xfrm>
        </p:grpSpPr>
        <p:sp>
          <p:nvSpPr>
            <p:cNvPr id="26" name="Oval 25">
              <a:extLst>
                <a:ext uri="{FF2B5EF4-FFF2-40B4-BE49-F238E27FC236}">
                  <a16:creationId xmlns:a16="http://schemas.microsoft.com/office/drawing/2014/main" id="{B0969C8D-08A9-437B-95C8-0C26902910AA}"/>
                </a:ext>
              </a:extLst>
            </p:cNvPr>
            <p:cNvSpPr>
              <a:spLocks/>
            </p:cNvSpPr>
            <p:nvPr userDrawn="1"/>
          </p:nvSpPr>
          <p:spPr bwMode="auto">
            <a:xfrm>
              <a:off x="2574085" y="1409700"/>
              <a:ext cx="363181" cy="365760"/>
            </a:xfrm>
            <a:prstGeom prst="ellipse">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nvGrpSpPr>
            <p:cNvPr id="27" name="Group 26">
              <a:extLst>
                <a:ext uri="{FF2B5EF4-FFF2-40B4-BE49-F238E27FC236}">
                  <a16:creationId xmlns:a16="http://schemas.microsoft.com/office/drawing/2014/main" id="{F01BF9C8-C2AE-48AB-A7D4-08B2DCFBF062}"/>
                </a:ext>
              </a:extLst>
            </p:cNvPr>
            <p:cNvGrpSpPr/>
            <p:nvPr userDrawn="1"/>
          </p:nvGrpSpPr>
          <p:grpSpPr>
            <a:xfrm>
              <a:off x="2574085" y="1409700"/>
              <a:ext cx="2679192" cy="365760"/>
              <a:chOff x="2548194" y="3253594"/>
              <a:chExt cx="8721212" cy="1189010"/>
            </a:xfrm>
          </p:grpSpPr>
          <p:sp>
            <p:nvSpPr>
              <p:cNvPr id="28" name="Freeform: Shape 27">
                <a:extLst>
                  <a:ext uri="{FF2B5EF4-FFF2-40B4-BE49-F238E27FC236}">
                    <a16:creationId xmlns:a16="http://schemas.microsoft.com/office/drawing/2014/main" id="{D36215DA-5FA9-4ACB-AF97-D1DB2DC01BB0}"/>
                  </a:ext>
                </a:extLst>
              </p:cNvPr>
              <p:cNvSpPr>
                <a:spLocks/>
              </p:cNvSpPr>
              <p:nvPr/>
            </p:nvSpPr>
            <p:spPr bwMode="auto">
              <a:xfrm>
                <a:off x="4038872" y="3418018"/>
                <a:ext cx="7230534" cy="843858"/>
              </a:xfrm>
              <a:custGeom>
                <a:avLst/>
                <a:gdLst>
                  <a:gd name="connsiteX0" fmla="*/ 610022 w 26176859"/>
                  <a:gd name="connsiteY0" fmla="*/ 1766116 h 3055037"/>
                  <a:gd name="connsiteX1" fmla="*/ 610022 w 26176859"/>
                  <a:gd name="connsiteY1" fmla="*/ 2435174 h 3055037"/>
                  <a:gd name="connsiteX2" fmla="*/ 1399826 w 26176859"/>
                  <a:gd name="connsiteY2" fmla="*/ 2435174 h 3055037"/>
                  <a:gd name="connsiteX3" fmla="*/ 1771034 w 26176859"/>
                  <a:gd name="connsiteY3" fmla="*/ 2100645 h 3055037"/>
                  <a:gd name="connsiteX4" fmla="*/ 1399826 w 26176859"/>
                  <a:gd name="connsiteY4" fmla="*/ 1766116 h 3055037"/>
                  <a:gd name="connsiteX5" fmla="*/ 610022 w 26176859"/>
                  <a:gd name="connsiteY5" fmla="*/ 1766116 h 3055037"/>
                  <a:gd name="connsiteX6" fmla="*/ 10370385 w 26176859"/>
                  <a:gd name="connsiteY6" fmla="*/ 693656 h 3055037"/>
                  <a:gd name="connsiteX7" fmla="*/ 9927627 w 26176859"/>
                  <a:gd name="connsiteY7" fmla="*/ 1943220 h 3055037"/>
                  <a:gd name="connsiteX8" fmla="*/ 10822982 w 26176859"/>
                  <a:gd name="connsiteY8" fmla="*/ 1943220 h 3055037"/>
                  <a:gd name="connsiteX9" fmla="*/ 13012176 w 26176859"/>
                  <a:gd name="connsiteY9" fmla="*/ 619862 h 3055037"/>
                  <a:gd name="connsiteX10" fmla="*/ 13012176 w 26176859"/>
                  <a:gd name="connsiteY10" fmla="*/ 2430253 h 3055037"/>
                  <a:gd name="connsiteX11" fmla="*/ 13535285 w 26176859"/>
                  <a:gd name="connsiteY11" fmla="*/ 2430253 h 3055037"/>
                  <a:gd name="connsiteX12" fmla="*/ 14438840 w 26176859"/>
                  <a:gd name="connsiteY12" fmla="*/ 1529045 h 3055037"/>
                  <a:gd name="connsiteX13" fmla="*/ 13535285 w 26176859"/>
                  <a:gd name="connsiteY13" fmla="*/ 619862 h 3055037"/>
                  <a:gd name="connsiteX14" fmla="*/ 13012176 w 26176859"/>
                  <a:gd name="connsiteY14" fmla="*/ 619862 h 3055037"/>
                  <a:gd name="connsiteX15" fmla="*/ 3551906 w 26176859"/>
                  <a:gd name="connsiteY15" fmla="*/ 619862 h 3055037"/>
                  <a:gd name="connsiteX16" fmla="*/ 3551906 w 26176859"/>
                  <a:gd name="connsiteY16" fmla="*/ 1402070 h 3055037"/>
                  <a:gd name="connsiteX17" fmla="*/ 4193582 w 26176859"/>
                  <a:gd name="connsiteY17" fmla="*/ 1402070 h 3055037"/>
                  <a:gd name="connsiteX18" fmla="*/ 4629286 w 26176859"/>
                  <a:gd name="connsiteY18" fmla="*/ 1010967 h 3055037"/>
                  <a:gd name="connsiteX19" fmla="*/ 4193582 w 26176859"/>
                  <a:gd name="connsiteY19" fmla="*/ 619862 h 3055037"/>
                  <a:gd name="connsiteX20" fmla="*/ 3551906 w 26176859"/>
                  <a:gd name="connsiteY20" fmla="*/ 619862 h 3055037"/>
                  <a:gd name="connsiteX21" fmla="*/ 20221756 w 26176859"/>
                  <a:gd name="connsiteY21" fmla="*/ 605105 h 3055037"/>
                  <a:gd name="connsiteX22" fmla="*/ 19299341 w 26176859"/>
                  <a:gd name="connsiteY22" fmla="*/ 1532440 h 3055037"/>
                  <a:gd name="connsiteX23" fmla="*/ 20221756 w 26176859"/>
                  <a:gd name="connsiteY23" fmla="*/ 2459774 h 3055037"/>
                  <a:gd name="connsiteX24" fmla="*/ 21144171 w 26176859"/>
                  <a:gd name="connsiteY24" fmla="*/ 1532440 h 3055037"/>
                  <a:gd name="connsiteX25" fmla="*/ 20221756 w 26176859"/>
                  <a:gd name="connsiteY25" fmla="*/ 605105 h 3055037"/>
                  <a:gd name="connsiteX26" fmla="*/ 7202200 w 26176859"/>
                  <a:gd name="connsiteY26" fmla="*/ 605105 h 3055037"/>
                  <a:gd name="connsiteX27" fmla="*/ 6277328 w 26176859"/>
                  <a:gd name="connsiteY27" fmla="*/ 1532440 h 3055037"/>
                  <a:gd name="connsiteX28" fmla="*/ 7202200 w 26176859"/>
                  <a:gd name="connsiteY28" fmla="*/ 2459774 h 3055037"/>
                  <a:gd name="connsiteX29" fmla="*/ 8127072 w 26176859"/>
                  <a:gd name="connsiteY29" fmla="*/ 1532440 h 3055037"/>
                  <a:gd name="connsiteX30" fmla="*/ 7202200 w 26176859"/>
                  <a:gd name="connsiteY30" fmla="*/ 605105 h 3055037"/>
                  <a:gd name="connsiteX31" fmla="*/ 610022 w 26176859"/>
                  <a:gd name="connsiteY31" fmla="*/ 605105 h 3055037"/>
                  <a:gd name="connsiteX32" fmla="*/ 610022 w 26176859"/>
                  <a:gd name="connsiteY32" fmla="*/ 1234806 h 3055037"/>
                  <a:gd name="connsiteX33" fmla="*/ 1376944 w 26176859"/>
                  <a:gd name="connsiteY33" fmla="*/ 1234806 h 3055037"/>
                  <a:gd name="connsiteX34" fmla="*/ 1716920 w 26176859"/>
                  <a:gd name="connsiteY34" fmla="*/ 923940 h 3055037"/>
                  <a:gd name="connsiteX35" fmla="*/ 1376944 w 26176859"/>
                  <a:gd name="connsiteY35" fmla="*/ 605105 h 3055037"/>
                  <a:gd name="connsiteX36" fmla="*/ 610022 w 26176859"/>
                  <a:gd name="connsiteY36" fmla="*/ 605105 h 3055037"/>
                  <a:gd name="connsiteX37" fmla="*/ 25812810 w 26176859"/>
                  <a:gd name="connsiteY37" fmla="*/ 221381 h 3055037"/>
                  <a:gd name="connsiteX38" fmla="*/ 25812810 w 26176859"/>
                  <a:gd name="connsiteY38" fmla="*/ 300094 h 3055037"/>
                  <a:gd name="connsiteX39" fmla="*/ 25885550 w 26176859"/>
                  <a:gd name="connsiteY39" fmla="*/ 300094 h 3055037"/>
                  <a:gd name="connsiteX40" fmla="*/ 25925961 w 26176859"/>
                  <a:gd name="connsiteY40" fmla="*/ 260738 h 3055037"/>
                  <a:gd name="connsiteX41" fmla="*/ 25885550 w 26176859"/>
                  <a:gd name="connsiteY41" fmla="*/ 221381 h 3055037"/>
                  <a:gd name="connsiteX42" fmla="*/ 25812810 w 26176859"/>
                  <a:gd name="connsiteY42" fmla="*/ 221381 h 3055037"/>
                  <a:gd name="connsiteX43" fmla="*/ 25748858 w 26176859"/>
                  <a:gd name="connsiteY43" fmla="*/ 167264 h 3055037"/>
                  <a:gd name="connsiteX44" fmla="*/ 25891684 w 26176859"/>
                  <a:gd name="connsiteY44" fmla="*/ 167264 h 3055037"/>
                  <a:gd name="connsiteX45" fmla="*/ 25994835 w 26176859"/>
                  <a:gd name="connsiteY45" fmla="*/ 262031 h 3055037"/>
                  <a:gd name="connsiteX46" fmla="*/ 25923423 w 26176859"/>
                  <a:gd name="connsiteY46" fmla="*/ 348900 h 3055037"/>
                  <a:gd name="connsiteX47" fmla="*/ 25994835 w 26176859"/>
                  <a:gd name="connsiteY47" fmla="*/ 459461 h 3055037"/>
                  <a:gd name="connsiteX48" fmla="*/ 25923423 w 26176859"/>
                  <a:gd name="connsiteY48" fmla="*/ 467358 h 3055037"/>
                  <a:gd name="connsiteX49" fmla="*/ 25859945 w 26176859"/>
                  <a:gd name="connsiteY49" fmla="*/ 356797 h 3055037"/>
                  <a:gd name="connsiteX50" fmla="*/ 25812336 w 26176859"/>
                  <a:gd name="connsiteY50" fmla="*/ 356797 h 3055037"/>
                  <a:gd name="connsiteX51" fmla="*/ 25820271 w 26176859"/>
                  <a:gd name="connsiteY51" fmla="*/ 467358 h 3055037"/>
                  <a:gd name="connsiteX52" fmla="*/ 25756793 w 26176859"/>
                  <a:gd name="connsiteY52" fmla="*/ 467358 h 3055037"/>
                  <a:gd name="connsiteX53" fmla="*/ 25748858 w 26176859"/>
                  <a:gd name="connsiteY53" fmla="*/ 167264 h 3055037"/>
                  <a:gd name="connsiteX54" fmla="*/ 22172353 w 26176859"/>
                  <a:gd name="connsiteY54" fmla="*/ 68873 h 3055037"/>
                  <a:gd name="connsiteX55" fmla="*/ 22853011 w 26176859"/>
                  <a:gd name="connsiteY55" fmla="*/ 68873 h 3055037"/>
                  <a:gd name="connsiteX56" fmla="*/ 23612816 w 26176859"/>
                  <a:gd name="connsiteY56" fmla="*/ 1303544 h 3055037"/>
                  <a:gd name="connsiteX57" fmla="*/ 24364705 w 26176859"/>
                  <a:gd name="connsiteY57" fmla="*/ 68873 h 3055037"/>
                  <a:gd name="connsiteX58" fmla="*/ 25045363 w 26176859"/>
                  <a:gd name="connsiteY58" fmla="*/ 68873 h 3055037"/>
                  <a:gd name="connsiteX59" fmla="*/ 25045363 w 26176859"/>
                  <a:gd name="connsiteY59" fmla="*/ 2976323 h 3055037"/>
                  <a:gd name="connsiteX60" fmla="*/ 24428022 w 26176859"/>
                  <a:gd name="connsiteY60" fmla="*/ 2976323 h 3055037"/>
                  <a:gd name="connsiteX61" fmla="*/ 24428022 w 26176859"/>
                  <a:gd name="connsiteY61" fmla="*/ 1080506 h 3055037"/>
                  <a:gd name="connsiteX62" fmla="*/ 23771108 w 26176859"/>
                  <a:gd name="connsiteY62" fmla="*/ 2084174 h 3055037"/>
                  <a:gd name="connsiteX63" fmla="*/ 23446608 w 26176859"/>
                  <a:gd name="connsiteY63" fmla="*/ 2084174 h 3055037"/>
                  <a:gd name="connsiteX64" fmla="*/ 22789694 w 26176859"/>
                  <a:gd name="connsiteY64" fmla="*/ 1080506 h 3055037"/>
                  <a:gd name="connsiteX65" fmla="*/ 22789694 w 26176859"/>
                  <a:gd name="connsiteY65" fmla="*/ 2976323 h 3055037"/>
                  <a:gd name="connsiteX66" fmla="*/ 22172353 w 26176859"/>
                  <a:gd name="connsiteY66" fmla="*/ 2976323 h 3055037"/>
                  <a:gd name="connsiteX67" fmla="*/ 22172353 w 26176859"/>
                  <a:gd name="connsiteY67" fmla="*/ 68873 h 3055037"/>
                  <a:gd name="connsiteX68" fmla="*/ 12397235 w 26176859"/>
                  <a:gd name="connsiteY68" fmla="*/ 68873 h 3055037"/>
                  <a:gd name="connsiteX69" fmla="*/ 13536583 w 26176859"/>
                  <a:gd name="connsiteY69" fmla="*/ 68873 h 3055037"/>
                  <a:gd name="connsiteX70" fmla="*/ 15063623 w 26176859"/>
                  <a:gd name="connsiteY70" fmla="*/ 1526582 h 3055037"/>
                  <a:gd name="connsiteX71" fmla="*/ 13536583 w 26176859"/>
                  <a:gd name="connsiteY71" fmla="*/ 2976323 h 3055037"/>
                  <a:gd name="connsiteX72" fmla="*/ 12397235 w 26176859"/>
                  <a:gd name="connsiteY72" fmla="*/ 2976323 h 3055037"/>
                  <a:gd name="connsiteX73" fmla="*/ 12397235 w 26176859"/>
                  <a:gd name="connsiteY73" fmla="*/ 68873 h 3055037"/>
                  <a:gd name="connsiteX74" fmla="*/ 9991582 w 26176859"/>
                  <a:gd name="connsiteY74" fmla="*/ 68873 h 3055037"/>
                  <a:gd name="connsiteX75" fmla="*/ 10759030 w 26176859"/>
                  <a:gd name="connsiteY75" fmla="*/ 68873 h 3055037"/>
                  <a:gd name="connsiteX76" fmla="*/ 11865926 w 26176859"/>
                  <a:gd name="connsiteY76" fmla="*/ 2976323 h 3055037"/>
                  <a:gd name="connsiteX77" fmla="*/ 11167351 w 26176859"/>
                  <a:gd name="connsiteY77" fmla="*/ 2976323 h 3055037"/>
                  <a:gd name="connsiteX78" fmla="*/ 10995167 w 26176859"/>
                  <a:gd name="connsiteY78" fmla="*/ 2484369 h 3055037"/>
                  <a:gd name="connsiteX79" fmla="*/ 9750523 w 26176859"/>
                  <a:gd name="connsiteY79" fmla="*/ 2484369 h 3055037"/>
                  <a:gd name="connsiteX80" fmla="*/ 9568501 w 26176859"/>
                  <a:gd name="connsiteY80" fmla="*/ 2976323 h 3055037"/>
                  <a:gd name="connsiteX81" fmla="*/ 8874845 w 26176859"/>
                  <a:gd name="connsiteY81" fmla="*/ 2976323 h 3055037"/>
                  <a:gd name="connsiteX82" fmla="*/ 2936962 w 26176859"/>
                  <a:gd name="connsiteY82" fmla="*/ 68873 h 3055037"/>
                  <a:gd name="connsiteX83" fmla="*/ 4291504 w 26176859"/>
                  <a:gd name="connsiteY83" fmla="*/ 68873 h 3055037"/>
                  <a:gd name="connsiteX84" fmla="*/ 5257902 w 26176859"/>
                  <a:gd name="connsiteY84" fmla="*/ 1008817 h 3055037"/>
                  <a:gd name="connsiteX85" fmla="*/ 4624198 w 26176859"/>
                  <a:gd name="connsiteY85" fmla="*/ 1869103 h 3055037"/>
                  <a:gd name="connsiteX86" fmla="*/ 5273745 w 26176859"/>
                  <a:gd name="connsiteY86" fmla="*/ 2976323 h 3055037"/>
                  <a:gd name="connsiteX87" fmla="*/ 4568749 w 26176859"/>
                  <a:gd name="connsiteY87" fmla="*/ 2976323 h 3055037"/>
                  <a:gd name="connsiteX88" fmla="*/ 4006338 w 26176859"/>
                  <a:gd name="connsiteY88" fmla="*/ 1940793 h 3055037"/>
                  <a:gd name="connsiteX89" fmla="*/ 3554825 w 26176859"/>
                  <a:gd name="connsiteY89" fmla="*/ 1940793 h 3055037"/>
                  <a:gd name="connsiteX90" fmla="*/ 3554825 w 26176859"/>
                  <a:gd name="connsiteY90" fmla="*/ 2976323 h 3055037"/>
                  <a:gd name="connsiteX91" fmla="*/ 2936962 w 26176859"/>
                  <a:gd name="connsiteY91" fmla="*/ 2976323 h 3055037"/>
                  <a:gd name="connsiteX92" fmla="*/ 2936962 w 26176859"/>
                  <a:gd name="connsiteY92" fmla="*/ 68873 h 3055037"/>
                  <a:gd name="connsiteX93" fmla="*/ 0 w 26176859"/>
                  <a:gd name="connsiteY93" fmla="*/ 68873 h 3055037"/>
                  <a:gd name="connsiteX94" fmla="*/ 1513334 w 26176859"/>
                  <a:gd name="connsiteY94" fmla="*/ 68873 h 3055037"/>
                  <a:gd name="connsiteX95" fmla="*/ 2345272 w 26176859"/>
                  <a:gd name="connsiteY95" fmla="*/ 809677 h 3055037"/>
                  <a:gd name="connsiteX96" fmla="*/ 1846110 w 26176859"/>
                  <a:gd name="connsiteY96" fmla="*/ 1478787 h 3055037"/>
                  <a:gd name="connsiteX97" fmla="*/ 2400734 w 26176859"/>
                  <a:gd name="connsiteY97" fmla="*/ 2187728 h 3055037"/>
                  <a:gd name="connsiteX98" fmla="*/ 1560874 w 26176859"/>
                  <a:gd name="connsiteY98" fmla="*/ 2976323 h 3055037"/>
                  <a:gd name="connsiteX99" fmla="*/ 0 w 26176859"/>
                  <a:gd name="connsiteY99" fmla="*/ 2976323 h 3055037"/>
                  <a:gd name="connsiteX100" fmla="*/ 0 w 26176859"/>
                  <a:gd name="connsiteY100" fmla="*/ 68873 h 3055037"/>
                  <a:gd name="connsiteX101" fmla="*/ 25859547 w 26176859"/>
                  <a:gd name="connsiteY101" fmla="*/ 63956 h 3055037"/>
                  <a:gd name="connsiteX102" fmla="*/ 25606190 w 26176859"/>
                  <a:gd name="connsiteY102" fmla="*/ 317313 h 3055037"/>
                  <a:gd name="connsiteX103" fmla="*/ 25859547 w 26176859"/>
                  <a:gd name="connsiteY103" fmla="*/ 570670 h 3055037"/>
                  <a:gd name="connsiteX104" fmla="*/ 26112904 w 26176859"/>
                  <a:gd name="connsiteY104" fmla="*/ 317313 h 3055037"/>
                  <a:gd name="connsiteX105" fmla="*/ 25859547 w 26176859"/>
                  <a:gd name="connsiteY105" fmla="*/ 63956 h 3055037"/>
                  <a:gd name="connsiteX106" fmla="*/ 25859548 w 26176859"/>
                  <a:gd name="connsiteY106" fmla="*/ 0 h 3055037"/>
                  <a:gd name="connsiteX107" fmla="*/ 26176859 w 26176859"/>
                  <a:gd name="connsiteY107" fmla="*/ 317311 h 3055037"/>
                  <a:gd name="connsiteX108" fmla="*/ 25859548 w 26176859"/>
                  <a:gd name="connsiteY108" fmla="*/ 634622 h 3055037"/>
                  <a:gd name="connsiteX109" fmla="*/ 25542237 w 26176859"/>
                  <a:gd name="connsiteY109" fmla="*/ 317311 h 3055037"/>
                  <a:gd name="connsiteX110" fmla="*/ 25859548 w 26176859"/>
                  <a:gd name="connsiteY110" fmla="*/ 0 h 3055037"/>
                  <a:gd name="connsiteX111" fmla="*/ 20224217 w 26176859"/>
                  <a:gd name="connsiteY111" fmla="*/ 0 h 3055037"/>
                  <a:gd name="connsiteX112" fmla="*/ 21744355 w 26176859"/>
                  <a:gd name="connsiteY112" fmla="*/ 1527519 h 3055037"/>
                  <a:gd name="connsiteX113" fmla="*/ 20224217 w 26176859"/>
                  <a:gd name="connsiteY113" fmla="*/ 3055037 h 3055037"/>
                  <a:gd name="connsiteX114" fmla="*/ 18704078 w 26176859"/>
                  <a:gd name="connsiteY114" fmla="*/ 1527519 h 3055037"/>
                  <a:gd name="connsiteX115" fmla="*/ 20224217 w 26176859"/>
                  <a:gd name="connsiteY115" fmla="*/ 0 h 3055037"/>
                  <a:gd name="connsiteX116" fmla="*/ 17017568 w 26176859"/>
                  <a:gd name="connsiteY116" fmla="*/ 0 h 3055037"/>
                  <a:gd name="connsiteX117" fmla="*/ 18253402 w 26176859"/>
                  <a:gd name="connsiteY117" fmla="*/ 644422 h 3055037"/>
                  <a:gd name="connsiteX118" fmla="*/ 17825613 w 26176859"/>
                  <a:gd name="connsiteY118" fmla="*/ 1074037 h 3055037"/>
                  <a:gd name="connsiteX119" fmla="*/ 17017568 w 26176859"/>
                  <a:gd name="connsiteY119" fmla="*/ 604643 h 3055037"/>
                  <a:gd name="connsiteX120" fmla="*/ 16090694 w 26176859"/>
                  <a:gd name="connsiteY120" fmla="*/ 1527519 h 3055037"/>
                  <a:gd name="connsiteX121" fmla="*/ 17017568 w 26176859"/>
                  <a:gd name="connsiteY121" fmla="*/ 2458350 h 3055037"/>
                  <a:gd name="connsiteX122" fmla="*/ 17825613 w 26176859"/>
                  <a:gd name="connsiteY122" fmla="*/ 1981001 h 3055037"/>
                  <a:gd name="connsiteX123" fmla="*/ 18261323 w 26176859"/>
                  <a:gd name="connsiteY123" fmla="*/ 2410615 h 3055037"/>
                  <a:gd name="connsiteX124" fmla="*/ 17017568 w 26176859"/>
                  <a:gd name="connsiteY124" fmla="*/ 3055037 h 3055037"/>
                  <a:gd name="connsiteX125" fmla="*/ 15496543 w 26176859"/>
                  <a:gd name="connsiteY125" fmla="*/ 1527519 h 3055037"/>
                  <a:gd name="connsiteX126" fmla="*/ 17017568 w 26176859"/>
                  <a:gd name="connsiteY126" fmla="*/ 0 h 3055037"/>
                  <a:gd name="connsiteX127" fmla="*/ 7202200 w 26176859"/>
                  <a:gd name="connsiteY127" fmla="*/ 0 h 3055037"/>
                  <a:gd name="connsiteX128" fmla="*/ 8722338 w 26176859"/>
                  <a:gd name="connsiteY128" fmla="*/ 1527519 h 3055037"/>
                  <a:gd name="connsiteX129" fmla="*/ 7202200 w 26176859"/>
                  <a:gd name="connsiteY129" fmla="*/ 3055037 h 3055037"/>
                  <a:gd name="connsiteX130" fmla="*/ 5682061 w 26176859"/>
                  <a:gd name="connsiteY130" fmla="*/ 1527519 h 3055037"/>
                  <a:gd name="connsiteX131" fmla="*/ 7202200 w 26176859"/>
                  <a:gd name="connsiteY131" fmla="*/ 0 h 3055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6176859" h="3055037">
                    <a:moveTo>
                      <a:pt x="610022" y="1766116"/>
                    </a:moveTo>
                    <a:cubicBezTo>
                      <a:pt x="610022" y="1766116"/>
                      <a:pt x="610022" y="1766116"/>
                      <a:pt x="610022" y="2435174"/>
                    </a:cubicBezTo>
                    <a:cubicBezTo>
                      <a:pt x="610022" y="2435174"/>
                      <a:pt x="610022" y="2435174"/>
                      <a:pt x="1399826" y="2435174"/>
                    </a:cubicBezTo>
                    <a:cubicBezTo>
                      <a:pt x="1636766" y="2435174"/>
                      <a:pt x="1771034" y="2315701"/>
                      <a:pt x="1771034" y="2100645"/>
                    </a:cubicBezTo>
                    <a:cubicBezTo>
                      <a:pt x="1771034" y="1917452"/>
                      <a:pt x="1644666" y="1766116"/>
                      <a:pt x="1399826" y="1766116"/>
                    </a:cubicBezTo>
                    <a:cubicBezTo>
                      <a:pt x="1399826" y="1766116"/>
                      <a:pt x="1399826" y="1766116"/>
                      <a:pt x="610022" y="1766116"/>
                    </a:cubicBezTo>
                    <a:close/>
                    <a:moveTo>
                      <a:pt x="10370385" y="693656"/>
                    </a:moveTo>
                    <a:lnTo>
                      <a:pt x="9927627" y="1943220"/>
                    </a:lnTo>
                    <a:lnTo>
                      <a:pt x="10822982" y="1943220"/>
                    </a:lnTo>
                    <a:close/>
                    <a:moveTo>
                      <a:pt x="13012176" y="619862"/>
                    </a:moveTo>
                    <a:cubicBezTo>
                      <a:pt x="13012176" y="619862"/>
                      <a:pt x="13012176" y="619862"/>
                      <a:pt x="13012176" y="2430253"/>
                    </a:cubicBezTo>
                    <a:cubicBezTo>
                      <a:pt x="13012176" y="2430253"/>
                      <a:pt x="13012176" y="2430253"/>
                      <a:pt x="13535285" y="2430253"/>
                    </a:cubicBezTo>
                    <a:cubicBezTo>
                      <a:pt x="14105951" y="2430253"/>
                      <a:pt x="14438840" y="2015539"/>
                      <a:pt x="14438840" y="1529045"/>
                    </a:cubicBezTo>
                    <a:cubicBezTo>
                      <a:pt x="14438840" y="1010651"/>
                      <a:pt x="14129729" y="619862"/>
                      <a:pt x="13535285" y="619862"/>
                    </a:cubicBezTo>
                    <a:cubicBezTo>
                      <a:pt x="13535285" y="619862"/>
                      <a:pt x="13535285" y="619862"/>
                      <a:pt x="13012176" y="619862"/>
                    </a:cubicBezTo>
                    <a:close/>
                    <a:moveTo>
                      <a:pt x="3551906" y="619862"/>
                    </a:moveTo>
                    <a:cubicBezTo>
                      <a:pt x="3551906" y="619862"/>
                      <a:pt x="3551906" y="619862"/>
                      <a:pt x="3551906" y="1402070"/>
                    </a:cubicBezTo>
                    <a:cubicBezTo>
                      <a:pt x="3551906" y="1402070"/>
                      <a:pt x="3551906" y="1402070"/>
                      <a:pt x="4193582" y="1402070"/>
                    </a:cubicBezTo>
                    <a:cubicBezTo>
                      <a:pt x="4439161" y="1402070"/>
                      <a:pt x="4629286" y="1250418"/>
                      <a:pt x="4629286" y="1010967"/>
                    </a:cubicBezTo>
                    <a:cubicBezTo>
                      <a:pt x="4629286" y="763534"/>
                      <a:pt x="4439161" y="619862"/>
                      <a:pt x="4193582" y="619862"/>
                    </a:cubicBezTo>
                    <a:cubicBezTo>
                      <a:pt x="4193582" y="619862"/>
                      <a:pt x="4193582" y="619862"/>
                      <a:pt x="3551906" y="619862"/>
                    </a:cubicBezTo>
                    <a:close/>
                    <a:moveTo>
                      <a:pt x="20221756" y="605105"/>
                    </a:moveTo>
                    <a:cubicBezTo>
                      <a:pt x="19712321" y="605105"/>
                      <a:pt x="19299341" y="1020287"/>
                      <a:pt x="19299341" y="1532440"/>
                    </a:cubicBezTo>
                    <a:cubicBezTo>
                      <a:pt x="19299341" y="2044593"/>
                      <a:pt x="19712321" y="2459774"/>
                      <a:pt x="20221756" y="2459774"/>
                    </a:cubicBezTo>
                    <a:cubicBezTo>
                      <a:pt x="20731191" y="2459774"/>
                      <a:pt x="21144171" y="2044593"/>
                      <a:pt x="21144171" y="1532440"/>
                    </a:cubicBezTo>
                    <a:cubicBezTo>
                      <a:pt x="21144171" y="1020287"/>
                      <a:pt x="20731191" y="605105"/>
                      <a:pt x="20221756" y="605105"/>
                    </a:cubicBezTo>
                    <a:close/>
                    <a:moveTo>
                      <a:pt x="7202200" y="605105"/>
                    </a:moveTo>
                    <a:cubicBezTo>
                      <a:pt x="6691408" y="605105"/>
                      <a:pt x="6277328" y="1020287"/>
                      <a:pt x="6277328" y="1532440"/>
                    </a:cubicBezTo>
                    <a:cubicBezTo>
                      <a:pt x="6277328" y="2044593"/>
                      <a:pt x="6691408" y="2459774"/>
                      <a:pt x="7202200" y="2459774"/>
                    </a:cubicBezTo>
                    <a:cubicBezTo>
                      <a:pt x="7712992" y="2459774"/>
                      <a:pt x="8127072" y="2044593"/>
                      <a:pt x="8127072" y="1532440"/>
                    </a:cubicBezTo>
                    <a:cubicBezTo>
                      <a:pt x="8127072" y="1020287"/>
                      <a:pt x="7712992" y="605105"/>
                      <a:pt x="7202200" y="605105"/>
                    </a:cubicBezTo>
                    <a:close/>
                    <a:moveTo>
                      <a:pt x="610022" y="605105"/>
                    </a:moveTo>
                    <a:lnTo>
                      <a:pt x="610022" y="1234806"/>
                    </a:lnTo>
                    <a:cubicBezTo>
                      <a:pt x="610022" y="1234806"/>
                      <a:pt x="610022" y="1234806"/>
                      <a:pt x="1376944" y="1234806"/>
                    </a:cubicBezTo>
                    <a:cubicBezTo>
                      <a:pt x="1590418" y="1234806"/>
                      <a:pt x="1716920" y="1107273"/>
                      <a:pt x="1716920" y="923940"/>
                    </a:cubicBezTo>
                    <a:cubicBezTo>
                      <a:pt x="1716920" y="740611"/>
                      <a:pt x="1590418" y="605105"/>
                      <a:pt x="1376944" y="605105"/>
                    </a:cubicBezTo>
                    <a:cubicBezTo>
                      <a:pt x="1376944" y="605105"/>
                      <a:pt x="1376944" y="605105"/>
                      <a:pt x="610022" y="605105"/>
                    </a:cubicBezTo>
                    <a:close/>
                    <a:moveTo>
                      <a:pt x="25812810" y="221381"/>
                    </a:moveTo>
                    <a:cubicBezTo>
                      <a:pt x="25812810" y="221381"/>
                      <a:pt x="25812810" y="221381"/>
                      <a:pt x="25812810" y="300094"/>
                    </a:cubicBezTo>
                    <a:cubicBezTo>
                      <a:pt x="25812810" y="300094"/>
                      <a:pt x="25812810" y="300094"/>
                      <a:pt x="25885550" y="300094"/>
                    </a:cubicBezTo>
                    <a:cubicBezTo>
                      <a:pt x="25909797" y="300094"/>
                      <a:pt x="25925961" y="284352"/>
                      <a:pt x="25925961" y="260738"/>
                    </a:cubicBezTo>
                    <a:cubicBezTo>
                      <a:pt x="25925961" y="237124"/>
                      <a:pt x="25909797" y="221381"/>
                      <a:pt x="25885550" y="221381"/>
                    </a:cubicBezTo>
                    <a:cubicBezTo>
                      <a:pt x="25885550" y="221381"/>
                      <a:pt x="25885550" y="221381"/>
                      <a:pt x="25812810" y="221381"/>
                    </a:cubicBezTo>
                    <a:close/>
                    <a:moveTo>
                      <a:pt x="25748858" y="167264"/>
                    </a:moveTo>
                    <a:cubicBezTo>
                      <a:pt x="25748858" y="167264"/>
                      <a:pt x="25748858" y="167264"/>
                      <a:pt x="25891684" y="167264"/>
                    </a:cubicBezTo>
                    <a:cubicBezTo>
                      <a:pt x="25955162" y="167264"/>
                      <a:pt x="25994835" y="206750"/>
                      <a:pt x="25994835" y="262031"/>
                    </a:cubicBezTo>
                    <a:cubicBezTo>
                      <a:pt x="25994835" y="309414"/>
                      <a:pt x="25963096" y="341003"/>
                      <a:pt x="25923423" y="348900"/>
                    </a:cubicBezTo>
                    <a:cubicBezTo>
                      <a:pt x="25923423" y="348900"/>
                      <a:pt x="25923423" y="348900"/>
                      <a:pt x="25994835" y="459461"/>
                    </a:cubicBezTo>
                    <a:cubicBezTo>
                      <a:pt x="25994835" y="459461"/>
                      <a:pt x="25994835" y="459461"/>
                      <a:pt x="25923423" y="467358"/>
                    </a:cubicBezTo>
                    <a:cubicBezTo>
                      <a:pt x="25923423" y="467358"/>
                      <a:pt x="25923423" y="467358"/>
                      <a:pt x="25859945" y="356797"/>
                    </a:cubicBezTo>
                    <a:cubicBezTo>
                      <a:pt x="25859945" y="356797"/>
                      <a:pt x="25859945" y="356797"/>
                      <a:pt x="25812336" y="356797"/>
                    </a:cubicBezTo>
                    <a:cubicBezTo>
                      <a:pt x="25812336" y="356797"/>
                      <a:pt x="25812336" y="356797"/>
                      <a:pt x="25820271" y="467358"/>
                    </a:cubicBezTo>
                    <a:cubicBezTo>
                      <a:pt x="25820271" y="467358"/>
                      <a:pt x="25820271" y="467358"/>
                      <a:pt x="25756793" y="467358"/>
                    </a:cubicBezTo>
                    <a:cubicBezTo>
                      <a:pt x="25756793" y="467358"/>
                      <a:pt x="25756793" y="467358"/>
                      <a:pt x="25748858" y="167264"/>
                    </a:cubicBezTo>
                    <a:close/>
                    <a:moveTo>
                      <a:pt x="22172353" y="68873"/>
                    </a:moveTo>
                    <a:cubicBezTo>
                      <a:pt x="22172353" y="68873"/>
                      <a:pt x="22172353" y="68873"/>
                      <a:pt x="22853011" y="68873"/>
                    </a:cubicBezTo>
                    <a:cubicBezTo>
                      <a:pt x="22853011" y="68873"/>
                      <a:pt x="22853011" y="68873"/>
                      <a:pt x="23612816" y="1303544"/>
                    </a:cubicBezTo>
                    <a:cubicBezTo>
                      <a:pt x="23612816" y="1303544"/>
                      <a:pt x="23612816" y="1303544"/>
                      <a:pt x="24364705" y="68873"/>
                    </a:cubicBezTo>
                    <a:lnTo>
                      <a:pt x="25045363" y="68873"/>
                    </a:lnTo>
                    <a:cubicBezTo>
                      <a:pt x="25045363" y="68873"/>
                      <a:pt x="25045363" y="68873"/>
                      <a:pt x="25045363" y="2976323"/>
                    </a:cubicBezTo>
                    <a:cubicBezTo>
                      <a:pt x="25045363" y="2976323"/>
                      <a:pt x="25045363" y="2976323"/>
                      <a:pt x="24428022" y="2976323"/>
                    </a:cubicBezTo>
                    <a:cubicBezTo>
                      <a:pt x="24428022" y="2976323"/>
                      <a:pt x="24428022" y="2976323"/>
                      <a:pt x="24428022" y="1080506"/>
                    </a:cubicBezTo>
                    <a:cubicBezTo>
                      <a:pt x="24428022" y="1080506"/>
                      <a:pt x="24428022" y="1080506"/>
                      <a:pt x="23771108" y="2084174"/>
                    </a:cubicBezTo>
                    <a:cubicBezTo>
                      <a:pt x="23691962" y="2203658"/>
                      <a:pt x="23525754" y="2203658"/>
                      <a:pt x="23446608" y="2084174"/>
                    </a:cubicBezTo>
                    <a:cubicBezTo>
                      <a:pt x="23446608" y="2084174"/>
                      <a:pt x="23446608" y="2084174"/>
                      <a:pt x="22789694" y="1080506"/>
                    </a:cubicBezTo>
                    <a:cubicBezTo>
                      <a:pt x="22789694" y="1080506"/>
                      <a:pt x="22789694" y="1080506"/>
                      <a:pt x="22789694" y="2976323"/>
                    </a:cubicBezTo>
                    <a:cubicBezTo>
                      <a:pt x="22789694" y="2976323"/>
                      <a:pt x="22789694" y="2976323"/>
                      <a:pt x="22172353" y="2976323"/>
                    </a:cubicBezTo>
                    <a:cubicBezTo>
                      <a:pt x="22172353" y="2976323"/>
                      <a:pt x="22172353" y="2976323"/>
                      <a:pt x="22172353" y="68873"/>
                    </a:cubicBezTo>
                    <a:close/>
                    <a:moveTo>
                      <a:pt x="12397235" y="68873"/>
                    </a:moveTo>
                    <a:cubicBezTo>
                      <a:pt x="12397235" y="68873"/>
                      <a:pt x="12397235" y="68873"/>
                      <a:pt x="13536583" y="68873"/>
                    </a:cubicBezTo>
                    <a:cubicBezTo>
                      <a:pt x="14438564" y="68873"/>
                      <a:pt x="15063623" y="650364"/>
                      <a:pt x="15063623" y="1526582"/>
                    </a:cubicBezTo>
                    <a:cubicBezTo>
                      <a:pt x="15063623" y="2402799"/>
                      <a:pt x="14438564" y="2976323"/>
                      <a:pt x="13536583" y="2976323"/>
                    </a:cubicBezTo>
                    <a:cubicBezTo>
                      <a:pt x="13536583" y="2976323"/>
                      <a:pt x="13536583" y="2976323"/>
                      <a:pt x="12397235" y="2976323"/>
                    </a:cubicBezTo>
                    <a:cubicBezTo>
                      <a:pt x="12397235" y="2976323"/>
                      <a:pt x="12397235" y="2976323"/>
                      <a:pt x="12397235" y="68873"/>
                    </a:cubicBezTo>
                    <a:close/>
                    <a:moveTo>
                      <a:pt x="9991582" y="68873"/>
                    </a:moveTo>
                    <a:lnTo>
                      <a:pt x="10759030" y="68873"/>
                    </a:lnTo>
                    <a:lnTo>
                      <a:pt x="11865926" y="2976323"/>
                    </a:lnTo>
                    <a:lnTo>
                      <a:pt x="11167351" y="2976323"/>
                    </a:lnTo>
                    <a:lnTo>
                      <a:pt x="10995167" y="2484369"/>
                    </a:lnTo>
                    <a:lnTo>
                      <a:pt x="9750523" y="2484369"/>
                    </a:lnTo>
                    <a:lnTo>
                      <a:pt x="9568501" y="2976323"/>
                    </a:lnTo>
                    <a:lnTo>
                      <a:pt x="8874845" y="2976323"/>
                    </a:lnTo>
                    <a:close/>
                    <a:moveTo>
                      <a:pt x="2936962" y="68873"/>
                    </a:moveTo>
                    <a:cubicBezTo>
                      <a:pt x="2936962" y="68873"/>
                      <a:pt x="2936962" y="68873"/>
                      <a:pt x="4291504" y="68873"/>
                    </a:cubicBezTo>
                    <a:cubicBezTo>
                      <a:pt x="4893522" y="68873"/>
                      <a:pt x="5257902" y="467153"/>
                      <a:pt x="5257902" y="1008817"/>
                    </a:cubicBezTo>
                    <a:cubicBezTo>
                      <a:pt x="5257902" y="1518615"/>
                      <a:pt x="4941051" y="1797412"/>
                      <a:pt x="4624198" y="1869103"/>
                    </a:cubicBezTo>
                    <a:cubicBezTo>
                      <a:pt x="4624198" y="1869103"/>
                      <a:pt x="4624198" y="1869103"/>
                      <a:pt x="5273745" y="2976323"/>
                    </a:cubicBezTo>
                    <a:cubicBezTo>
                      <a:pt x="5273745" y="2976323"/>
                      <a:pt x="5273745" y="2976323"/>
                      <a:pt x="4568749" y="2976323"/>
                    </a:cubicBezTo>
                    <a:cubicBezTo>
                      <a:pt x="4568749" y="2976323"/>
                      <a:pt x="4568749" y="2976323"/>
                      <a:pt x="4006338" y="1940793"/>
                    </a:cubicBezTo>
                    <a:cubicBezTo>
                      <a:pt x="4006338" y="1940793"/>
                      <a:pt x="4006338" y="1940793"/>
                      <a:pt x="3554825" y="1940793"/>
                    </a:cubicBezTo>
                    <a:cubicBezTo>
                      <a:pt x="3554825" y="1940793"/>
                      <a:pt x="3554825" y="1940793"/>
                      <a:pt x="3554825" y="2976323"/>
                    </a:cubicBezTo>
                    <a:cubicBezTo>
                      <a:pt x="3554825" y="2976323"/>
                      <a:pt x="3554825" y="2976323"/>
                      <a:pt x="2936962" y="2976323"/>
                    </a:cubicBezTo>
                    <a:cubicBezTo>
                      <a:pt x="2936962" y="2976323"/>
                      <a:pt x="2936962" y="2976323"/>
                      <a:pt x="2936962" y="68873"/>
                    </a:cubicBezTo>
                    <a:close/>
                    <a:moveTo>
                      <a:pt x="0" y="68873"/>
                    </a:moveTo>
                    <a:cubicBezTo>
                      <a:pt x="0" y="68873"/>
                      <a:pt x="0" y="68873"/>
                      <a:pt x="1513334" y="68873"/>
                    </a:cubicBezTo>
                    <a:cubicBezTo>
                      <a:pt x="2067960" y="68873"/>
                      <a:pt x="2345272" y="427326"/>
                      <a:pt x="2345272" y="809677"/>
                    </a:cubicBezTo>
                    <a:cubicBezTo>
                      <a:pt x="2345272" y="1176094"/>
                      <a:pt x="2123420" y="1423028"/>
                      <a:pt x="1846110" y="1478787"/>
                    </a:cubicBezTo>
                    <a:cubicBezTo>
                      <a:pt x="2155114" y="1526582"/>
                      <a:pt x="2400734" y="1821308"/>
                      <a:pt x="2400734" y="2187728"/>
                    </a:cubicBezTo>
                    <a:cubicBezTo>
                      <a:pt x="2400734" y="2625838"/>
                      <a:pt x="2115500" y="2976323"/>
                      <a:pt x="1560874" y="2976323"/>
                    </a:cubicBezTo>
                    <a:cubicBezTo>
                      <a:pt x="1560874" y="2976323"/>
                      <a:pt x="1560874" y="2976323"/>
                      <a:pt x="0" y="2976323"/>
                    </a:cubicBezTo>
                    <a:cubicBezTo>
                      <a:pt x="0" y="2976323"/>
                      <a:pt x="0" y="2976323"/>
                      <a:pt x="0" y="68873"/>
                    </a:cubicBezTo>
                    <a:close/>
                    <a:moveTo>
                      <a:pt x="25859547" y="63956"/>
                    </a:moveTo>
                    <a:cubicBezTo>
                      <a:pt x="25719622" y="63956"/>
                      <a:pt x="25606190" y="177388"/>
                      <a:pt x="25606190" y="317313"/>
                    </a:cubicBezTo>
                    <a:cubicBezTo>
                      <a:pt x="25606190" y="457238"/>
                      <a:pt x="25719622" y="570670"/>
                      <a:pt x="25859547" y="570670"/>
                    </a:cubicBezTo>
                    <a:cubicBezTo>
                      <a:pt x="25999472" y="570670"/>
                      <a:pt x="26112904" y="457238"/>
                      <a:pt x="26112904" y="317313"/>
                    </a:cubicBezTo>
                    <a:cubicBezTo>
                      <a:pt x="26112904" y="177388"/>
                      <a:pt x="25999472" y="63956"/>
                      <a:pt x="25859547" y="63956"/>
                    </a:cubicBezTo>
                    <a:close/>
                    <a:moveTo>
                      <a:pt x="25859548" y="0"/>
                    </a:moveTo>
                    <a:cubicBezTo>
                      <a:pt x="26034794" y="0"/>
                      <a:pt x="26176859" y="142065"/>
                      <a:pt x="26176859" y="317311"/>
                    </a:cubicBezTo>
                    <a:cubicBezTo>
                      <a:pt x="26176859" y="492557"/>
                      <a:pt x="26034794" y="634622"/>
                      <a:pt x="25859548" y="634622"/>
                    </a:cubicBezTo>
                    <a:cubicBezTo>
                      <a:pt x="25684302" y="634622"/>
                      <a:pt x="25542237" y="492557"/>
                      <a:pt x="25542237" y="317311"/>
                    </a:cubicBezTo>
                    <a:cubicBezTo>
                      <a:pt x="25542237" y="142065"/>
                      <a:pt x="25684302" y="0"/>
                      <a:pt x="25859548" y="0"/>
                    </a:cubicBezTo>
                    <a:close/>
                    <a:moveTo>
                      <a:pt x="20224217" y="0"/>
                    </a:moveTo>
                    <a:cubicBezTo>
                      <a:pt x="21063767" y="0"/>
                      <a:pt x="21744355" y="683892"/>
                      <a:pt x="21744355" y="1527519"/>
                    </a:cubicBezTo>
                    <a:cubicBezTo>
                      <a:pt x="21744355" y="2371145"/>
                      <a:pt x="21063767" y="3055037"/>
                      <a:pt x="20224217" y="3055037"/>
                    </a:cubicBezTo>
                    <a:cubicBezTo>
                      <a:pt x="19384666" y="3055037"/>
                      <a:pt x="18704078" y="2371145"/>
                      <a:pt x="18704078" y="1527519"/>
                    </a:cubicBezTo>
                    <a:cubicBezTo>
                      <a:pt x="18704078" y="683892"/>
                      <a:pt x="19384666" y="0"/>
                      <a:pt x="20224217" y="0"/>
                    </a:cubicBezTo>
                    <a:close/>
                    <a:moveTo>
                      <a:pt x="17017568" y="0"/>
                    </a:moveTo>
                    <a:cubicBezTo>
                      <a:pt x="17532499" y="0"/>
                      <a:pt x="17976131" y="254587"/>
                      <a:pt x="18253402" y="644422"/>
                    </a:cubicBezTo>
                    <a:cubicBezTo>
                      <a:pt x="18253402" y="644422"/>
                      <a:pt x="18253402" y="644422"/>
                      <a:pt x="17825613" y="1074037"/>
                    </a:cubicBezTo>
                    <a:cubicBezTo>
                      <a:pt x="17667172" y="795583"/>
                      <a:pt x="17366137" y="604643"/>
                      <a:pt x="17017568" y="604643"/>
                    </a:cubicBezTo>
                    <a:cubicBezTo>
                      <a:pt x="16510560" y="604643"/>
                      <a:pt x="16090694" y="1018346"/>
                      <a:pt x="16090694" y="1527519"/>
                    </a:cubicBezTo>
                    <a:cubicBezTo>
                      <a:pt x="16090694" y="2044647"/>
                      <a:pt x="16510560" y="2458350"/>
                      <a:pt x="17017568" y="2458350"/>
                    </a:cubicBezTo>
                    <a:cubicBezTo>
                      <a:pt x="17366137" y="2458350"/>
                      <a:pt x="17667172" y="2267410"/>
                      <a:pt x="17825613" y="1981001"/>
                    </a:cubicBezTo>
                    <a:lnTo>
                      <a:pt x="18261323" y="2410615"/>
                    </a:lnTo>
                    <a:cubicBezTo>
                      <a:pt x="17984053" y="2800451"/>
                      <a:pt x="17532499" y="3055037"/>
                      <a:pt x="17017568" y="3055037"/>
                    </a:cubicBezTo>
                    <a:cubicBezTo>
                      <a:pt x="16177836" y="3055037"/>
                      <a:pt x="15496543" y="2370836"/>
                      <a:pt x="15496543" y="1527519"/>
                    </a:cubicBezTo>
                    <a:cubicBezTo>
                      <a:pt x="15496543" y="684201"/>
                      <a:pt x="16177836" y="0"/>
                      <a:pt x="17017568" y="0"/>
                    </a:cubicBezTo>
                    <a:close/>
                    <a:moveTo>
                      <a:pt x="7202200" y="0"/>
                    </a:moveTo>
                    <a:cubicBezTo>
                      <a:pt x="8041750" y="0"/>
                      <a:pt x="8722338" y="683892"/>
                      <a:pt x="8722338" y="1527519"/>
                    </a:cubicBezTo>
                    <a:cubicBezTo>
                      <a:pt x="8722338" y="2371145"/>
                      <a:pt x="8041750" y="3055037"/>
                      <a:pt x="7202200" y="3055037"/>
                    </a:cubicBezTo>
                    <a:cubicBezTo>
                      <a:pt x="6362649" y="3055037"/>
                      <a:pt x="5682061" y="2371145"/>
                      <a:pt x="5682061" y="1527519"/>
                    </a:cubicBezTo>
                    <a:cubicBezTo>
                      <a:pt x="5682061" y="683892"/>
                      <a:pt x="6362649" y="0"/>
                      <a:pt x="72022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29" name="Freeform: Shape 28">
                <a:extLst>
                  <a:ext uri="{FF2B5EF4-FFF2-40B4-BE49-F238E27FC236}">
                    <a16:creationId xmlns:a16="http://schemas.microsoft.com/office/drawing/2014/main" id="{93481EA8-07FC-40A7-BF4B-2BD874430606}"/>
                  </a:ext>
                </a:extLst>
              </p:cNvPr>
              <p:cNvSpPr>
                <a:spLocks/>
              </p:cNvSpPr>
              <p:nvPr/>
            </p:nvSpPr>
            <p:spPr bwMode="auto">
              <a:xfrm>
                <a:off x="2548194" y="3253594"/>
                <a:ext cx="1182215" cy="1189010"/>
              </a:xfrm>
              <a:custGeom>
                <a:avLst/>
                <a:gdLst>
                  <a:gd name="connsiteX0" fmla="*/ 591937 w 1182215"/>
                  <a:gd name="connsiteY0" fmla="*/ 484485 h 1189010"/>
                  <a:gd name="connsiteX1" fmla="*/ 593974 w 1182215"/>
                  <a:gd name="connsiteY1" fmla="*/ 494365 h 1189010"/>
                  <a:gd name="connsiteX2" fmla="*/ 655213 w 1182215"/>
                  <a:gd name="connsiteY2" fmla="*/ 793541 h 1189010"/>
                  <a:gd name="connsiteX3" fmla="*/ 808310 w 1182215"/>
                  <a:gd name="connsiteY3" fmla="*/ 923167 h 1189010"/>
                  <a:gd name="connsiteX4" fmla="*/ 941724 w 1182215"/>
                  <a:gd name="connsiteY4" fmla="*/ 872635 h 1189010"/>
                  <a:gd name="connsiteX5" fmla="*/ 1005150 w 1182215"/>
                  <a:gd name="connsiteY5" fmla="*/ 839679 h 1189010"/>
                  <a:gd name="connsiteX6" fmla="*/ 1075137 w 1182215"/>
                  <a:gd name="connsiteY6" fmla="*/ 839679 h 1189010"/>
                  <a:gd name="connsiteX7" fmla="*/ 1121066 w 1182215"/>
                  <a:gd name="connsiteY7" fmla="*/ 859453 h 1189010"/>
                  <a:gd name="connsiteX8" fmla="*/ 587413 w 1182215"/>
                  <a:gd name="connsiteY8" fmla="*/ 1189010 h 1189010"/>
                  <a:gd name="connsiteX9" fmla="*/ 62508 w 1182215"/>
                  <a:gd name="connsiteY9" fmla="*/ 859453 h 1189010"/>
                  <a:gd name="connsiteX10" fmla="*/ 108437 w 1182215"/>
                  <a:gd name="connsiteY10" fmla="*/ 839679 h 1189010"/>
                  <a:gd name="connsiteX11" fmla="*/ 178425 w 1182215"/>
                  <a:gd name="connsiteY11" fmla="*/ 839679 h 1189010"/>
                  <a:gd name="connsiteX12" fmla="*/ 239664 w 1182215"/>
                  <a:gd name="connsiteY12" fmla="*/ 872635 h 1189010"/>
                  <a:gd name="connsiteX13" fmla="*/ 373077 w 1182215"/>
                  <a:gd name="connsiteY13" fmla="*/ 923167 h 1189010"/>
                  <a:gd name="connsiteX14" fmla="*/ 473410 w 1182215"/>
                  <a:gd name="connsiteY14" fmla="*/ 889662 h 1189010"/>
                  <a:gd name="connsiteX15" fmla="*/ 473704 w 1182215"/>
                  <a:gd name="connsiteY15" fmla="*/ 889298 h 1189010"/>
                  <a:gd name="connsiteX16" fmla="*/ 473951 w 1182215"/>
                  <a:gd name="connsiteY16" fmla="*/ 889160 h 1189010"/>
                  <a:gd name="connsiteX17" fmla="*/ 526658 w 1182215"/>
                  <a:gd name="connsiteY17" fmla="*/ 793019 h 1189010"/>
                  <a:gd name="connsiteX18" fmla="*/ 575815 w 1182215"/>
                  <a:gd name="connsiteY18" fmla="*/ 564959 h 1189010"/>
                  <a:gd name="connsiteX19" fmla="*/ 592200 w 1182215"/>
                  <a:gd name="connsiteY19" fmla="*/ 0 h 1189010"/>
                  <a:gd name="connsiteX20" fmla="*/ 1182215 w 1182215"/>
                  <a:gd name="connsiteY20" fmla="*/ 593649 h 1189010"/>
                  <a:gd name="connsiteX21" fmla="*/ 1155992 w 1182215"/>
                  <a:gd name="connsiteY21" fmla="*/ 773943 h 1189010"/>
                  <a:gd name="connsiteX22" fmla="*/ 1139067 w 1182215"/>
                  <a:gd name="connsiteY22" fmla="*/ 766280 h 1189010"/>
                  <a:gd name="connsiteX23" fmla="*/ 1112169 w 1182215"/>
                  <a:gd name="connsiteY23" fmla="*/ 753464 h 1189010"/>
                  <a:gd name="connsiteX24" fmla="*/ 922097 w 1182215"/>
                  <a:gd name="connsiteY24" fmla="*/ 773242 h 1189010"/>
                  <a:gd name="connsiteX25" fmla="*/ 891510 w 1182215"/>
                  <a:gd name="connsiteY25" fmla="*/ 790822 h 1189010"/>
                  <a:gd name="connsiteX26" fmla="*/ 808490 w 1182215"/>
                  <a:gd name="connsiteY26" fmla="*/ 828179 h 1189010"/>
                  <a:gd name="connsiteX27" fmla="*/ 749502 w 1182215"/>
                  <a:gd name="connsiteY27" fmla="*/ 771044 h 1189010"/>
                  <a:gd name="connsiteX28" fmla="*/ 675221 w 1182215"/>
                  <a:gd name="connsiteY28" fmla="*/ 417245 h 1189010"/>
                  <a:gd name="connsiteX29" fmla="*/ 655558 w 1182215"/>
                  <a:gd name="connsiteY29" fmla="*/ 313962 h 1189010"/>
                  <a:gd name="connsiteX30" fmla="*/ 598755 w 1182215"/>
                  <a:gd name="connsiteY30" fmla="*/ 256827 h 1189010"/>
                  <a:gd name="connsiteX31" fmla="*/ 592201 w 1182215"/>
                  <a:gd name="connsiteY31" fmla="*/ 256827 h 1189010"/>
                  <a:gd name="connsiteX32" fmla="*/ 583462 w 1182215"/>
                  <a:gd name="connsiteY32" fmla="*/ 256827 h 1189010"/>
                  <a:gd name="connsiteX33" fmla="*/ 528843 w 1182215"/>
                  <a:gd name="connsiteY33" fmla="*/ 313962 h 1189010"/>
                  <a:gd name="connsiteX34" fmla="*/ 506996 w 1182215"/>
                  <a:gd name="connsiteY34" fmla="*/ 417245 h 1189010"/>
                  <a:gd name="connsiteX35" fmla="*/ 434899 w 1182215"/>
                  <a:gd name="connsiteY35" fmla="*/ 771044 h 1189010"/>
                  <a:gd name="connsiteX36" fmla="*/ 373726 w 1182215"/>
                  <a:gd name="connsiteY36" fmla="*/ 828179 h 1189010"/>
                  <a:gd name="connsiteX37" fmla="*/ 292891 w 1182215"/>
                  <a:gd name="connsiteY37" fmla="*/ 790822 h 1189010"/>
                  <a:gd name="connsiteX38" fmla="*/ 262304 w 1182215"/>
                  <a:gd name="connsiteY38" fmla="*/ 773242 h 1189010"/>
                  <a:gd name="connsiteX39" fmla="*/ 72232 w 1182215"/>
                  <a:gd name="connsiteY39" fmla="*/ 753464 h 1189010"/>
                  <a:gd name="connsiteX40" fmla="*/ 28537 w 1182215"/>
                  <a:gd name="connsiteY40" fmla="*/ 773242 h 1189010"/>
                  <a:gd name="connsiteX41" fmla="*/ 28759 w 1182215"/>
                  <a:gd name="connsiteY41" fmla="*/ 773784 h 1189010"/>
                  <a:gd name="connsiteX42" fmla="*/ 28408 w 1182215"/>
                  <a:gd name="connsiteY42" fmla="*/ 773943 h 1189010"/>
                  <a:gd name="connsiteX43" fmla="*/ 0 w 1182215"/>
                  <a:gd name="connsiteY43" fmla="*/ 593649 h 1189010"/>
                  <a:gd name="connsiteX44" fmla="*/ 592200 w 1182215"/>
                  <a:gd name="connsiteY44" fmla="*/ 0 h 118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215" h="1189010">
                    <a:moveTo>
                      <a:pt x="591937" y="484485"/>
                    </a:moveTo>
                    <a:lnTo>
                      <a:pt x="593974" y="494365"/>
                    </a:lnTo>
                    <a:cubicBezTo>
                      <a:pt x="603782" y="541945"/>
                      <a:pt x="643731" y="735869"/>
                      <a:pt x="655213" y="793541"/>
                    </a:cubicBezTo>
                    <a:cubicBezTo>
                      <a:pt x="672710" y="877029"/>
                      <a:pt x="729575" y="923167"/>
                      <a:pt x="808310" y="923167"/>
                    </a:cubicBezTo>
                    <a:cubicBezTo>
                      <a:pt x="862988" y="923167"/>
                      <a:pt x="904543" y="896803"/>
                      <a:pt x="941724" y="872635"/>
                    </a:cubicBezTo>
                    <a:cubicBezTo>
                      <a:pt x="961408" y="861650"/>
                      <a:pt x="981092" y="848467"/>
                      <a:pt x="1005150" y="839679"/>
                    </a:cubicBezTo>
                    <a:cubicBezTo>
                      <a:pt x="1027021" y="833088"/>
                      <a:pt x="1051079" y="833088"/>
                      <a:pt x="1075137" y="839679"/>
                    </a:cubicBezTo>
                    <a:cubicBezTo>
                      <a:pt x="1090447" y="844073"/>
                      <a:pt x="1105756" y="850664"/>
                      <a:pt x="1121066" y="859453"/>
                    </a:cubicBezTo>
                    <a:cubicBezTo>
                      <a:pt x="1024834" y="1054990"/>
                      <a:pt x="819246" y="1189010"/>
                      <a:pt x="587413" y="1189010"/>
                    </a:cubicBezTo>
                    <a:cubicBezTo>
                      <a:pt x="355580" y="1189010"/>
                      <a:pt x="158741" y="1054990"/>
                      <a:pt x="62508" y="859453"/>
                    </a:cubicBezTo>
                    <a:cubicBezTo>
                      <a:pt x="77818" y="850664"/>
                      <a:pt x="93128" y="844073"/>
                      <a:pt x="108437" y="839679"/>
                    </a:cubicBezTo>
                    <a:cubicBezTo>
                      <a:pt x="132495" y="833088"/>
                      <a:pt x="156554" y="833088"/>
                      <a:pt x="178425" y="839679"/>
                    </a:cubicBezTo>
                    <a:cubicBezTo>
                      <a:pt x="200296" y="848467"/>
                      <a:pt x="219980" y="861650"/>
                      <a:pt x="239664" y="872635"/>
                    </a:cubicBezTo>
                    <a:cubicBezTo>
                      <a:pt x="276844" y="896803"/>
                      <a:pt x="320586" y="923167"/>
                      <a:pt x="373077" y="923167"/>
                    </a:cubicBezTo>
                    <a:cubicBezTo>
                      <a:pt x="413539" y="923167"/>
                      <a:pt x="447439" y="911633"/>
                      <a:pt x="473410" y="889662"/>
                    </a:cubicBezTo>
                    <a:lnTo>
                      <a:pt x="473704" y="889298"/>
                    </a:lnTo>
                    <a:lnTo>
                      <a:pt x="473951" y="889160"/>
                    </a:lnTo>
                    <a:cubicBezTo>
                      <a:pt x="499895" y="867185"/>
                      <a:pt x="517919" y="834772"/>
                      <a:pt x="526658" y="793019"/>
                    </a:cubicBezTo>
                    <a:cubicBezTo>
                      <a:pt x="538128" y="743575"/>
                      <a:pt x="558200" y="650868"/>
                      <a:pt x="575815" y="564959"/>
                    </a:cubicBezTo>
                    <a:close/>
                    <a:moveTo>
                      <a:pt x="592200" y="0"/>
                    </a:moveTo>
                    <a:cubicBezTo>
                      <a:pt x="917801" y="0"/>
                      <a:pt x="1182215" y="266043"/>
                      <a:pt x="1182215" y="593649"/>
                    </a:cubicBezTo>
                    <a:cubicBezTo>
                      <a:pt x="1182215" y="657412"/>
                      <a:pt x="1173474" y="716776"/>
                      <a:pt x="1155992" y="773943"/>
                    </a:cubicBezTo>
                    <a:lnTo>
                      <a:pt x="1139067" y="766280"/>
                    </a:lnTo>
                    <a:lnTo>
                      <a:pt x="1112169" y="753464"/>
                    </a:lnTo>
                    <a:cubicBezTo>
                      <a:pt x="1044442" y="727094"/>
                      <a:pt x="983269" y="735884"/>
                      <a:pt x="922097" y="773242"/>
                    </a:cubicBezTo>
                    <a:cubicBezTo>
                      <a:pt x="922097" y="773242"/>
                      <a:pt x="898064" y="788624"/>
                      <a:pt x="891510" y="790822"/>
                    </a:cubicBezTo>
                    <a:cubicBezTo>
                      <a:pt x="863109" y="810599"/>
                      <a:pt x="834707" y="828179"/>
                      <a:pt x="808490" y="828179"/>
                    </a:cubicBezTo>
                    <a:cubicBezTo>
                      <a:pt x="784458" y="828179"/>
                      <a:pt x="760426" y="821587"/>
                      <a:pt x="749502" y="771044"/>
                    </a:cubicBezTo>
                    <a:cubicBezTo>
                      <a:pt x="734209" y="696329"/>
                      <a:pt x="692699" y="509541"/>
                      <a:pt x="675221" y="417245"/>
                    </a:cubicBezTo>
                    <a:cubicBezTo>
                      <a:pt x="666482" y="362308"/>
                      <a:pt x="659928" y="333740"/>
                      <a:pt x="655558" y="313962"/>
                    </a:cubicBezTo>
                    <a:cubicBezTo>
                      <a:pt x="644634" y="278802"/>
                      <a:pt x="624972" y="259025"/>
                      <a:pt x="598755" y="256827"/>
                    </a:cubicBezTo>
                    <a:cubicBezTo>
                      <a:pt x="598755" y="256827"/>
                      <a:pt x="594385" y="256827"/>
                      <a:pt x="592201" y="256827"/>
                    </a:cubicBezTo>
                    <a:cubicBezTo>
                      <a:pt x="587831" y="256827"/>
                      <a:pt x="583462" y="256827"/>
                      <a:pt x="583462" y="256827"/>
                    </a:cubicBezTo>
                    <a:cubicBezTo>
                      <a:pt x="557245" y="259025"/>
                      <a:pt x="539767" y="278802"/>
                      <a:pt x="528843" y="313962"/>
                    </a:cubicBezTo>
                    <a:cubicBezTo>
                      <a:pt x="522289" y="333740"/>
                      <a:pt x="517919" y="362308"/>
                      <a:pt x="506996" y="417245"/>
                    </a:cubicBezTo>
                    <a:cubicBezTo>
                      <a:pt x="489518" y="509541"/>
                      <a:pt x="450192" y="696329"/>
                      <a:pt x="434899" y="771044"/>
                    </a:cubicBezTo>
                    <a:cubicBezTo>
                      <a:pt x="423975" y="821587"/>
                      <a:pt x="399943" y="828179"/>
                      <a:pt x="373726" y="828179"/>
                    </a:cubicBezTo>
                    <a:cubicBezTo>
                      <a:pt x="347509" y="828179"/>
                      <a:pt x="321293" y="810599"/>
                      <a:pt x="292891" y="790822"/>
                    </a:cubicBezTo>
                    <a:cubicBezTo>
                      <a:pt x="286337" y="788624"/>
                      <a:pt x="262304" y="773242"/>
                      <a:pt x="262304" y="773242"/>
                    </a:cubicBezTo>
                    <a:cubicBezTo>
                      <a:pt x="201132" y="735884"/>
                      <a:pt x="137774" y="727094"/>
                      <a:pt x="72232" y="753464"/>
                    </a:cubicBezTo>
                    <a:cubicBezTo>
                      <a:pt x="56939" y="760057"/>
                      <a:pt x="43830" y="766649"/>
                      <a:pt x="28537" y="773242"/>
                    </a:cubicBezTo>
                    <a:lnTo>
                      <a:pt x="28759" y="773784"/>
                    </a:lnTo>
                    <a:lnTo>
                      <a:pt x="28408" y="773943"/>
                    </a:lnTo>
                    <a:cubicBezTo>
                      <a:pt x="10926" y="716776"/>
                      <a:pt x="0" y="657412"/>
                      <a:pt x="0" y="593649"/>
                    </a:cubicBezTo>
                    <a:cubicBezTo>
                      <a:pt x="0" y="266043"/>
                      <a:pt x="264414" y="0"/>
                      <a:pt x="592200" y="0"/>
                    </a:cubicBezTo>
                    <a:close/>
                  </a:path>
                </a:pathLst>
              </a:custGeom>
              <a:solidFill>
                <a:srgbClr val="CD20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grpSp>
        <p:nvGrpSpPr>
          <p:cNvPr id="16" name="Two-tone Red">
            <a:extLst>
              <a:ext uri="{FF2B5EF4-FFF2-40B4-BE49-F238E27FC236}">
                <a16:creationId xmlns:a16="http://schemas.microsoft.com/office/drawing/2014/main" id="{5F90ECB9-A5CB-4D4E-B41B-BCEF847B3524}"/>
              </a:ext>
            </a:extLst>
          </p:cNvPr>
          <p:cNvGrpSpPr/>
          <p:nvPr userDrawn="1"/>
        </p:nvGrpSpPr>
        <p:grpSpPr bwMode="ltGray">
          <a:xfrm>
            <a:off x="0" y="5469878"/>
            <a:ext cx="12192000" cy="91440"/>
            <a:chOff x="0" y="0"/>
            <a:chExt cx="12192000" cy="137160"/>
          </a:xfrm>
        </p:grpSpPr>
        <p:sp>
          <p:nvSpPr>
            <p:cNvPr id="17" name="Rectangle 16">
              <a:extLst>
                <a:ext uri="{FF2B5EF4-FFF2-40B4-BE49-F238E27FC236}">
                  <a16:creationId xmlns:a16="http://schemas.microsoft.com/office/drawing/2014/main" id="{48B04212-1467-4311-B2E9-CEADCC1D8AC9}"/>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0" name="Rectangle 19">
              <a:extLst>
                <a:ext uri="{FF2B5EF4-FFF2-40B4-BE49-F238E27FC236}">
                  <a16:creationId xmlns:a16="http://schemas.microsoft.com/office/drawing/2014/main" id="{4DF47D28-615B-42A0-A106-E64979D2EDF2}"/>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18" name="Copyright">
            <a:extLst>
              <a:ext uri="{FF2B5EF4-FFF2-40B4-BE49-F238E27FC236}">
                <a16:creationId xmlns:a16="http://schemas.microsoft.com/office/drawing/2014/main" id="{CD91EB4F-E679-A64F-81BC-8C2E690294F1}"/>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3879934373"/>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evOps Dark 1">
  <p:cSld name="DevOps Dark 1">
    <p:bg>
      <p:bgPr>
        <a:solidFill>
          <a:schemeClr val="dk2"/>
        </a:solidFill>
        <a:effectLst/>
      </p:bgPr>
    </p:bg>
    <p:spTree>
      <p:nvGrpSpPr>
        <p:cNvPr id="1" name="Shape 61"/>
        <p:cNvGrpSpPr/>
        <p:nvPr/>
      </p:nvGrpSpPr>
      <p:grpSpPr>
        <a:xfrm>
          <a:off x="0" y="0"/>
          <a:ext cx="0" cy="0"/>
          <a:chOff x="0" y="0"/>
          <a:chExt cx="0" cy="0"/>
        </a:xfrm>
      </p:grpSpPr>
      <p:sp>
        <p:nvSpPr>
          <p:cNvPr id="62" name="Google Shape;62;p9"/>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63" name="Google Shape;63;p9"/>
          <p:cNvPicPr preferRelativeResize="0"/>
          <p:nvPr/>
        </p:nvPicPr>
        <p:blipFill rotWithShape="1">
          <a:blip r:embed="rId2">
            <a:alphaModFix/>
          </a:blip>
          <a:srcRect/>
          <a:stretch/>
        </p:blipFill>
        <p:spPr>
          <a:xfrm>
            <a:off x="10541134" y="6314353"/>
            <a:ext cx="1476851" cy="401763"/>
          </a:xfrm>
          <a:prstGeom prst="rect">
            <a:avLst/>
          </a:prstGeom>
          <a:noFill/>
          <a:ln>
            <a:noFill/>
          </a:ln>
        </p:spPr>
      </p:pic>
      <p:sp>
        <p:nvSpPr>
          <p:cNvPr id="64" name="Google Shape;64;p9"/>
          <p:cNvSpPr>
            <a:spLocks noGrp="1"/>
          </p:cNvSpPr>
          <p:nvPr>
            <p:ph type="pic" idx="2"/>
          </p:nvPr>
        </p:nvSpPr>
        <p:spPr>
          <a:xfrm>
            <a:off x="6882937" y="99566"/>
            <a:ext cx="5277789" cy="5117011"/>
          </a:xfrm>
          <a:prstGeom prst="rect">
            <a:avLst/>
          </a:prstGeom>
          <a:solidFill>
            <a:schemeClr val="accent4"/>
          </a:solidFill>
          <a:ln>
            <a:noFill/>
          </a:ln>
        </p:spPr>
      </p:sp>
      <p:pic>
        <p:nvPicPr>
          <p:cNvPr id="65" name="Google Shape;65;p9"/>
          <p:cNvPicPr preferRelativeResize="0"/>
          <p:nvPr/>
        </p:nvPicPr>
        <p:blipFill rotWithShape="1">
          <a:blip r:embed="rId3">
            <a:alphaModFix/>
          </a:blip>
          <a:srcRect/>
          <a:stretch/>
        </p:blipFill>
        <p:spPr>
          <a:xfrm>
            <a:off x="614793" y="952771"/>
            <a:ext cx="1599770" cy="1599770"/>
          </a:xfrm>
          <a:prstGeom prst="rect">
            <a:avLst/>
          </a:prstGeom>
          <a:noFill/>
          <a:ln>
            <a:noFill/>
          </a:ln>
        </p:spPr>
      </p:pic>
      <p:sp>
        <p:nvSpPr>
          <p:cNvPr id="66" name="Google Shape;66;p9"/>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4"/>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6761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evOps Dark 2">
  <p:cSld name="DevOps Dark 2">
    <p:bg>
      <p:bgPr>
        <a:solidFill>
          <a:schemeClr val="dk2"/>
        </a:solidFill>
        <a:effectLst/>
      </p:bgPr>
    </p:bg>
    <p:spTree>
      <p:nvGrpSpPr>
        <p:cNvPr id="1" name="Shape 67"/>
        <p:cNvGrpSpPr/>
        <p:nvPr/>
      </p:nvGrpSpPr>
      <p:grpSpPr>
        <a:xfrm>
          <a:off x="0" y="0"/>
          <a:ext cx="0" cy="0"/>
          <a:chOff x="0" y="0"/>
          <a:chExt cx="0" cy="0"/>
        </a:xfrm>
      </p:grpSpPr>
      <p:sp>
        <p:nvSpPr>
          <p:cNvPr id="68" name="Google Shape;68;p10"/>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69" name="Google Shape;69;p10"/>
          <p:cNvSpPr>
            <a:spLocks noGrp="1"/>
          </p:cNvSpPr>
          <p:nvPr>
            <p:ph type="pic" idx="2"/>
          </p:nvPr>
        </p:nvSpPr>
        <p:spPr>
          <a:xfrm>
            <a:off x="6882937" y="99566"/>
            <a:ext cx="5277789" cy="5117011"/>
          </a:xfrm>
          <a:prstGeom prst="rect">
            <a:avLst/>
          </a:prstGeom>
          <a:solidFill>
            <a:schemeClr val="accent4"/>
          </a:solidFill>
          <a:ln>
            <a:noFill/>
          </a:ln>
        </p:spPr>
      </p:sp>
      <p:sp>
        <p:nvSpPr>
          <p:cNvPr id="70" name="Google Shape;70;p10"/>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4"/>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a:endParaRPr/>
          </a:p>
        </p:txBody>
      </p:sp>
      <p:pic>
        <p:nvPicPr>
          <p:cNvPr id="71" name="Google Shape;71;p10"/>
          <p:cNvPicPr preferRelativeResize="0"/>
          <p:nvPr/>
        </p:nvPicPr>
        <p:blipFill rotWithShape="1">
          <a:blip r:embed="rId2">
            <a:alphaModFix/>
          </a:blip>
          <a:srcRect/>
          <a:stretch/>
        </p:blipFill>
        <p:spPr>
          <a:xfrm>
            <a:off x="10541134" y="6317107"/>
            <a:ext cx="1476851" cy="401763"/>
          </a:xfrm>
          <a:prstGeom prst="rect">
            <a:avLst/>
          </a:prstGeom>
          <a:noFill/>
          <a:ln>
            <a:noFill/>
          </a:ln>
        </p:spPr>
      </p:pic>
    </p:spTree>
    <p:extLst>
      <p:ext uri="{BB962C8B-B14F-4D97-AF65-F5344CB8AC3E}">
        <p14:creationId xmlns:p14="http://schemas.microsoft.com/office/powerpoint/2010/main" val="188210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urity White 1">
  <p:cSld name="Security White 1">
    <p:spTree>
      <p:nvGrpSpPr>
        <p:cNvPr id="1" name="Shape 72"/>
        <p:cNvGrpSpPr/>
        <p:nvPr/>
      </p:nvGrpSpPr>
      <p:grpSpPr>
        <a:xfrm>
          <a:off x="0" y="0"/>
          <a:ext cx="0" cy="0"/>
          <a:chOff x="0" y="0"/>
          <a:chExt cx="0" cy="0"/>
        </a:xfrm>
      </p:grpSpPr>
      <p:sp>
        <p:nvSpPr>
          <p:cNvPr id="73" name="Google Shape;73;p11"/>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74" name="Google Shape;74;p11"/>
          <p:cNvPicPr preferRelativeResize="0"/>
          <p:nvPr/>
        </p:nvPicPr>
        <p:blipFill rotWithShape="1">
          <a:blip r:embed="rId2">
            <a:alphaModFix/>
          </a:blip>
          <a:srcRect/>
          <a:stretch/>
        </p:blipFill>
        <p:spPr>
          <a:xfrm>
            <a:off x="614793" y="952771"/>
            <a:ext cx="1599770" cy="1599770"/>
          </a:xfrm>
          <a:prstGeom prst="rect">
            <a:avLst/>
          </a:prstGeom>
          <a:noFill/>
          <a:ln>
            <a:noFill/>
          </a:ln>
        </p:spPr>
      </p:pic>
      <p:sp>
        <p:nvSpPr>
          <p:cNvPr id="75" name="Google Shape;75;p11"/>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5"/>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76" name="Google Shape;76;p11"/>
          <p:cNvSpPr>
            <a:spLocks noGrp="1"/>
          </p:cNvSpPr>
          <p:nvPr>
            <p:ph type="pic" idx="2"/>
          </p:nvPr>
        </p:nvSpPr>
        <p:spPr>
          <a:xfrm>
            <a:off x="6882937" y="99566"/>
            <a:ext cx="5277789" cy="5117011"/>
          </a:xfrm>
          <a:prstGeom prst="rect">
            <a:avLst/>
          </a:prstGeom>
          <a:solidFill>
            <a:schemeClr val="accent5"/>
          </a:solidFill>
          <a:ln>
            <a:noFill/>
          </a:ln>
        </p:spPr>
      </p:sp>
    </p:spTree>
    <p:extLst>
      <p:ext uri="{BB962C8B-B14F-4D97-AF65-F5344CB8AC3E}">
        <p14:creationId xmlns:p14="http://schemas.microsoft.com/office/powerpoint/2010/main" val="144541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urity White 2">
  <p:cSld name="Security White 2">
    <p:spTree>
      <p:nvGrpSpPr>
        <p:cNvPr id="1" name="Shape 77"/>
        <p:cNvGrpSpPr/>
        <p:nvPr/>
      </p:nvGrpSpPr>
      <p:grpSpPr>
        <a:xfrm>
          <a:off x="0" y="0"/>
          <a:ext cx="0" cy="0"/>
          <a:chOff x="0" y="0"/>
          <a:chExt cx="0" cy="0"/>
        </a:xfrm>
      </p:grpSpPr>
      <p:sp>
        <p:nvSpPr>
          <p:cNvPr id="78" name="Google Shape;78;p12"/>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79" name="Google Shape;79;p12"/>
          <p:cNvSpPr>
            <a:spLocks noGrp="1"/>
          </p:cNvSpPr>
          <p:nvPr>
            <p:ph type="pic" idx="2"/>
          </p:nvPr>
        </p:nvSpPr>
        <p:spPr>
          <a:xfrm>
            <a:off x="6882937" y="99566"/>
            <a:ext cx="5277789" cy="5117011"/>
          </a:xfrm>
          <a:prstGeom prst="rect">
            <a:avLst/>
          </a:prstGeom>
          <a:solidFill>
            <a:schemeClr val="accent5"/>
          </a:solidFill>
          <a:ln>
            <a:noFill/>
          </a:ln>
        </p:spPr>
      </p:sp>
      <p:sp>
        <p:nvSpPr>
          <p:cNvPr id="80" name="Google Shape;80;p12"/>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5"/>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2495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urity Dark 1">
  <p:cSld name="Security Dark 1">
    <p:bg>
      <p:bgPr>
        <a:solidFill>
          <a:schemeClr val="dk2"/>
        </a:solidFill>
        <a:effectLst/>
      </p:bgPr>
    </p:bg>
    <p:spTree>
      <p:nvGrpSpPr>
        <p:cNvPr id="1" name="Shape 81"/>
        <p:cNvGrpSpPr/>
        <p:nvPr/>
      </p:nvGrpSpPr>
      <p:grpSpPr>
        <a:xfrm>
          <a:off x="0" y="0"/>
          <a:ext cx="0" cy="0"/>
          <a:chOff x="0" y="0"/>
          <a:chExt cx="0" cy="0"/>
        </a:xfrm>
      </p:grpSpPr>
      <p:sp>
        <p:nvSpPr>
          <p:cNvPr id="82" name="Google Shape;82;p13"/>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83" name="Google Shape;83;p13"/>
          <p:cNvPicPr preferRelativeResize="0"/>
          <p:nvPr/>
        </p:nvPicPr>
        <p:blipFill rotWithShape="1">
          <a:blip r:embed="rId2">
            <a:alphaModFix/>
          </a:blip>
          <a:srcRect/>
          <a:stretch/>
        </p:blipFill>
        <p:spPr>
          <a:xfrm>
            <a:off x="10541134" y="6314353"/>
            <a:ext cx="1476851" cy="401763"/>
          </a:xfrm>
          <a:prstGeom prst="rect">
            <a:avLst/>
          </a:prstGeom>
          <a:noFill/>
          <a:ln>
            <a:noFill/>
          </a:ln>
        </p:spPr>
      </p:pic>
      <p:sp>
        <p:nvSpPr>
          <p:cNvPr id="84" name="Google Shape;84;p13"/>
          <p:cNvSpPr>
            <a:spLocks noGrp="1"/>
          </p:cNvSpPr>
          <p:nvPr>
            <p:ph type="pic" idx="2"/>
          </p:nvPr>
        </p:nvSpPr>
        <p:spPr>
          <a:xfrm>
            <a:off x="6882937" y="99566"/>
            <a:ext cx="5277789" cy="5117011"/>
          </a:xfrm>
          <a:prstGeom prst="rect">
            <a:avLst/>
          </a:prstGeom>
          <a:solidFill>
            <a:schemeClr val="accent5"/>
          </a:solidFill>
          <a:ln>
            <a:noFill/>
          </a:ln>
        </p:spPr>
      </p:sp>
      <p:pic>
        <p:nvPicPr>
          <p:cNvPr id="85" name="Google Shape;85;p13"/>
          <p:cNvPicPr preferRelativeResize="0"/>
          <p:nvPr/>
        </p:nvPicPr>
        <p:blipFill rotWithShape="1">
          <a:blip r:embed="rId3">
            <a:alphaModFix/>
          </a:blip>
          <a:srcRect/>
          <a:stretch/>
        </p:blipFill>
        <p:spPr>
          <a:xfrm>
            <a:off x="614793" y="952771"/>
            <a:ext cx="1599770" cy="1599770"/>
          </a:xfrm>
          <a:prstGeom prst="rect">
            <a:avLst/>
          </a:prstGeom>
          <a:noFill/>
          <a:ln>
            <a:noFill/>
          </a:ln>
        </p:spPr>
      </p:pic>
      <p:sp>
        <p:nvSpPr>
          <p:cNvPr id="86" name="Google Shape;86;p13"/>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5"/>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7376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urity Dark 2">
  <p:cSld name="Security Dark 2">
    <p:bg>
      <p:bgPr>
        <a:solidFill>
          <a:schemeClr val="dk2"/>
        </a:solidFill>
        <a:effectLst/>
      </p:bgPr>
    </p:bg>
    <p:spTree>
      <p:nvGrpSpPr>
        <p:cNvPr id="1" name="Shape 87"/>
        <p:cNvGrpSpPr/>
        <p:nvPr/>
      </p:nvGrpSpPr>
      <p:grpSpPr>
        <a:xfrm>
          <a:off x="0" y="0"/>
          <a:ext cx="0" cy="0"/>
          <a:chOff x="0" y="0"/>
          <a:chExt cx="0" cy="0"/>
        </a:xfrm>
      </p:grpSpPr>
      <p:sp>
        <p:nvSpPr>
          <p:cNvPr id="88" name="Google Shape;88;p14"/>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89" name="Google Shape;89;p14"/>
          <p:cNvSpPr>
            <a:spLocks noGrp="1"/>
          </p:cNvSpPr>
          <p:nvPr>
            <p:ph type="pic" idx="2"/>
          </p:nvPr>
        </p:nvSpPr>
        <p:spPr>
          <a:xfrm>
            <a:off x="6882937" y="99566"/>
            <a:ext cx="5277789" cy="5117011"/>
          </a:xfrm>
          <a:prstGeom prst="rect">
            <a:avLst/>
          </a:prstGeom>
          <a:solidFill>
            <a:schemeClr val="accent5"/>
          </a:solidFill>
          <a:ln>
            <a:noFill/>
          </a:ln>
        </p:spPr>
      </p:sp>
      <p:sp>
        <p:nvSpPr>
          <p:cNvPr id="90" name="Google Shape;90;p14"/>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5"/>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a:endParaRPr/>
          </a:p>
        </p:txBody>
      </p:sp>
      <p:pic>
        <p:nvPicPr>
          <p:cNvPr id="91" name="Google Shape;91;p14"/>
          <p:cNvPicPr preferRelativeResize="0"/>
          <p:nvPr/>
        </p:nvPicPr>
        <p:blipFill rotWithShape="1">
          <a:blip r:embed="rId2">
            <a:alphaModFix/>
          </a:blip>
          <a:srcRect/>
          <a:stretch/>
        </p:blipFill>
        <p:spPr>
          <a:xfrm>
            <a:off x="10541134" y="6317107"/>
            <a:ext cx="1476851" cy="401763"/>
          </a:xfrm>
          <a:prstGeom prst="rect">
            <a:avLst/>
          </a:prstGeom>
          <a:noFill/>
          <a:ln>
            <a:noFill/>
          </a:ln>
        </p:spPr>
      </p:pic>
    </p:spTree>
    <p:extLst>
      <p:ext uri="{BB962C8B-B14F-4D97-AF65-F5344CB8AC3E}">
        <p14:creationId xmlns:p14="http://schemas.microsoft.com/office/powerpoint/2010/main" val="87517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IOps White 1">
  <p:cSld name="AIOps White 1">
    <p:spTree>
      <p:nvGrpSpPr>
        <p:cNvPr id="1" name="Shape 92"/>
        <p:cNvGrpSpPr/>
        <p:nvPr/>
      </p:nvGrpSpPr>
      <p:grpSpPr>
        <a:xfrm>
          <a:off x="0" y="0"/>
          <a:ext cx="0" cy="0"/>
          <a:chOff x="0" y="0"/>
          <a:chExt cx="0" cy="0"/>
        </a:xfrm>
      </p:grpSpPr>
      <p:sp>
        <p:nvSpPr>
          <p:cNvPr id="93" name="Google Shape;93;p15"/>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94" name="Google Shape;94;p15"/>
          <p:cNvPicPr preferRelativeResize="0"/>
          <p:nvPr/>
        </p:nvPicPr>
        <p:blipFill rotWithShape="1">
          <a:blip r:embed="rId2">
            <a:alphaModFix/>
          </a:blip>
          <a:srcRect/>
          <a:stretch/>
        </p:blipFill>
        <p:spPr>
          <a:xfrm>
            <a:off x="614793" y="952771"/>
            <a:ext cx="1599770" cy="1599770"/>
          </a:xfrm>
          <a:prstGeom prst="rect">
            <a:avLst/>
          </a:prstGeom>
          <a:noFill/>
          <a:ln>
            <a:noFill/>
          </a:ln>
        </p:spPr>
      </p:pic>
      <p:sp>
        <p:nvSpPr>
          <p:cNvPr id="95" name="Google Shape;95;p15"/>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3"/>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96" name="Google Shape;96;p15"/>
          <p:cNvSpPr>
            <a:spLocks noGrp="1"/>
          </p:cNvSpPr>
          <p:nvPr>
            <p:ph type="pic" idx="2"/>
          </p:nvPr>
        </p:nvSpPr>
        <p:spPr>
          <a:xfrm>
            <a:off x="6882937" y="99566"/>
            <a:ext cx="5277789" cy="5117011"/>
          </a:xfrm>
          <a:prstGeom prst="rect">
            <a:avLst/>
          </a:prstGeom>
          <a:solidFill>
            <a:schemeClr val="accent3"/>
          </a:solidFill>
          <a:ln>
            <a:noFill/>
          </a:ln>
        </p:spPr>
      </p:sp>
    </p:spTree>
    <p:extLst>
      <p:ext uri="{BB962C8B-B14F-4D97-AF65-F5344CB8AC3E}">
        <p14:creationId xmlns:p14="http://schemas.microsoft.com/office/powerpoint/2010/main" val="132240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IOps White 2">
  <p:cSld name="AIOps White 2">
    <p:spTree>
      <p:nvGrpSpPr>
        <p:cNvPr id="1" name="Shape 97"/>
        <p:cNvGrpSpPr/>
        <p:nvPr/>
      </p:nvGrpSpPr>
      <p:grpSpPr>
        <a:xfrm>
          <a:off x="0" y="0"/>
          <a:ext cx="0" cy="0"/>
          <a:chOff x="0" y="0"/>
          <a:chExt cx="0" cy="0"/>
        </a:xfrm>
      </p:grpSpPr>
      <p:sp>
        <p:nvSpPr>
          <p:cNvPr id="98" name="Google Shape;98;p16"/>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99" name="Google Shape;99;p16"/>
          <p:cNvSpPr>
            <a:spLocks noGrp="1"/>
          </p:cNvSpPr>
          <p:nvPr>
            <p:ph type="pic" idx="2"/>
          </p:nvPr>
        </p:nvSpPr>
        <p:spPr>
          <a:xfrm>
            <a:off x="6882937" y="99566"/>
            <a:ext cx="5277789" cy="5117011"/>
          </a:xfrm>
          <a:prstGeom prst="rect">
            <a:avLst/>
          </a:prstGeom>
          <a:solidFill>
            <a:schemeClr val="accent3"/>
          </a:solidFill>
          <a:ln>
            <a:noFill/>
          </a:ln>
        </p:spPr>
      </p:sp>
      <p:sp>
        <p:nvSpPr>
          <p:cNvPr id="100" name="Google Shape;100;p16"/>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3"/>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325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AIOps Dark 1">
  <p:cSld name="AIOps Dark 1">
    <p:bg>
      <p:bgPr>
        <a:solidFill>
          <a:schemeClr val="dk2"/>
        </a:solidFill>
        <a:effectLst/>
      </p:bgPr>
    </p:bg>
    <p:spTree>
      <p:nvGrpSpPr>
        <p:cNvPr id="1" name="Shape 101"/>
        <p:cNvGrpSpPr/>
        <p:nvPr/>
      </p:nvGrpSpPr>
      <p:grpSpPr>
        <a:xfrm>
          <a:off x="0" y="0"/>
          <a:ext cx="0" cy="0"/>
          <a:chOff x="0" y="0"/>
          <a:chExt cx="0" cy="0"/>
        </a:xfrm>
      </p:grpSpPr>
      <p:sp>
        <p:nvSpPr>
          <p:cNvPr id="102" name="Google Shape;102;p17"/>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103" name="Google Shape;103;p17"/>
          <p:cNvPicPr preferRelativeResize="0"/>
          <p:nvPr/>
        </p:nvPicPr>
        <p:blipFill rotWithShape="1">
          <a:blip r:embed="rId2">
            <a:alphaModFix/>
          </a:blip>
          <a:srcRect/>
          <a:stretch/>
        </p:blipFill>
        <p:spPr>
          <a:xfrm>
            <a:off x="10541134" y="6314353"/>
            <a:ext cx="1476851" cy="401763"/>
          </a:xfrm>
          <a:prstGeom prst="rect">
            <a:avLst/>
          </a:prstGeom>
          <a:noFill/>
          <a:ln>
            <a:noFill/>
          </a:ln>
        </p:spPr>
      </p:pic>
      <p:sp>
        <p:nvSpPr>
          <p:cNvPr id="104" name="Google Shape;104;p17"/>
          <p:cNvSpPr>
            <a:spLocks noGrp="1"/>
          </p:cNvSpPr>
          <p:nvPr>
            <p:ph type="pic" idx="2"/>
          </p:nvPr>
        </p:nvSpPr>
        <p:spPr>
          <a:xfrm>
            <a:off x="6882937" y="99566"/>
            <a:ext cx="5277789" cy="5117011"/>
          </a:xfrm>
          <a:prstGeom prst="rect">
            <a:avLst/>
          </a:prstGeom>
          <a:solidFill>
            <a:schemeClr val="accent3"/>
          </a:solidFill>
          <a:ln>
            <a:noFill/>
          </a:ln>
        </p:spPr>
      </p:sp>
      <p:pic>
        <p:nvPicPr>
          <p:cNvPr id="105" name="Google Shape;105;p17"/>
          <p:cNvPicPr preferRelativeResize="0"/>
          <p:nvPr/>
        </p:nvPicPr>
        <p:blipFill rotWithShape="1">
          <a:blip r:embed="rId3">
            <a:alphaModFix/>
          </a:blip>
          <a:srcRect/>
          <a:stretch/>
        </p:blipFill>
        <p:spPr>
          <a:xfrm>
            <a:off x="614793" y="952771"/>
            <a:ext cx="1599770" cy="1599770"/>
          </a:xfrm>
          <a:prstGeom prst="rect">
            <a:avLst/>
          </a:prstGeom>
          <a:noFill/>
          <a:ln>
            <a:noFill/>
          </a:ln>
        </p:spPr>
      </p:pic>
      <p:sp>
        <p:nvSpPr>
          <p:cNvPr id="106" name="Google Shape;106;p17"/>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3"/>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0654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IOps Dark 2">
  <p:cSld name="AIOps Dark 2">
    <p:bg>
      <p:bgPr>
        <a:solidFill>
          <a:schemeClr val="dk2"/>
        </a:solidFill>
        <a:effectLst/>
      </p:bgPr>
    </p:bg>
    <p:spTree>
      <p:nvGrpSpPr>
        <p:cNvPr id="1" name="Shape 107"/>
        <p:cNvGrpSpPr/>
        <p:nvPr/>
      </p:nvGrpSpPr>
      <p:grpSpPr>
        <a:xfrm>
          <a:off x="0" y="0"/>
          <a:ext cx="0" cy="0"/>
          <a:chOff x="0" y="0"/>
          <a:chExt cx="0" cy="0"/>
        </a:xfrm>
      </p:grpSpPr>
      <p:sp>
        <p:nvSpPr>
          <p:cNvPr id="108" name="Google Shape;108;p18"/>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109" name="Google Shape;109;p18"/>
          <p:cNvSpPr>
            <a:spLocks noGrp="1"/>
          </p:cNvSpPr>
          <p:nvPr>
            <p:ph type="pic" idx="2"/>
          </p:nvPr>
        </p:nvSpPr>
        <p:spPr>
          <a:xfrm>
            <a:off x="6882937" y="99566"/>
            <a:ext cx="5277789" cy="5117011"/>
          </a:xfrm>
          <a:prstGeom prst="rect">
            <a:avLst/>
          </a:prstGeom>
          <a:solidFill>
            <a:schemeClr val="accent3"/>
          </a:solidFill>
          <a:ln>
            <a:noFill/>
          </a:ln>
        </p:spPr>
      </p:sp>
      <p:sp>
        <p:nvSpPr>
          <p:cNvPr id="110" name="Google Shape;110;p18"/>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3"/>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a:endParaRPr/>
          </a:p>
        </p:txBody>
      </p:sp>
      <p:pic>
        <p:nvPicPr>
          <p:cNvPr id="111" name="Google Shape;111;p18"/>
          <p:cNvPicPr preferRelativeResize="0"/>
          <p:nvPr/>
        </p:nvPicPr>
        <p:blipFill rotWithShape="1">
          <a:blip r:embed="rId2">
            <a:alphaModFix/>
          </a:blip>
          <a:srcRect/>
          <a:stretch/>
        </p:blipFill>
        <p:spPr>
          <a:xfrm>
            <a:off x="10541134" y="6317107"/>
            <a:ext cx="1476851" cy="401763"/>
          </a:xfrm>
          <a:prstGeom prst="rect">
            <a:avLst/>
          </a:prstGeom>
          <a:noFill/>
          <a:ln>
            <a:noFill/>
          </a:ln>
        </p:spPr>
      </p:pic>
    </p:spTree>
    <p:extLst>
      <p:ext uri="{BB962C8B-B14F-4D97-AF65-F5344CB8AC3E}">
        <p14:creationId xmlns:p14="http://schemas.microsoft.com/office/powerpoint/2010/main" val="36179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7_Interstitial">
    <p:spTree>
      <p:nvGrpSpPr>
        <p:cNvPr id="1" name=""/>
        <p:cNvGrpSpPr/>
        <p:nvPr/>
      </p:nvGrpSpPr>
      <p:grpSpPr>
        <a:xfrm>
          <a:off x="0" y="0"/>
          <a:ext cx="0" cy="0"/>
          <a:chOff x="0" y="0"/>
          <a:chExt cx="0" cy="0"/>
        </a:xfrm>
      </p:grpSpPr>
      <p:pic>
        <p:nvPicPr>
          <p:cNvPr id="12" name="Picture 11" descr="A close up of a fence&#10;&#10;Description automatically generated">
            <a:extLst>
              <a:ext uri="{FF2B5EF4-FFF2-40B4-BE49-F238E27FC236}">
                <a16:creationId xmlns:a16="http://schemas.microsoft.com/office/drawing/2014/main" id="{A4FBB80B-8BA1-4AB4-8ABF-6C1EEFF149D7}"/>
              </a:ext>
            </a:extLst>
          </p:cNvPr>
          <p:cNvPicPr>
            <a:picLocks noChangeAspect="1"/>
          </p:cNvPicPr>
          <p:nvPr userDrawn="1"/>
        </p:nvPicPr>
        <p:blipFill rotWithShape="1">
          <a:blip r:embed="rId2">
            <a:duotone>
              <a:prstClr val="black"/>
              <a:srgbClr val="E68C28">
                <a:tint val="45000"/>
                <a:satMod val="400000"/>
              </a:srgbClr>
            </a:duotone>
          </a:blip>
          <a:srcRect l="1" t="25059" r="1" b="6244"/>
          <a:stretch/>
        </p:blipFill>
        <p:spPr>
          <a:xfrm>
            <a:off x="0" y="0"/>
            <a:ext cx="12192000" cy="5029200"/>
          </a:xfrm>
          <a:prstGeom prst="rect">
            <a:avLst/>
          </a:prstGeom>
        </p:spPr>
      </p:pic>
      <p:sp>
        <p:nvSpPr>
          <p:cNvPr id="13" name="Rectangle 12">
            <a:extLst>
              <a:ext uri="{FF2B5EF4-FFF2-40B4-BE49-F238E27FC236}">
                <a16:creationId xmlns:a16="http://schemas.microsoft.com/office/drawing/2014/main" id="{1F78418D-198A-482F-8B1D-67CF33A43F96}"/>
              </a:ext>
            </a:extLst>
          </p:cNvPr>
          <p:cNvSpPr/>
          <p:nvPr userDrawn="1"/>
        </p:nvSpPr>
        <p:spPr bwMode="ltGray">
          <a:xfrm rot="10800000" flipV="1">
            <a:off x="0" y="1"/>
            <a:ext cx="12192000" cy="5029200"/>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BRCM Logo">
            <a:extLst>
              <a:ext uri="{FF2B5EF4-FFF2-40B4-BE49-F238E27FC236}">
                <a16:creationId xmlns:a16="http://schemas.microsoft.com/office/drawing/2014/main" id="{8E42B442-4FFE-4A75-BEB7-8EBF9CD705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3051" y="5785659"/>
            <a:ext cx="2676524" cy="362717"/>
          </a:xfrm>
          <a:prstGeom prst="rect">
            <a:avLst/>
          </a:prstGeom>
        </p:spPr>
      </p:pic>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527050" y="3642359"/>
            <a:ext cx="9144000" cy="1266191"/>
          </a:xfrm>
        </p:spPr>
        <p:txBody>
          <a:bodyPr anchor="b"/>
          <a:lstStyle>
            <a:lvl1pPr algn="l">
              <a:defRPr sz="4000">
                <a:solidFill>
                  <a:schemeClr val="bg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527050" y="5172074"/>
            <a:ext cx="9144000" cy="613585"/>
          </a:xfrm>
        </p:spPr>
        <p:txBody>
          <a:bodyPr/>
          <a:lstStyle>
            <a:lvl1pPr marL="0" indent="0" algn="l">
              <a:buNone/>
              <a:defRPr sz="1800" b="0" i="1"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grpSp>
        <p:nvGrpSpPr>
          <p:cNvPr id="22" name="Two-tone Red">
            <a:extLst>
              <a:ext uri="{FF2B5EF4-FFF2-40B4-BE49-F238E27FC236}">
                <a16:creationId xmlns:a16="http://schemas.microsoft.com/office/drawing/2014/main" id="{CA8757D5-C7A4-4CC9-AEFE-7B43084F5DE8}"/>
              </a:ext>
            </a:extLst>
          </p:cNvPr>
          <p:cNvGrpSpPr/>
          <p:nvPr userDrawn="1"/>
        </p:nvGrpSpPr>
        <p:grpSpPr bwMode="ltGray">
          <a:xfrm>
            <a:off x="0" y="4984594"/>
            <a:ext cx="12192000" cy="91440"/>
            <a:chOff x="0" y="0"/>
            <a:chExt cx="12192000" cy="137160"/>
          </a:xfrm>
        </p:grpSpPr>
        <p:sp>
          <p:nvSpPr>
            <p:cNvPr id="23" name="Rectangle 22">
              <a:extLst>
                <a:ext uri="{FF2B5EF4-FFF2-40B4-BE49-F238E27FC236}">
                  <a16:creationId xmlns:a16="http://schemas.microsoft.com/office/drawing/2014/main" id="{1E66BBB5-1A5B-4055-81C2-232F75144777}"/>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4" name="Rectangle 23">
              <a:extLst>
                <a:ext uri="{FF2B5EF4-FFF2-40B4-BE49-F238E27FC236}">
                  <a16:creationId xmlns:a16="http://schemas.microsoft.com/office/drawing/2014/main" id="{21ED9C98-5567-419E-9C35-0D1D5FB9D478}"/>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10" name="Copyright">
            <a:extLst>
              <a:ext uri="{FF2B5EF4-FFF2-40B4-BE49-F238E27FC236}">
                <a16:creationId xmlns:a16="http://schemas.microsoft.com/office/drawing/2014/main" id="{4C670618-6FEA-BD41-8FA4-5E6C3159DF26}"/>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1566125160"/>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nfrastructure White 1">
  <p:cSld name="Infrastructure White 1">
    <p:spTree>
      <p:nvGrpSpPr>
        <p:cNvPr id="1" name="Shape 112"/>
        <p:cNvGrpSpPr/>
        <p:nvPr/>
      </p:nvGrpSpPr>
      <p:grpSpPr>
        <a:xfrm>
          <a:off x="0" y="0"/>
          <a:ext cx="0" cy="0"/>
          <a:chOff x="0" y="0"/>
          <a:chExt cx="0" cy="0"/>
        </a:xfrm>
      </p:grpSpPr>
      <p:sp>
        <p:nvSpPr>
          <p:cNvPr id="113" name="Google Shape;113;p19"/>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114" name="Google Shape;114;p19"/>
          <p:cNvPicPr preferRelativeResize="0"/>
          <p:nvPr/>
        </p:nvPicPr>
        <p:blipFill rotWithShape="1">
          <a:blip r:embed="rId2">
            <a:alphaModFix/>
          </a:blip>
          <a:srcRect/>
          <a:stretch/>
        </p:blipFill>
        <p:spPr>
          <a:xfrm>
            <a:off x="614793" y="952771"/>
            <a:ext cx="1599770" cy="1599770"/>
          </a:xfrm>
          <a:prstGeom prst="rect">
            <a:avLst/>
          </a:prstGeom>
          <a:noFill/>
          <a:ln>
            <a:noFill/>
          </a:ln>
        </p:spPr>
      </p:pic>
      <p:sp>
        <p:nvSpPr>
          <p:cNvPr id="115" name="Google Shape;115;p19"/>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6"/>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16" name="Google Shape;116;p19"/>
          <p:cNvSpPr>
            <a:spLocks noGrp="1"/>
          </p:cNvSpPr>
          <p:nvPr>
            <p:ph type="pic" idx="2"/>
          </p:nvPr>
        </p:nvSpPr>
        <p:spPr>
          <a:xfrm>
            <a:off x="6882937" y="99566"/>
            <a:ext cx="5277789" cy="5117011"/>
          </a:xfrm>
          <a:prstGeom prst="rect">
            <a:avLst/>
          </a:prstGeom>
          <a:solidFill>
            <a:schemeClr val="accent6"/>
          </a:solidFill>
          <a:ln>
            <a:noFill/>
          </a:ln>
        </p:spPr>
      </p:sp>
    </p:spTree>
    <p:extLst>
      <p:ext uri="{BB962C8B-B14F-4D97-AF65-F5344CB8AC3E}">
        <p14:creationId xmlns:p14="http://schemas.microsoft.com/office/powerpoint/2010/main" val="255480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nfrastructure White 2">
  <p:cSld name="Infrastructure White 2">
    <p:spTree>
      <p:nvGrpSpPr>
        <p:cNvPr id="1" name="Shape 117"/>
        <p:cNvGrpSpPr/>
        <p:nvPr/>
      </p:nvGrpSpPr>
      <p:grpSpPr>
        <a:xfrm>
          <a:off x="0" y="0"/>
          <a:ext cx="0" cy="0"/>
          <a:chOff x="0" y="0"/>
          <a:chExt cx="0" cy="0"/>
        </a:xfrm>
      </p:grpSpPr>
      <p:sp>
        <p:nvSpPr>
          <p:cNvPr id="118" name="Google Shape;118;p20"/>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119" name="Google Shape;119;p20"/>
          <p:cNvSpPr>
            <a:spLocks noGrp="1"/>
          </p:cNvSpPr>
          <p:nvPr>
            <p:ph type="pic" idx="2"/>
          </p:nvPr>
        </p:nvSpPr>
        <p:spPr>
          <a:xfrm>
            <a:off x="6882937" y="99566"/>
            <a:ext cx="5277789" cy="5117011"/>
          </a:xfrm>
          <a:prstGeom prst="rect">
            <a:avLst/>
          </a:prstGeom>
          <a:solidFill>
            <a:schemeClr val="accent6"/>
          </a:solidFill>
          <a:ln>
            <a:noFill/>
          </a:ln>
        </p:spPr>
      </p:sp>
      <p:sp>
        <p:nvSpPr>
          <p:cNvPr id="120" name="Google Shape;120;p20"/>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6"/>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6632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nfrastructure Dark 1">
  <p:cSld name="Infrastructure Dark 1">
    <p:bg>
      <p:bgPr>
        <a:solidFill>
          <a:schemeClr val="dk2"/>
        </a:solidFill>
        <a:effectLst/>
      </p:bgPr>
    </p:bg>
    <p:spTree>
      <p:nvGrpSpPr>
        <p:cNvPr id="1" name="Shape 121"/>
        <p:cNvGrpSpPr/>
        <p:nvPr/>
      </p:nvGrpSpPr>
      <p:grpSpPr>
        <a:xfrm>
          <a:off x="0" y="0"/>
          <a:ext cx="0" cy="0"/>
          <a:chOff x="0" y="0"/>
          <a:chExt cx="0" cy="0"/>
        </a:xfrm>
      </p:grpSpPr>
      <p:sp>
        <p:nvSpPr>
          <p:cNvPr id="122" name="Google Shape;122;p21"/>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123" name="Google Shape;123;p21"/>
          <p:cNvPicPr preferRelativeResize="0"/>
          <p:nvPr/>
        </p:nvPicPr>
        <p:blipFill rotWithShape="1">
          <a:blip r:embed="rId2">
            <a:alphaModFix/>
          </a:blip>
          <a:srcRect/>
          <a:stretch/>
        </p:blipFill>
        <p:spPr>
          <a:xfrm>
            <a:off x="10541134" y="6314353"/>
            <a:ext cx="1476851" cy="401763"/>
          </a:xfrm>
          <a:prstGeom prst="rect">
            <a:avLst/>
          </a:prstGeom>
          <a:noFill/>
          <a:ln>
            <a:noFill/>
          </a:ln>
        </p:spPr>
      </p:pic>
      <p:sp>
        <p:nvSpPr>
          <p:cNvPr id="124" name="Google Shape;124;p21"/>
          <p:cNvSpPr>
            <a:spLocks noGrp="1"/>
          </p:cNvSpPr>
          <p:nvPr>
            <p:ph type="pic" idx="2"/>
          </p:nvPr>
        </p:nvSpPr>
        <p:spPr>
          <a:xfrm>
            <a:off x="6882937" y="99566"/>
            <a:ext cx="5277789" cy="5117011"/>
          </a:xfrm>
          <a:prstGeom prst="rect">
            <a:avLst/>
          </a:prstGeom>
          <a:solidFill>
            <a:schemeClr val="accent6"/>
          </a:solidFill>
          <a:ln>
            <a:noFill/>
          </a:ln>
        </p:spPr>
      </p:sp>
      <p:pic>
        <p:nvPicPr>
          <p:cNvPr id="125" name="Google Shape;125;p21"/>
          <p:cNvPicPr preferRelativeResize="0"/>
          <p:nvPr/>
        </p:nvPicPr>
        <p:blipFill rotWithShape="1">
          <a:blip r:embed="rId3">
            <a:alphaModFix/>
          </a:blip>
          <a:srcRect/>
          <a:stretch/>
        </p:blipFill>
        <p:spPr>
          <a:xfrm>
            <a:off x="614793" y="952771"/>
            <a:ext cx="1599770" cy="1599770"/>
          </a:xfrm>
          <a:prstGeom prst="rect">
            <a:avLst/>
          </a:prstGeom>
          <a:noFill/>
          <a:ln>
            <a:noFill/>
          </a:ln>
        </p:spPr>
      </p:pic>
      <p:sp>
        <p:nvSpPr>
          <p:cNvPr id="126" name="Google Shape;126;p21"/>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6"/>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6289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nfrastructure Dark 2">
  <p:cSld name="Infrastructure Dark 2">
    <p:bg>
      <p:bgPr>
        <a:solidFill>
          <a:schemeClr val="dk2"/>
        </a:solidFill>
        <a:effectLst/>
      </p:bgPr>
    </p:bg>
    <p:spTree>
      <p:nvGrpSpPr>
        <p:cNvPr id="1" name="Shape 127"/>
        <p:cNvGrpSpPr/>
        <p:nvPr/>
      </p:nvGrpSpPr>
      <p:grpSpPr>
        <a:xfrm>
          <a:off x="0" y="0"/>
          <a:ext cx="0" cy="0"/>
          <a:chOff x="0" y="0"/>
          <a:chExt cx="0" cy="0"/>
        </a:xfrm>
      </p:grpSpPr>
      <p:sp>
        <p:nvSpPr>
          <p:cNvPr id="128" name="Google Shape;128;p22"/>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129" name="Google Shape;129;p22"/>
          <p:cNvSpPr>
            <a:spLocks noGrp="1"/>
          </p:cNvSpPr>
          <p:nvPr>
            <p:ph type="pic" idx="2"/>
          </p:nvPr>
        </p:nvSpPr>
        <p:spPr>
          <a:xfrm>
            <a:off x="6882937" y="99566"/>
            <a:ext cx="5277789" cy="5117011"/>
          </a:xfrm>
          <a:prstGeom prst="rect">
            <a:avLst/>
          </a:prstGeom>
          <a:solidFill>
            <a:schemeClr val="accent6"/>
          </a:solidFill>
          <a:ln>
            <a:noFill/>
          </a:ln>
        </p:spPr>
      </p:sp>
      <p:sp>
        <p:nvSpPr>
          <p:cNvPr id="130" name="Google Shape;130;p22"/>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6"/>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a:endParaRPr/>
          </a:p>
        </p:txBody>
      </p:sp>
      <p:pic>
        <p:nvPicPr>
          <p:cNvPr id="131" name="Google Shape;131;p22"/>
          <p:cNvPicPr preferRelativeResize="0"/>
          <p:nvPr/>
        </p:nvPicPr>
        <p:blipFill rotWithShape="1">
          <a:blip r:embed="rId2">
            <a:alphaModFix/>
          </a:blip>
          <a:srcRect/>
          <a:stretch/>
        </p:blipFill>
        <p:spPr>
          <a:xfrm>
            <a:off x="10541134" y="6317107"/>
            <a:ext cx="1476851" cy="401763"/>
          </a:xfrm>
          <a:prstGeom prst="rect">
            <a:avLst/>
          </a:prstGeom>
          <a:noFill/>
          <a:ln>
            <a:noFill/>
          </a:ln>
        </p:spPr>
      </p:pic>
    </p:spTree>
    <p:extLst>
      <p:ext uri="{BB962C8B-B14F-4D97-AF65-F5344CB8AC3E}">
        <p14:creationId xmlns:p14="http://schemas.microsoft.com/office/powerpoint/2010/main" val="358984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ata Mgmt White 1">
  <p:cSld name="Data Mgmt White 1">
    <p:spTree>
      <p:nvGrpSpPr>
        <p:cNvPr id="1" name="Shape 132"/>
        <p:cNvGrpSpPr/>
        <p:nvPr/>
      </p:nvGrpSpPr>
      <p:grpSpPr>
        <a:xfrm>
          <a:off x="0" y="0"/>
          <a:ext cx="0" cy="0"/>
          <a:chOff x="0" y="0"/>
          <a:chExt cx="0" cy="0"/>
        </a:xfrm>
      </p:grpSpPr>
      <p:sp>
        <p:nvSpPr>
          <p:cNvPr id="133" name="Google Shape;133;p23"/>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134" name="Google Shape;134;p23"/>
          <p:cNvPicPr preferRelativeResize="0"/>
          <p:nvPr/>
        </p:nvPicPr>
        <p:blipFill rotWithShape="1">
          <a:blip r:embed="rId2">
            <a:alphaModFix/>
          </a:blip>
          <a:srcRect/>
          <a:stretch/>
        </p:blipFill>
        <p:spPr>
          <a:xfrm>
            <a:off x="614793" y="952771"/>
            <a:ext cx="1599770" cy="1599770"/>
          </a:xfrm>
          <a:prstGeom prst="rect">
            <a:avLst/>
          </a:prstGeom>
          <a:noFill/>
          <a:ln>
            <a:noFill/>
          </a:ln>
        </p:spPr>
      </p:pic>
      <p:sp>
        <p:nvSpPr>
          <p:cNvPr id="135" name="Google Shape;135;p23"/>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36" name="Google Shape;136;p23"/>
          <p:cNvSpPr>
            <a:spLocks noGrp="1"/>
          </p:cNvSpPr>
          <p:nvPr>
            <p:ph type="pic" idx="2"/>
          </p:nvPr>
        </p:nvSpPr>
        <p:spPr>
          <a:xfrm>
            <a:off x="6882937" y="99566"/>
            <a:ext cx="5277789" cy="5117011"/>
          </a:xfrm>
          <a:prstGeom prst="rect">
            <a:avLst/>
          </a:prstGeom>
          <a:solidFill>
            <a:schemeClr val="accent2"/>
          </a:solidFill>
          <a:ln>
            <a:noFill/>
          </a:ln>
        </p:spPr>
      </p:sp>
    </p:spTree>
    <p:extLst>
      <p:ext uri="{BB962C8B-B14F-4D97-AF65-F5344CB8AC3E}">
        <p14:creationId xmlns:p14="http://schemas.microsoft.com/office/powerpoint/2010/main" val="182282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ata Mgmt White 2">
  <p:cSld name="Data Mgmt White 2">
    <p:spTree>
      <p:nvGrpSpPr>
        <p:cNvPr id="1" name="Shape 137"/>
        <p:cNvGrpSpPr/>
        <p:nvPr/>
      </p:nvGrpSpPr>
      <p:grpSpPr>
        <a:xfrm>
          <a:off x="0" y="0"/>
          <a:ext cx="0" cy="0"/>
          <a:chOff x="0" y="0"/>
          <a:chExt cx="0" cy="0"/>
        </a:xfrm>
      </p:grpSpPr>
      <p:sp>
        <p:nvSpPr>
          <p:cNvPr id="138" name="Google Shape;138;p24"/>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139" name="Google Shape;139;p24"/>
          <p:cNvSpPr>
            <a:spLocks noGrp="1"/>
          </p:cNvSpPr>
          <p:nvPr>
            <p:ph type="pic" idx="2"/>
          </p:nvPr>
        </p:nvSpPr>
        <p:spPr>
          <a:xfrm>
            <a:off x="6882937" y="99566"/>
            <a:ext cx="5277789" cy="5117011"/>
          </a:xfrm>
          <a:prstGeom prst="rect">
            <a:avLst/>
          </a:prstGeom>
          <a:solidFill>
            <a:schemeClr val="accent2"/>
          </a:solidFill>
          <a:ln>
            <a:noFill/>
          </a:ln>
        </p:spPr>
      </p:sp>
      <p:sp>
        <p:nvSpPr>
          <p:cNvPr id="140" name="Google Shape;140;p24"/>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925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ata Mgmt Dark 1">
  <p:cSld name="Data Mgmt Dark 1">
    <p:bg>
      <p:bgPr>
        <a:solidFill>
          <a:schemeClr val="dk2"/>
        </a:solidFill>
        <a:effectLst/>
      </p:bgPr>
    </p:bg>
    <p:spTree>
      <p:nvGrpSpPr>
        <p:cNvPr id="1" name="Shape 141"/>
        <p:cNvGrpSpPr/>
        <p:nvPr/>
      </p:nvGrpSpPr>
      <p:grpSpPr>
        <a:xfrm>
          <a:off x="0" y="0"/>
          <a:ext cx="0" cy="0"/>
          <a:chOff x="0" y="0"/>
          <a:chExt cx="0" cy="0"/>
        </a:xfrm>
      </p:grpSpPr>
      <p:sp>
        <p:nvSpPr>
          <p:cNvPr id="142" name="Google Shape;142;p25"/>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143" name="Google Shape;143;p25"/>
          <p:cNvPicPr preferRelativeResize="0"/>
          <p:nvPr/>
        </p:nvPicPr>
        <p:blipFill rotWithShape="1">
          <a:blip r:embed="rId2">
            <a:alphaModFix/>
          </a:blip>
          <a:srcRect/>
          <a:stretch/>
        </p:blipFill>
        <p:spPr>
          <a:xfrm>
            <a:off x="10541134" y="6314353"/>
            <a:ext cx="1476851" cy="401763"/>
          </a:xfrm>
          <a:prstGeom prst="rect">
            <a:avLst/>
          </a:prstGeom>
          <a:noFill/>
          <a:ln>
            <a:noFill/>
          </a:ln>
        </p:spPr>
      </p:pic>
      <p:sp>
        <p:nvSpPr>
          <p:cNvPr id="144" name="Google Shape;144;p25"/>
          <p:cNvSpPr>
            <a:spLocks noGrp="1"/>
          </p:cNvSpPr>
          <p:nvPr>
            <p:ph type="pic" idx="2"/>
          </p:nvPr>
        </p:nvSpPr>
        <p:spPr>
          <a:xfrm>
            <a:off x="6882937" y="99566"/>
            <a:ext cx="5277789" cy="5117011"/>
          </a:xfrm>
          <a:prstGeom prst="rect">
            <a:avLst/>
          </a:prstGeom>
          <a:solidFill>
            <a:schemeClr val="accent2"/>
          </a:solidFill>
          <a:ln>
            <a:noFill/>
          </a:ln>
        </p:spPr>
      </p:sp>
      <p:pic>
        <p:nvPicPr>
          <p:cNvPr id="145" name="Google Shape;145;p25"/>
          <p:cNvPicPr preferRelativeResize="0"/>
          <p:nvPr/>
        </p:nvPicPr>
        <p:blipFill rotWithShape="1">
          <a:blip r:embed="rId3">
            <a:alphaModFix/>
          </a:blip>
          <a:srcRect/>
          <a:stretch/>
        </p:blipFill>
        <p:spPr>
          <a:xfrm>
            <a:off x="614793" y="952771"/>
            <a:ext cx="1599770" cy="1599770"/>
          </a:xfrm>
          <a:prstGeom prst="rect">
            <a:avLst/>
          </a:prstGeom>
          <a:noFill/>
          <a:ln>
            <a:noFill/>
          </a:ln>
        </p:spPr>
      </p:pic>
      <p:sp>
        <p:nvSpPr>
          <p:cNvPr id="146" name="Google Shape;146;p25"/>
          <p:cNvSpPr txBox="1">
            <a:spLocks noGrp="1"/>
          </p:cNvSpPr>
          <p:nvPr>
            <p:ph type="subTitle" idx="1"/>
          </p:nvPr>
        </p:nvSpPr>
        <p:spPr>
          <a:xfrm>
            <a:off x="1354736" y="5105524"/>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8762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ata Mgmt Dark 2">
  <p:cSld name="Data Mgmt Dark 2">
    <p:bg>
      <p:bgPr>
        <a:solidFill>
          <a:schemeClr val="dk2"/>
        </a:solidFill>
        <a:effectLst/>
      </p:bgPr>
    </p:bg>
    <p:spTree>
      <p:nvGrpSpPr>
        <p:cNvPr id="1" name="Shape 147"/>
        <p:cNvGrpSpPr/>
        <p:nvPr/>
      </p:nvGrpSpPr>
      <p:grpSpPr>
        <a:xfrm>
          <a:off x="0" y="0"/>
          <a:ext cx="0" cy="0"/>
          <a:chOff x="0" y="0"/>
          <a:chExt cx="0" cy="0"/>
        </a:xfrm>
      </p:grpSpPr>
      <p:sp>
        <p:nvSpPr>
          <p:cNvPr id="148" name="Google Shape;148;p26"/>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dk1"/>
                </a:solidFill>
                <a:latin typeface="Arial"/>
                <a:ea typeface="Arial"/>
                <a:cs typeface="Arial"/>
                <a:sym typeface="Arial"/>
              </a:rPr>
              <a:t>‹#›</a:t>
            </a:fld>
            <a:endParaRPr sz="800" b="0" i="0" u="none" strike="noStrike" cap="none">
              <a:solidFill>
                <a:schemeClr val="dk1"/>
              </a:solidFill>
              <a:latin typeface="Arial"/>
              <a:ea typeface="Arial"/>
              <a:cs typeface="Arial"/>
              <a:sym typeface="Arial"/>
            </a:endParaRPr>
          </a:p>
        </p:txBody>
      </p:sp>
      <p:sp>
        <p:nvSpPr>
          <p:cNvPr id="149" name="Google Shape;149;p26"/>
          <p:cNvSpPr>
            <a:spLocks noGrp="1"/>
          </p:cNvSpPr>
          <p:nvPr>
            <p:ph type="pic" idx="2"/>
          </p:nvPr>
        </p:nvSpPr>
        <p:spPr>
          <a:xfrm>
            <a:off x="6882937" y="99566"/>
            <a:ext cx="5277789" cy="5117011"/>
          </a:xfrm>
          <a:prstGeom prst="rect">
            <a:avLst/>
          </a:prstGeom>
          <a:solidFill>
            <a:schemeClr val="accent2"/>
          </a:solidFill>
          <a:ln>
            <a:noFill/>
          </a:ln>
        </p:spPr>
      </p:sp>
      <p:sp>
        <p:nvSpPr>
          <p:cNvPr id="150" name="Google Shape;150;p26"/>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accen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lt1"/>
              </a:buClr>
              <a:buSzPts val="1800"/>
              <a:buChar char="•"/>
              <a:defRPr/>
            </a:lvl7pPr>
            <a:lvl8pPr lvl="7" algn="l">
              <a:lnSpc>
                <a:spcPct val="90000"/>
              </a:lnSpc>
              <a:spcBef>
                <a:spcPts val="500"/>
              </a:spcBef>
              <a:spcAft>
                <a:spcPts val="0"/>
              </a:spcAft>
              <a:buClr>
                <a:schemeClr val="lt1"/>
              </a:buClr>
              <a:buSzPts val="1800"/>
              <a:buChar char="•"/>
              <a:defRPr/>
            </a:lvl8pPr>
            <a:lvl9pPr lvl="8" algn="l">
              <a:lnSpc>
                <a:spcPct val="90000"/>
              </a:lnSpc>
              <a:spcBef>
                <a:spcPts val="500"/>
              </a:spcBef>
              <a:spcAft>
                <a:spcPts val="0"/>
              </a:spcAft>
              <a:buClr>
                <a:schemeClr val="lt1"/>
              </a:buClr>
              <a:buSzPts val="1800"/>
              <a:buChar char="•"/>
              <a:defRPr/>
            </a:lvl9pPr>
          </a:lstStyle>
          <a:p>
            <a:endParaRPr/>
          </a:p>
        </p:txBody>
      </p:sp>
      <p:pic>
        <p:nvPicPr>
          <p:cNvPr id="151" name="Google Shape;151;p26"/>
          <p:cNvPicPr preferRelativeResize="0"/>
          <p:nvPr/>
        </p:nvPicPr>
        <p:blipFill rotWithShape="1">
          <a:blip r:embed="rId2">
            <a:alphaModFix/>
          </a:blip>
          <a:srcRect/>
          <a:stretch/>
        </p:blipFill>
        <p:spPr>
          <a:xfrm>
            <a:off x="10541134" y="6317107"/>
            <a:ext cx="1476851" cy="401763"/>
          </a:xfrm>
          <a:prstGeom prst="rect">
            <a:avLst/>
          </a:prstGeom>
          <a:noFill/>
          <a:ln>
            <a:noFill/>
          </a:ln>
        </p:spPr>
      </p:pic>
    </p:spTree>
    <p:extLst>
      <p:ext uri="{BB962C8B-B14F-4D97-AF65-F5344CB8AC3E}">
        <p14:creationId xmlns:p14="http://schemas.microsoft.com/office/powerpoint/2010/main" val="122570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White Halftone 1">
  <p:cSld name="White Halftone 1">
    <p:spTree>
      <p:nvGrpSpPr>
        <p:cNvPr id="1" name="Shape 152"/>
        <p:cNvGrpSpPr/>
        <p:nvPr/>
      </p:nvGrpSpPr>
      <p:grpSpPr>
        <a:xfrm>
          <a:off x="0" y="0"/>
          <a:ext cx="0" cy="0"/>
          <a:chOff x="0" y="0"/>
          <a:chExt cx="0" cy="0"/>
        </a:xfrm>
      </p:grpSpPr>
      <p:sp>
        <p:nvSpPr>
          <p:cNvPr id="153" name="Google Shape;153;p27"/>
          <p:cNvSpPr txBox="1">
            <a:spLocks noGrp="1"/>
          </p:cNvSpPr>
          <p:nvPr>
            <p:ph type="body" idx="1"/>
          </p:nvPr>
        </p:nvSpPr>
        <p:spPr>
          <a:xfrm>
            <a:off x="6170280" y="533400"/>
            <a:ext cx="5463348" cy="173339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sz="1600">
                <a:solidFill>
                  <a:schemeClr val="dk2"/>
                </a:solidFil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154" name="Google Shape;154;p27"/>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155" name="Google Shape;155;p27"/>
          <p:cNvSpPr>
            <a:spLocks noGrp="1"/>
          </p:cNvSpPr>
          <p:nvPr>
            <p:ph type="pic" idx="2"/>
          </p:nvPr>
        </p:nvSpPr>
        <p:spPr>
          <a:xfrm>
            <a:off x="-64769" y="2185225"/>
            <a:ext cx="12301267" cy="4711822"/>
          </a:xfrm>
          <a:prstGeom prst="rect">
            <a:avLst/>
          </a:prstGeom>
          <a:noFill/>
          <a:ln>
            <a:noFill/>
          </a:ln>
        </p:spPr>
      </p:sp>
      <p:sp>
        <p:nvSpPr>
          <p:cNvPr id="156" name="Google Shape;156;p27"/>
          <p:cNvSpPr txBox="1">
            <a:spLocks noGrp="1"/>
          </p:cNvSpPr>
          <p:nvPr>
            <p:ph type="subTitle" idx="3"/>
          </p:nvPr>
        </p:nvSpPr>
        <p:spPr>
          <a:xfrm>
            <a:off x="1076405" y="2361573"/>
            <a:ext cx="4845492"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5081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ark Halftone 1">
  <p:cSld name="Dark Halftone 1">
    <p:bg>
      <p:bgPr>
        <a:solidFill>
          <a:schemeClr val="dk2"/>
        </a:solidFill>
        <a:effectLst/>
      </p:bgPr>
    </p:bg>
    <p:spTree>
      <p:nvGrpSpPr>
        <p:cNvPr id="1" name="Shape 157"/>
        <p:cNvGrpSpPr/>
        <p:nvPr/>
      </p:nvGrpSpPr>
      <p:grpSpPr>
        <a:xfrm>
          <a:off x="0" y="0"/>
          <a:ext cx="0" cy="0"/>
          <a:chOff x="0" y="0"/>
          <a:chExt cx="0" cy="0"/>
        </a:xfrm>
      </p:grpSpPr>
      <p:sp>
        <p:nvSpPr>
          <p:cNvPr id="158" name="Google Shape;158;p28"/>
          <p:cNvSpPr txBox="1">
            <a:spLocks noGrp="1"/>
          </p:cNvSpPr>
          <p:nvPr>
            <p:ph type="body" idx="1"/>
          </p:nvPr>
        </p:nvSpPr>
        <p:spPr>
          <a:xfrm>
            <a:off x="6170280" y="533400"/>
            <a:ext cx="5463348" cy="173339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sz="1600">
                <a:solidFill>
                  <a:schemeClr val="lt1"/>
                </a:solidFil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159" name="Google Shape;159;p28"/>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160" name="Google Shape;160;p28"/>
          <p:cNvSpPr>
            <a:spLocks noGrp="1"/>
          </p:cNvSpPr>
          <p:nvPr>
            <p:ph type="pic" idx="2"/>
          </p:nvPr>
        </p:nvSpPr>
        <p:spPr>
          <a:xfrm>
            <a:off x="-64769" y="2185225"/>
            <a:ext cx="12301267" cy="4711822"/>
          </a:xfrm>
          <a:prstGeom prst="rect">
            <a:avLst/>
          </a:prstGeom>
          <a:noFill/>
          <a:ln>
            <a:noFill/>
          </a:ln>
        </p:spPr>
      </p:sp>
      <p:sp>
        <p:nvSpPr>
          <p:cNvPr id="161" name="Google Shape;161;p28"/>
          <p:cNvSpPr txBox="1">
            <a:spLocks noGrp="1"/>
          </p:cNvSpPr>
          <p:nvPr>
            <p:ph type="subTitle" idx="3"/>
          </p:nvPr>
        </p:nvSpPr>
        <p:spPr>
          <a:xfrm>
            <a:off x="1076405" y="2361573"/>
            <a:ext cx="4845492"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4219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8_Interstitial">
    <p:spTree>
      <p:nvGrpSpPr>
        <p:cNvPr id="1" name=""/>
        <p:cNvGrpSpPr/>
        <p:nvPr/>
      </p:nvGrpSpPr>
      <p:grpSpPr>
        <a:xfrm>
          <a:off x="0" y="0"/>
          <a:ext cx="0" cy="0"/>
          <a:chOff x="0" y="0"/>
          <a:chExt cx="0" cy="0"/>
        </a:xfrm>
      </p:grpSpPr>
      <p:pic>
        <p:nvPicPr>
          <p:cNvPr id="14" name="Picture 13" descr="A close up of a fence&#10;&#10;Description automatically generated">
            <a:extLst>
              <a:ext uri="{FF2B5EF4-FFF2-40B4-BE49-F238E27FC236}">
                <a16:creationId xmlns:a16="http://schemas.microsoft.com/office/drawing/2014/main" id="{CBB401E3-11C8-4E87-97B8-8C9509F079AF}"/>
              </a:ext>
            </a:extLst>
          </p:cNvPr>
          <p:cNvPicPr>
            <a:picLocks noChangeAspect="1"/>
          </p:cNvPicPr>
          <p:nvPr userDrawn="1"/>
        </p:nvPicPr>
        <p:blipFill rotWithShape="1">
          <a:blip r:embed="rId2">
            <a:duotone>
              <a:prstClr val="black"/>
              <a:srgbClr val="E68C28">
                <a:tint val="45000"/>
                <a:satMod val="400000"/>
              </a:srgbClr>
            </a:duotone>
          </a:blip>
          <a:srcRect l="1" t="62530" r="1" b="6244"/>
          <a:stretch/>
        </p:blipFill>
        <p:spPr>
          <a:xfrm>
            <a:off x="0" y="4572002"/>
            <a:ext cx="12192000" cy="2285997"/>
          </a:xfrm>
          <a:prstGeom prst="rect">
            <a:avLst/>
          </a:prstGeom>
        </p:spPr>
      </p:pic>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527050" y="1746504"/>
            <a:ext cx="9144000" cy="1266191"/>
          </a:xfrm>
        </p:spPr>
        <p:txBody>
          <a:bodyPr anchor="b"/>
          <a:lstStyle>
            <a:lvl1pPr algn="l">
              <a:defRPr sz="4000">
                <a:solidFill>
                  <a:schemeClr val="tx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527050" y="3273552"/>
            <a:ext cx="9144000" cy="613585"/>
          </a:xfrm>
        </p:spPr>
        <p:txBody>
          <a:bodyPr/>
          <a:lstStyle>
            <a:lvl1pPr marL="0" indent="0" algn="l">
              <a:buNone/>
              <a:defRPr sz="1800" b="0" i="1"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sp>
        <p:nvSpPr>
          <p:cNvPr id="15" name="Rectangle 14">
            <a:extLst>
              <a:ext uri="{FF2B5EF4-FFF2-40B4-BE49-F238E27FC236}">
                <a16:creationId xmlns:a16="http://schemas.microsoft.com/office/drawing/2014/main" id="{9982893C-FA3F-4D87-9962-E9C957FB5056}"/>
              </a:ext>
            </a:extLst>
          </p:cNvPr>
          <p:cNvSpPr/>
          <p:nvPr userDrawn="1"/>
        </p:nvSpPr>
        <p:spPr bwMode="ltGray">
          <a:xfrm rot="10800000" flipV="1">
            <a:off x="0" y="4571999"/>
            <a:ext cx="12192000" cy="2286000"/>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wo-tone Red">
            <a:extLst>
              <a:ext uri="{FF2B5EF4-FFF2-40B4-BE49-F238E27FC236}">
                <a16:creationId xmlns:a16="http://schemas.microsoft.com/office/drawing/2014/main" id="{448A4857-329A-464A-A407-B03A8B66B012}"/>
              </a:ext>
            </a:extLst>
          </p:cNvPr>
          <p:cNvGrpSpPr/>
          <p:nvPr userDrawn="1"/>
        </p:nvGrpSpPr>
        <p:grpSpPr bwMode="ltGray">
          <a:xfrm>
            <a:off x="0" y="4480564"/>
            <a:ext cx="12192000" cy="91440"/>
            <a:chOff x="0" y="0"/>
            <a:chExt cx="12192000" cy="137160"/>
          </a:xfrm>
        </p:grpSpPr>
        <p:sp>
          <p:nvSpPr>
            <p:cNvPr id="13" name="Rectangle 12">
              <a:extLst>
                <a:ext uri="{FF2B5EF4-FFF2-40B4-BE49-F238E27FC236}">
                  <a16:creationId xmlns:a16="http://schemas.microsoft.com/office/drawing/2014/main" id="{E95D25D3-FBE8-4ACC-982D-F5A9E20EF09D}"/>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18" name="Rectangle 17">
              <a:extLst>
                <a:ext uri="{FF2B5EF4-FFF2-40B4-BE49-F238E27FC236}">
                  <a16:creationId xmlns:a16="http://schemas.microsoft.com/office/drawing/2014/main" id="{3F06ECD9-A1FF-4BD4-9294-0097D688D5F5}"/>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grpSp>
        <p:nvGrpSpPr>
          <p:cNvPr id="25" name="Group 24">
            <a:extLst>
              <a:ext uri="{FF2B5EF4-FFF2-40B4-BE49-F238E27FC236}">
                <a16:creationId xmlns:a16="http://schemas.microsoft.com/office/drawing/2014/main" id="{FFDCEC88-EA59-408D-B9BA-30905328536C}"/>
              </a:ext>
            </a:extLst>
          </p:cNvPr>
          <p:cNvGrpSpPr/>
          <p:nvPr userDrawn="1"/>
        </p:nvGrpSpPr>
        <p:grpSpPr>
          <a:xfrm>
            <a:off x="9163051" y="5785659"/>
            <a:ext cx="2676524" cy="362717"/>
            <a:chOff x="9163051" y="5785659"/>
            <a:chExt cx="2676524" cy="362717"/>
          </a:xfrm>
        </p:grpSpPr>
        <p:pic>
          <p:nvPicPr>
            <p:cNvPr id="26" name="BRCM Logo">
              <a:extLst>
                <a:ext uri="{FF2B5EF4-FFF2-40B4-BE49-F238E27FC236}">
                  <a16:creationId xmlns:a16="http://schemas.microsoft.com/office/drawing/2014/main" id="{7882155E-7B03-4577-AA84-BCF3F8BB4CDF}"/>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163051" y="5785659"/>
              <a:ext cx="2676524" cy="362717"/>
            </a:xfrm>
            <a:prstGeom prst="rect">
              <a:avLst/>
            </a:prstGeom>
          </p:spPr>
        </p:pic>
        <p:pic>
          <p:nvPicPr>
            <p:cNvPr id="27" name="BRCM Logo">
              <a:extLst>
                <a:ext uri="{FF2B5EF4-FFF2-40B4-BE49-F238E27FC236}">
                  <a16:creationId xmlns:a16="http://schemas.microsoft.com/office/drawing/2014/main" id="{549E250C-8D0F-444F-A0B6-886F5DB243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5053"/>
            <a:stretch/>
          </p:blipFill>
          <p:spPr>
            <a:xfrm>
              <a:off x="9163051" y="5785659"/>
              <a:ext cx="400049" cy="362717"/>
            </a:xfrm>
            <a:prstGeom prst="rect">
              <a:avLst/>
            </a:prstGeom>
          </p:spPr>
        </p:pic>
      </p:grpSp>
      <p:sp>
        <p:nvSpPr>
          <p:cNvPr id="16" name="Copyright">
            <a:extLst>
              <a:ext uri="{FF2B5EF4-FFF2-40B4-BE49-F238E27FC236}">
                <a16:creationId xmlns:a16="http://schemas.microsoft.com/office/drawing/2014/main" id="{8B95974F-83A0-5F47-B047-75A541F0AD19}"/>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3843846544"/>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ark Hafltone 2">
  <p:cSld name="Dark Hafltone 2">
    <p:bg>
      <p:bgPr>
        <a:solidFill>
          <a:schemeClr val="dk2"/>
        </a:solidFill>
        <a:effectLst/>
      </p:bgPr>
    </p:bg>
    <p:spTree>
      <p:nvGrpSpPr>
        <p:cNvPr id="1" name="Shape 162"/>
        <p:cNvGrpSpPr/>
        <p:nvPr/>
      </p:nvGrpSpPr>
      <p:grpSpPr>
        <a:xfrm>
          <a:off x="0" y="0"/>
          <a:ext cx="0" cy="0"/>
          <a:chOff x="0" y="0"/>
          <a:chExt cx="0" cy="0"/>
        </a:xfrm>
      </p:grpSpPr>
      <p:sp>
        <p:nvSpPr>
          <p:cNvPr id="163" name="Google Shape;163;p29"/>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164" name="Google Shape;164;p29"/>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165" name="Google Shape;165;p29"/>
          <p:cNvSpPr txBox="1">
            <a:spLocks noGrp="1"/>
          </p:cNvSpPr>
          <p:nvPr>
            <p:ph type="body" idx="1"/>
          </p:nvPr>
        </p:nvSpPr>
        <p:spPr>
          <a:xfrm>
            <a:off x="838200" y="1384301"/>
            <a:ext cx="10515600" cy="14109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04800" algn="l">
              <a:lnSpc>
                <a:spcPct val="100000"/>
              </a:lnSpc>
              <a:spcBef>
                <a:spcPts val="300"/>
              </a:spcBef>
              <a:spcAft>
                <a:spcPts val="0"/>
              </a:spcAft>
              <a:buClr>
                <a:schemeClr val="lt1"/>
              </a:buClr>
              <a:buSzPts val="1200"/>
              <a:buChar char="-"/>
              <a:defRPr>
                <a:solidFill>
                  <a:schemeClr val="lt1"/>
                </a:solidFill>
              </a:defRPr>
            </a:lvl3pPr>
            <a:lvl4pPr marL="1828800" lvl="3" indent="-289560" algn="l">
              <a:lnSpc>
                <a:spcPct val="100000"/>
              </a:lnSpc>
              <a:spcBef>
                <a:spcPts val="300"/>
              </a:spcBef>
              <a:spcAft>
                <a:spcPts val="0"/>
              </a:spcAft>
              <a:buClr>
                <a:schemeClr val="lt1"/>
              </a:buClr>
              <a:buSzPts val="960"/>
              <a:buChar char="o"/>
              <a:defRPr>
                <a:solidFill>
                  <a:schemeClr val="lt1"/>
                </a:solidFill>
              </a:defRPr>
            </a:lvl4pPr>
            <a:lvl5pPr marL="2286000" lvl="4" indent="-289560" algn="l">
              <a:lnSpc>
                <a:spcPct val="100000"/>
              </a:lnSpc>
              <a:spcBef>
                <a:spcPts val="300"/>
              </a:spcBef>
              <a:spcAft>
                <a:spcPts val="0"/>
              </a:spcAft>
              <a:buClr>
                <a:schemeClr val="lt1"/>
              </a:buClr>
              <a:buSzPts val="960"/>
              <a:buChar char="•"/>
              <a:defRPr>
                <a:solidFill>
                  <a:schemeClr val="lt1"/>
                </a:solidFil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9"/>
          <p:cNvSpPr>
            <a:spLocks noGrp="1"/>
          </p:cNvSpPr>
          <p:nvPr>
            <p:ph type="pic" idx="2"/>
          </p:nvPr>
        </p:nvSpPr>
        <p:spPr>
          <a:xfrm>
            <a:off x="-64769" y="2185225"/>
            <a:ext cx="12301267" cy="4711822"/>
          </a:xfrm>
          <a:prstGeom prst="rect">
            <a:avLst/>
          </a:prstGeom>
          <a:noFill/>
          <a:ln>
            <a:noFill/>
          </a:ln>
        </p:spPr>
      </p:sp>
      <p:sp>
        <p:nvSpPr>
          <p:cNvPr id="167" name="Google Shape;167;p29"/>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68" name="Google Shape;168;p29"/>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2842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ark Halftone 3">
  <p:cSld name="Dark Halftone 3">
    <p:bg>
      <p:bgPr>
        <a:solidFill>
          <a:schemeClr val="dk2"/>
        </a:solidFill>
        <a:effectLst/>
      </p:bgPr>
    </p:bg>
    <p:spTree>
      <p:nvGrpSpPr>
        <p:cNvPr id="1" name="Shape 169"/>
        <p:cNvGrpSpPr/>
        <p:nvPr/>
      </p:nvGrpSpPr>
      <p:grpSpPr>
        <a:xfrm>
          <a:off x="0" y="0"/>
          <a:ext cx="0" cy="0"/>
          <a:chOff x="0" y="0"/>
          <a:chExt cx="0" cy="0"/>
        </a:xfrm>
      </p:grpSpPr>
      <p:sp>
        <p:nvSpPr>
          <p:cNvPr id="170" name="Google Shape;170;p30"/>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171" name="Google Shape;171;p30"/>
          <p:cNvPicPr preferRelativeResize="0"/>
          <p:nvPr/>
        </p:nvPicPr>
        <p:blipFill rotWithShape="1">
          <a:blip r:embed="rId2">
            <a:alphaModFix/>
          </a:blip>
          <a:srcRect/>
          <a:stretch/>
        </p:blipFill>
        <p:spPr>
          <a:xfrm>
            <a:off x="10541134" y="6314353"/>
            <a:ext cx="1476851" cy="401763"/>
          </a:xfrm>
          <a:prstGeom prst="rect">
            <a:avLst/>
          </a:prstGeom>
          <a:noFill/>
          <a:ln>
            <a:noFill/>
          </a:ln>
        </p:spPr>
      </p:pic>
      <p:sp>
        <p:nvSpPr>
          <p:cNvPr id="172" name="Google Shape;172;p30"/>
          <p:cNvSpPr txBox="1">
            <a:spLocks noGrp="1"/>
          </p:cNvSpPr>
          <p:nvPr>
            <p:ph type="subTitle" idx="1"/>
          </p:nvPr>
        </p:nvSpPr>
        <p:spPr>
          <a:xfrm>
            <a:off x="1354736" y="4385996"/>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Font typeface="Arial"/>
              <a:buNone/>
              <a:defRPr sz="2400" b="1">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3" name="Google Shape;173;p30"/>
          <p:cNvSpPr>
            <a:spLocks noGrp="1"/>
          </p:cNvSpPr>
          <p:nvPr>
            <p:ph type="pic" idx="2"/>
          </p:nvPr>
        </p:nvSpPr>
        <p:spPr>
          <a:xfrm>
            <a:off x="6882937" y="113316"/>
            <a:ext cx="5277789" cy="5117011"/>
          </a:xfrm>
          <a:prstGeom prst="rect">
            <a:avLst/>
          </a:prstGeom>
          <a:solidFill>
            <a:schemeClr val="dk1"/>
          </a:solidFill>
          <a:ln>
            <a:noFill/>
          </a:ln>
        </p:spPr>
      </p:sp>
    </p:spTree>
    <p:extLst>
      <p:ext uri="{BB962C8B-B14F-4D97-AF65-F5344CB8AC3E}">
        <p14:creationId xmlns:p14="http://schemas.microsoft.com/office/powerpoint/2010/main" val="116776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 Line White">
  <p:cSld name="1 Line White">
    <p:bg>
      <p:bgPr>
        <a:solidFill>
          <a:schemeClr val="lt1"/>
        </a:solidFill>
        <a:effectLst/>
      </p:bgPr>
    </p:bg>
    <p:spTree>
      <p:nvGrpSpPr>
        <p:cNvPr id="1" name="Shape 174"/>
        <p:cNvGrpSpPr/>
        <p:nvPr/>
      </p:nvGrpSpPr>
      <p:grpSpPr>
        <a:xfrm>
          <a:off x="0" y="0"/>
          <a:ext cx="0" cy="0"/>
          <a:chOff x="0" y="0"/>
          <a:chExt cx="0" cy="0"/>
        </a:xfrm>
      </p:grpSpPr>
      <p:sp>
        <p:nvSpPr>
          <p:cNvPr id="175" name="Google Shape;175;p31"/>
          <p:cNvSpPr txBox="1">
            <a:spLocks noGrp="1"/>
          </p:cNvSpPr>
          <p:nvPr>
            <p:ph type="body" idx="1"/>
          </p:nvPr>
        </p:nvSpPr>
        <p:spPr>
          <a:xfrm>
            <a:off x="838200" y="1384300"/>
            <a:ext cx="10956925" cy="43719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1"/>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77" name="Google Shape;177;p31"/>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8192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 Line White 2">
  <p:cSld name="1 Line White 2">
    <p:bg>
      <p:bgPr>
        <a:solidFill>
          <a:schemeClr val="lt1"/>
        </a:solidFill>
        <a:effectLst/>
      </p:bgPr>
    </p:bg>
    <p:spTree>
      <p:nvGrpSpPr>
        <p:cNvPr id="1" name="Shape 178"/>
        <p:cNvGrpSpPr/>
        <p:nvPr/>
      </p:nvGrpSpPr>
      <p:grpSpPr>
        <a:xfrm>
          <a:off x="0" y="0"/>
          <a:ext cx="0" cy="0"/>
          <a:chOff x="0" y="0"/>
          <a:chExt cx="0" cy="0"/>
        </a:xfrm>
      </p:grpSpPr>
      <p:sp>
        <p:nvSpPr>
          <p:cNvPr id="179" name="Google Shape;179;p32"/>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3D3D3D"/>
                </a:solidFill>
                <a:latin typeface="Arial"/>
                <a:ea typeface="Arial"/>
                <a:cs typeface="Arial"/>
                <a:sym typeface="Arial"/>
              </a:rPr>
              <a:t>‹#›</a:t>
            </a:fld>
            <a:endParaRPr sz="800" b="0" i="0" u="none" strike="noStrike" cap="none">
              <a:solidFill>
                <a:srgbClr val="3D3D3D"/>
              </a:solidFill>
              <a:latin typeface="Arial"/>
              <a:ea typeface="Arial"/>
              <a:cs typeface="Arial"/>
              <a:sym typeface="Arial"/>
            </a:endParaRPr>
          </a:p>
        </p:txBody>
      </p:sp>
      <p:sp>
        <p:nvSpPr>
          <p:cNvPr id="180" name="Google Shape;180;p32"/>
          <p:cNvSpPr txBox="1">
            <a:spLocks noGrp="1"/>
          </p:cNvSpPr>
          <p:nvPr>
            <p:ph type="subTitle" idx="1"/>
          </p:nvPr>
        </p:nvSpPr>
        <p:spPr>
          <a:xfrm>
            <a:off x="838200" y="1132533"/>
            <a:ext cx="10640772"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1" name="Google Shape;181;p32"/>
          <p:cNvSpPr txBox="1">
            <a:spLocks noGrp="1"/>
          </p:cNvSpPr>
          <p:nvPr>
            <p:ph type="body" idx="2"/>
          </p:nvPr>
        </p:nvSpPr>
        <p:spPr>
          <a:xfrm>
            <a:off x="838200" y="1819860"/>
            <a:ext cx="11353800" cy="3984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2"/>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83" name="Google Shape;183;p32"/>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27278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 LIne White_2 text boxes">
  <p:cSld name="1 LIne White_2 text boxes">
    <p:bg>
      <p:bgPr>
        <a:solidFill>
          <a:schemeClr val="lt1"/>
        </a:solidFill>
        <a:effectLst/>
      </p:bgPr>
    </p:bg>
    <p:spTree>
      <p:nvGrpSpPr>
        <p:cNvPr id="1" name="Shape 184"/>
        <p:cNvGrpSpPr/>
        <p:nvPr/>
      </p:nvGrpSpPr>
      <p:grpSpPr>
        <a:xfrm>
          <a:off x="0" y="0"/>
          <a:ext cx="0" cy="0"/>
          <a:chOff x="0" y="0"/>
          <a:chExt cx="0" cy="0"/>
        </a:xfrm>
      </p:grpSpPr>
      <p:sp>
        <p:nvSpPr>
          <p:cNvPr id="185" name="Google Shape;185;p33"/>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3D3D3D"/>
                </a:solidFill>
                <a:latin typeface="Arial"/>
                <a:ea typeface="Arial"/>
                <a:cs typeface="Arial"/>
                <a:sym typeface="Arial"/>
              </a:rPr>
              <a:t>‹#›</a:t>
            </a:fld>
            <a:endParaRPr sz="800" b="0" i="0" u="none" strike="noStrike" cap="none">
              <a:solidFill>
                <a:srgbClr val="3D3D3D"/>
              </a:solidFill>
              <a:latin typeface="Arial"/>
              <a:ea typeface="Arial"/>
              <a:cs typeface="Arial"/>
              <a:sym typeface="Arial"/>
            </a:endParaRPr>
          </a:p>
        </p:txBody>
      </p:sp>
      <p:sp>
        <p:nvSpPr>
          <p:cNvPr id="186" name="Google Shape;186;p33"/>
          <p:cNvSpPr txBox="1">
            <a:spLocks noGrp="1"/>
          </p:cNvSpPr>
          <p:nvPr>
            <p:ph type="body" idx="1"/>
          </p:nvPr>
        </p:nvSpPr>
        <p:spPr>
          <a:xfrm>
            <a:off x="838200" y="1790700"/>
            <a:ext cx="5066665" cy="3703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33"/>
          <p:cNvSpPr txBox="1">
            <a:spLocks noGrp="1"/>
          </p:cNvSpPr>
          <p:nvPr>
            <p:ph type="body" idx="2"/>
          </p:nvPr>
        </p:nvSpPr>
        <p:spPr>
          <a:xfrm>
            <a:off x="6431598" y="1790700"/>
            <a:ext cx="5066666" cy="3703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33"/>
          <p:cNvSpPr txBox="1">
            <a:spLocks noGrp="1"/>
          </p:cNvSpPr>
          <p:nvPr>
            <p:ph type="subTitle" idx="3"/>
          </p:nvPr>
        </p:nvSpPr>
        <p:spPr>
          <a:xfrm>
            <a:off x="838200" y="1132533"/>
            <a:ext cx="10640772"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9" name="Google Shape;189;p33"/>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90" name="Google Shape;190;p33"/>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5926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 Line White_five text boxes">
  <p:cSld name="1 Line White_five text boxes">
    <p:bg>
      <p:bgPr>
        <a:solidFill>
          <a:schemeClr val="lt1"/>
        </a:solidFill>
        <a:effectLst/>
      </p:bgPr>
    </p:bg>
    <p:spTree>
      <p:nvGrpSpPr>
        <p:cNvPr id="1" name="Shape 191"/>
        <p:cNvGrpSpPr/>
        <p:nvPr/>
      </p:nvGrpSpPr>
      <p:grpSpPr>
        <a:xfrm>
          <a:off x="0" y="0"/>
          <a:ext cx="0" cy="0"/>
          <a:chOff x="0" y="0"/>
          <a:chExt cx="0" cy="0"/>
        </a:xfrm>
      </p:grpSpPr>
      <p:sp>
        <p:nvSpPr>
          <p:cNvPr id="192" name="Google Shape;192;p34"/>
          <p:cNvSpPr txBox="1">
            <a:spLocks noGrp="1"/>
          </p:cNvSpPr>
          <p:nvPr>
            <p:ph type="body" idx="1"/>
          </p:nvPr>
        </p:nvSpPr>
        <p:spPr>
          <a:xfrm>
            <a:off x="874643"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193" name="Google Shape;193;p34"/>
          <p:cNvSpPr txBox="1">
            <a:spLocks noGrp="1"/>
          </p:cNvSpPr>
          <p:nvPr>
            <p:ph type="body" idx="2"/>
          </p:nvPr>
        </p:nvSpPr>
        <p:spPr>
          <a:xfrm>
            <a:off x="3108045"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194" name="Google Shape;194;p34"/>
          <p:cNvSpPr txBox="1">
            <a:spLocks noGrp="1"/>
          </p:cNvSpPr>
          <p:nvPr>
            <p:ph type="body" idx="3"/>
          </p:nvPr>
        </p:nvSpPr>
        <p:spPr>
          <a:xfrm>
            <a:off x="5341447"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195" name="Google Shape;195;p34"/>
          <p:cNvSpPr txBox="1">
            <a:spLocks noGrp="1"/>
          </p:cNvSpPr>
          <p:nvPr>
            <p:ph type="body" idx="4"/>
          </p:nvPr>
        </p:nvSpPr>
        <p:spPr>
          <a:xfrm>
            <a:off x="7574849"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196" name="Google Shape;196;p34"/>
          <p:cNvSpPr txBox="1">
            <a:spLocks noGrp="1"/>
          </p:cNvSpPr>
          <p:nvPr>
            <p:ph type="body" idx="5"/>
          </p:nvPr>
        </p:nvSpPr>
        <p:spPr>
          <a:xfrm>
            <a:off x="874644"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34"/>
          <p:cNvSpPr txBox="1">
            <a:spLocks noGrp="1"/>
          </p:cNvSpPr>
          <p:nvPr>
            <p:ph type="body" idx="6"/>
          </p:nvPr>
        </p:nvSpPr>
        <p:spPr>
          <a:xfrm>
            <a:off x="3108045"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34"/>
          <p:cNvSpPr txBox="1">
            <a:spLocks noGrp="1"/>
          </p:cNvSpPr>
          <p:nvPr>
            <p:ph type="body" idx="7"/>
          </p:nvPr>
        </p:nvSpPr>
        <p:spPr>
          <a:xfrm>
            <a:off x="5375372"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34"/>
          <p:cNvSpPr txBox="1">
            <a:spLocks noGrp="1"/>
          </p:cNvSpPr>
          <p:nvPr>
            <p:ph type="body" idx="8"/>
          </p:nvPr>
        </p:nvSpPr>
        <p:spPr>
          <a:xfrm>
            <a:off x="7574849"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4"/>
          <p:cNvSpPr txBox="1">
            <a:spLocks noGrp="1"/>
          </p:cNvSpPr>
          <p:nvPr>
            <p:ph type="body" idx="9"/>
          </p:nvPr>
        </p:nvSpPr>
        <p:spPr>
          <a:xfrm>
            <a:off x="9808252"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201" name="Google Shape;201;p34"/>
          <p:cNvSpPr txBox="1">
            <a:spLocks noGrp="1"/>
          </p:cNvSpPr>
          <p:nvPr>
            <p:ph type="body" idx="13"/>
          </p:nvPr>
        </p:nvSpPr>
        <p:spPr>
          <a:xfrm>
            <a:off x="9813709"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34"/>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03" name="Google Shape;203;p34"/>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52178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 Line White">
  <p:cSld name="2 Line White">
    <p:bg>
      <p:bgPr>
        <a:solidFill>
          <a:schemeClr val="lt1"/>
        </a:solidFill>
        <a:effectLst/>
      </p:bgPr>
    </p:bg>
    <p:spTree>
      <p:nvGrpSpPr>
        <p:cNvPr id="1" name="Shape 204"/>
        <p:cNvGrpSpPr/>
        <p:nvPr/>
      </p:nvGrpSpPr>
      <p:grpSpPr>
        <a:xfrm>
          <a:off x="0" y="0"/>
          <a:ext cx="0" cy="0"/>
          <a:chOff x="0" y="0"/>
          <a:chExt cx="0" cy="0"/>
        </a:xfrm>
      </p:grpSpPr>
      <p:sp>
        <p:nvSpPr>
          <p:cNvPr id="205" name="Google Shape;205;p35"/>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3D3D3D"/>
                </a:solidFill>
                <a:latin typeface="Arial"/>
                <a:ea typeface="Arial"/>
                <a:cs typeface="Arial"/>
                <a:sym typeface="Arial"/>
              </a:rPr>
              <a:t>‹#›</a:t>
            </a:fld>
            <a:endParaRPr sz="800" b="0" i="0" u="none" strike="noStrike" cap="none">
              <a:solidFill>
                <a:srgbClr val="3D3D3D"/>
              </a:solidFill>
              <a:latin typeface="Arial"/>
              <a:ea typeface="Arial"/>
              <a:cs typeface="Arial"/>
              <a:sym typeface="Arial"/>
            </a:endParaRPr>
          </a:p>
        </p:txBody>
      </p:sp>
      <p:sp>
        <p:nvSpPr>
          <p:cNvPr id="206" name="Google Shape;206;p35"/>
          <p:cNvSpPr txBox="1">
            <a:spLocks noGrp="1"/>
          </p:cNvSpPr>
          <p:nvPr>
            <p:ph type="body" idx="1"/>
          </p:nvPr>
        </p:nvSpPr>
        <p:spPr>
          <a:xfrm>
            <a:off x="838200" y="1790700"/>
            <a:ext cx="10744200" cy="41370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35"/>
          <p:cNvSpPr txBox="1">
            <a:spLocks noGrp="1"/>
          </p:cNvSpPr>
          <p:nvPr>
            <p:ph type="title"/>
          </p:nvPr>
        </p:nvSpPr>
        <p:spPr>
          <a:xfrm>
            <a:off x="838200" y="530478"/>
            <a:ext cx="10744200" cy="102091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08" name="Google Shape;208;p35"/>
          <p:cNvCxnSpPr/>
          <p:nvPr/>
        </p:nvCxnSpPr>
        <p:spPr>
          <a:xfrm>
            <a:off x="544743" y="533399"/>
            <a:ext cx="0" cy="100584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9151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 Line White_2">
  <p:cSld name="2 Line White_2">
    <p:bg>
      <p:bgPr>
        <a:solidFill>
          <a:schemeClr val="lt1"/>
        </a:solidFill>
        <a:effectLst/>
      </p:bgPr>
    </p:bg>
    <p:spTree>
      <p:nvGrpSpPr>
        <p:cNvPr id="1" name="Shape 209"/>
        <p:cNvGrpSpPr/>
        <p:nvPr/>
      </p:nvGrpSpPr>
      <p:grpSpPr>
        <a:xfrm>
          <a:off x="0" y="0"/>
          <a:ext cx="0" cy="0"/>
          <a:chOff x="0" y="0"/>
          <a:chExt cx="0" cy="0"/>
        </a:xfrm>
      </p:grpSpPr>
      <p:sp>
        <p:nvSpPr>
          <p:cNvPr id="210" name="Google Shape;210;p36"/>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3D3D3D"/>
                </a:solidFill>
                <a:latin typeface="Arial"/>
                <a:ea typeface="Arial"/>
                <a:cs typeface="Arial"/>
                <a:sym typeface="Arial"/>
              </a:rPr>
              <a:t>‹#›</a:t>
            </a:fld>
            <a:endParaRPr sz="800" b="0" i="0" u="none" strike="noStrike" cap="none">
              <a:solidFill>
                <a:srgbClr val="3D3D3D"/>
              </a:solidFill>
              <a:latin typeface="Arial"/>
              <a:ea typeface="Arial"/>
              <a:cs typeface="Arial"/>
              <a:sym typeface="Arial"/>
            </a:endParaRPr>
          </a:p>
        </p:txBody>
      </p:sp>
      <p:sp>
        <p:nvSpPr>
          <p:cNvPr id="211" name="Google Shape;211;p36"/>
          <p:cNvSpPr txBox="1">
            <a:spLocks noGrp="1"/>
          </p:cNvSpPr>
          <p:nvPr>
            <p:ph type="subTitle" idx="1"/>
          </p:nvPr>
        </p:nvSpPr>
        <p:spPr>
          <a:xfrm>
            <a:off x="838200" y="1790700"/>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2" name="Google Shape;212;p36"/>
          <p:cNvSpPr txBox="1">
            <a:spLocks noGrp="1"/>
          </p:cNvSpPr>
          <p:nvPr>
            <p:ph type="body" idx="2"/>
          </p:nvPr>
        </p:nvSpPr>
        <p:spPr>
          <a:xfrm>
            <a:off x="6096000" y="533400"/>
            <a:ext cx="5486400" cy="53943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36"/>
          <p:cNvSpPr txBox="1">
            <a:spLocks noGrp="1"/>
          </p:cNvSpPr>
          <p:nvPr>
            <p:ph type="title"/>
          </p:nvPr>
        </p:nvSpPr>
        <p:spPr>
          <a:xfrm>
            <a:off x="838200" y="530478"/>
            <a:ext cx="4665292" cy="102091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14" name="Google Shape;214;p36"/>
          <p:cNvCxnSpPr/>
          <p:nvPr/>
        </p:nvCxnSpPr>
        <p:spPr>
          <a:xfrm>
            <a:off x="544743" y="533399"/>
            <a:ext cx="0" cy="100584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37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 Line White">
  <p:cSld name="3 Line White">
    <p:bg>
      <p:bgPr>
        <a:solidFill>
          <a:schemeClr val="lt1"/>
        </a:solidFill>
        <a:effectLst/>
      </p:bgPr>
    </p:bg>
    <p:spTree>
      <p:nvGrpSpPr>
        <p:cNvPr id="1" name="Shape 215"/>
        <p:cNvGrpSpPr/>
        <p:nvPr/>
      </p:nvGrpSpPr>
      <p:grpSpPr>
        <a:xfrm>
          <a:off x="0" y="0"/>
          <a:ext cx="0" cy="0"/>
          <a:chOff x="0" y="0"/>
          <a:chExt cx="0" cy="0"/>
        </a:xfrm>
      </p:grpSpPr>
      <p:sp>
        <p:nvSpPr>
          <p:cNvPr id="216" name="Google Shape;216;p37"/>
          <p:cNvSpPr txBox="1">
            <a:spLocks noGrp="1"/>
          </p:cNvSpPr>
          <p:nvPr>
            <p:ph type="body" idx="1"/>
          </p:nvPr>
        </p:nvSpPr>
        <p:spPr>
          <a:xfrm>
            <a:off x="838200" y="2352783"/>
            <a:ext cx="10652125" cy="35459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37"/>
          <p:cNvSpPr txBox="1">
            <a:spLocks noGrp="1"/>
          </p:cNvSpPr>
          <p:nvPr>
            <p:ph type="title"/>
          </p:nvPr>
        </p:nvSpPr>
        <p:spPr>
          <a:xfrm>
            <a:off x="838200" y="530478"/>
            <a:ext cx="10689771" cy="15654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18" name="Google Shape;218;p37"/>
          <p:cNvCxnSpPr/>
          <p:nvPr/>
        </p:nvCxnSpPr>
        <p:spPr>
          <a:xfrm>
            <a:off x="544743" y="533400"/>
            <a:ext cx="0" cy="155448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8739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 Line White_2">
  <p:cSld name="3 Line White_2">
    <p:bg>
      <p:bgPr>
        <a:solidFill>
          <a:schemeClr val="lt1"/>
        </a:solidFill>
        <a:effectLst/>
      </p:bgPr>
    </p:bg>
    <p:spTree>
      <p:nvGrpSpPr>
        <p:cNvPr id="1" name="Shape 219"/>
        <p:cNvGrpSpPr/>
        <p:nvPr/>
      </p:nvGrpSpPr>
      <p:grpSpPr>
        <a:xfrm>
          <a:off x="0" y="0"/>
          <a:ext cx="0" cy="0"/>
          <a:chOff x="0" y="0"/>
          <a:chExt cx="0" cy="0"/>
        </a:xfrm>
      </p:grpSpPr>
      <p:sp>
        <p:nvSpPr>
          <p:cNvPr id="220" name="Google Shape;220;p38"/>
          <p:cNvSpPr txBox="1">
            <a:spLocks noGrp="1"/>
          </p:cNvSpPr>
          <p:nvPr>
            <p:ph type="body" idx="1"/>
          </p:nvPr>
        </p:nvSpPr>
        <p:spPr>
          <a:xfrm>
            <a:off x="6096000" y="533400"/>
            <a:ext cx="5494338" cy="5702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38"/>
          <p:cNvSpPr txBox="1">
            <a:spLocks noGrp="1"/>
          </p:cNvSpPr>
          <p:nvPr>
            <p:ph type="title"/>
          </p:nvPr>
        </p:nvSpPr>
        <p:spPr>
          <a:xfrm>
            <a:off x="838200" y="530478"/>
            <a:ext cx="4976973" cy="15654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22" name="Google Shape;222;p38"/>
          <p:cNvCxnSpPr/>
          <p:nvPr/>
        </p:nvCxnSpPr>
        <p:spPr>
          <a:xfrm>
            <a:off x="544743" y="533400"/>
            <a:ext cx="0" cy="1554480"/>
          </a:xfrm>
          <a:prstGeom prst="straightConnector1">
            <a:avLst/>
          </a:prstGeom>
          <a:noFill/>
          <a:ln w="38100" cap="flat" cmpd="sng">
            <a:solidFill>
              <a:schemeClr val="accent1"/>
            </a:solidFill>
            <a:prstDash val="solid"/>
            <a:miter lim="800000"/>
            <a:headEnd type="none" w="sm" len="sm"/>
            <a:tailEnd type="none" w="sm" len="sm"/>
          </a:ln>
        </p:spPr>
      </p:cxnSp>
      <p:sp>
        <p:nvSpPr>
          <p:cNvPr id="223" name="Google Shape;223;p38"/>
          <p:cNvSpPr txBox="1">
            <a:spLocks noGrp="1"/>
          </p:cNvSpPr>
          <p:nvPr>
            <p:ph type="subTitle" idx="2"/>
          </p:nvPr>
        </p:nvSpPr>
        <p:spPr>
          <a:xfrm>
            <a:off x="838200" y="2263312"/>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1146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9_Interstitial">
    <p:spTree>
      <p:nvGrpSpPr>
        <p:cNvPr id="1" name=""/>
        <p:cNvGrpSpPr/>
        <p:nvPr/>
      </p:nvGrpSpPr>
      <p:grpSpPr>
        <a:xfrm>
          <a:off x="0" y="0"/>
          <a:ext cx="0" cy="0"/>
          <a:chOff x="0" y="0"/>
          <a:chExt cx="0" cy="0"/>
        </a:xfrm>
      </p:grpSpPr>
      <p:pic>
        <p:nvPicPr>
          <p:cNvPr id="13" name="Picture 12" descr="A close up of a fence&#10;&#10;Description automatically generated">
            <a:extLst>
              <a:ext uri="{FF2B5EF4-FFF2-40B4-BE49-F238E27FC236}">
                <a16:creationId xmlns:a16="http://schemas.microsoft.com/office/drawing/2014/main" id="{A54D3746-2A5F-485B-A1AC-00ADBCDE1883}"/>
              </a:ext>
            </a:extLst>
          </p:cNvPr>
          <p:cNvPicPr>
            <a:picLocks noChangeAspect="1"/>
          </p:cNvPicPr>
          <p:nvPr userDrawn="1"/>
        </p:nvPicPr>
        <p:blipFill rotWithShape="1">
          <a:blip r:embed="rId2">
            <a:duotone>
              <a:prstClr val="black"/>
              <a:srgbClr val="E68C28">
                <a:tint val="45000"/>
                <a:satMod val="400000"/>
              </a:srgbClr>
            </a:duotone>
          </a:blip>
          <a:srcRect l="1" t="3161" r="1" b="3161"/>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1ED95E3-E156-44C0-9227-E24E0C551B4A}"/>
              </a:ext>
            </a:extLst>
          </p:cNvPr>
          <p:cNvSpPr/>
          <p:nvPr userDrawn="1"/>
        </p:nvSpPr>
        <p:spPr bwMode="ltGray">
          <a:xfrm rot="10800000" flipV="1">
            <a:off x="0" y="0"/>
            <a:ext cx="12192000" cy="6857999"/>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0947464-0A58-4008-9CBA-D3092AEC3CBC}"/>
              </a:ext>
            </a:extLst>
          </p:cNvPr>
          <p:cNvSpPr/>
          <p:nvPr userDrawn="1"/>
        </p:nvSpPr>
        <p:spPr>
          <a:xfrm>
            <a:off x="0" y="1743075"/>
            <a:ext cx="12192000" cy="337185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527050" y="2674693"/>
            <a:ext cx="9144000" cy="1266191"/>
          </a:xfrm>
        </p:spPr>
        <p:txBody>
          <a:bodyPr anchor="b"/>
          <a:lstStyle>
            <a:lvl1pPr algn="l">
              <a:defRPr sz="4000">
                <a:solidFill>
                  <a:schemeClr val="bg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527050" y="4204408"/>
            <a:ext cx="9144000" cy="613585"/>
          </a:xfrm>
        </p:spPr>
        <p:txBody>
          <a:bodyPr/>
          <a:lstStyle>
            <a:lvl1pPr marL="0" indent="0" algn="l">
              <a:buNone/>
              <a:defRPr sz="1800" b="0" i="1"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grpSp>
        <p:nvGrpSpPr>
          <p:cNvPr id="16" name="Group 15">
            <a:extLst>
              <a:ext uri="{FF2B5EF4-FFF2-40B4-BE49-F238E27FC236}">
                <a16:creationId xmlns:a16="http://schemas.microsoft.com/office/drawing/2014/main" id="{CFB4FC3B-7334-4D9B-8568-2DC3F3776E85}"/>
              </a:ext>
            </a:extLst>
          </p:cNvPr>
          <p:cNvGrpSpPr/>
          <p:nvPr userDrawn="1"/>
        </p:nvGrpSpPr>
        <p:grpSpPr bwMode="invGray">
          <a:xfrm>
            <a:off x="9163051" y="2067020"/>
            <a:ext cx="2676524" cy="362717"/>
            <a:chOff x="9163051" y="5785659"/>
            <a:chExt cx="2676524" cy="362717"/>
          </a:xfrm>
        </p:grpSpPr>
        <p:pic>
          <p:nvPicPr>
            <p:cNvPr id="17" name="BRCM Logo">
              <a:extLst>
                <a:ext uri="{FF2B5EF4-FFF2-40B4-BE49-F238E27FC236}">
                  <a16:creationId xmlns:a16="http://schemas.microsoft.com/office/drawing/2014/main" id="{C95CD8F8-0CC7-4658-9914-1A6DEEE9221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invGray">
            <a:xfrm>
              <a:off x="9163051" y="5785659"/>
              <a:ext cx="2676524" cy="362717"/>
            </a:xfrm>
            <a:prstGeom prst="rect">
              <a:avLst/>
            </a:prstGeom>
          </p:spPr>
        </p:pic>
        <p:pic>
          <p:nvPicPr>
            <p:cNvPr id="18" name="BRCM Logo">
              <a:extLst>
                <a:ext uri="{FF2B5EF4-FFF2-40B4-BE49-F238E27FC236}">
                  <a16:creationId xmlns:a16="http://schemas.microsoft.com/office/drawing/2014/main" id="{DF63A4E6-9CEE-4D0B-AB29-F3C38804CC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5053"/>
            <a:stretch/>
          </p:blipFill>
          <p:spPr bwMode="invGray">
            <a:xfrm>
              <a:off x="9163051" y="5785659"/>
              <a:ext cx="400049" cy="362717"/>
            </a:xfrm>
            <a:prstGeom prst="rect">
              <a:avLst/>
            </a:prstGeom>
          </p:spPr>
        </p:pic>
      </p:grpSp>
      <p:grpSp>
        <p:nvGrpSpPr>
          <p:cNvPr id="23" name="Two-tone Red">
            <a:extLst>
              <a:ext uri="{FF2B5EF4-FFF2-40B4-BE49-F238E27FC236}">
                <a16:creationId xmlns:a16="http://schemas.microsoft.com/office/drawing/2014/main" id="{B6A26250-836A-42CE-BFE9-8E850A14883D}"/>
              </a:ext>
            </a:extLst>
          </p:cNvPr>
          <p:cNvGrpSpPr/>
          <p:nvPr userDrawn="1"/>
        </p:nvGrpSpPr>
        <p:grpSpPr bwMode="ltGray">
          <a:xfrm>
            <a:off x="0" y="5096991"/>
            <a:ext cx="12192000" cy="91440"/>
            <a:chOff x="0" y="0"/>
            <a:chExt cx="12192000" cy="137160"/>
          </a:xfrm>
        </p:grpSpPr>
        <p:sp>
          <p:nvSpPr>
            <p:cNvPr id="24" name="Rectangle 23">
              <a:extLst>
                <a:ext uri="{FF2B5EF4-FFF2-40B4-BE49-F238E27FC236}">
                  <a16:creationId xmlns:a16="http://schemas.microsoft.com/office/drawing/2014/main" id="{89579C3B-7B01-4A44-98D4-D2A324BDC624}"/>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5" name="Rectangle 24">
              <a:extLst>
                <a:ext uri="{FF2B5EF4-FFF2-40B4-BE49-F238E27FC236}">
                  <a16:creationId xmlns:a16="http://schemas.microsoft.com/office/drawing/2014/main" id="{A1C1DEF9-6EEB-43ED-A9FB-E8AFAC5242B7}"/>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15" name="Copyright">
            <a:extLst>
              <a:ext uri="{FF2B5EF4-FFF2-40B4-BE49-F238E27FC236}">
                <a16:creationId xmlns:a16="http://schemas.microsoft.com/office/drawing/2014/main" id="{3D5289BF-8C7A-1D4E-9D90-F041BD4147C8}"/>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764939779"/>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 Line White_3">
  <p:cSld name="2 Line White_3">
    <p:spTree>
      <p:nvGrpSpPr>
        <p:cNvPr id="1" name="Shape 224"/>
        <p:cNvGrpSpPr/>
        <p:nvPr/>
      </p:nvGrpSpPr>
      <p:grpSpPr>
        <a:xfrm>
          <a:off x="0" y="0"/>
          <a:ext cx="0" cy="0"/>
          <a:chOff x="0" y="0"/>
          <a:chExt cx="0" cy="0"/>
        </a:xfrm>
      </p:grpSpPr>
      <p:sp>
        <p:nvSpPr>
          <p:cNvPr id="225" name="Google Shape;225;p39"/>
          <p:cNvSpPr/>
          <p:nvPr/>
        </p:nvSpPr>
        <p:spPr>
          <a:xfrm>
            <a:off x="1107583" y="6468920"/>
            <a:ext cx="6651938" cy="3033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6" name="Google Shape;226;p39"/>
          <p:cNvSpPr>
            <a:spLocks noGrp="1"/>
          </p:cNvSpPr>
          <p:nvPr>
            <p:ph type="pic" idx="2"/>
          </p:nvPr>
        </p:nvSpPr>
        <p:spPr>
          <a:xfrm>
            <a:off x="6096000" y="85725"/>
            <a:ext cx="6096000" cy="6772275"/>
          </a:xfrm>
          <a:prstGeom prst="rect">
            <a:avLst/>
          </a:prstGeom>
          <a:noFill/>
          <a:ln>
            <a:noFill/>
          </a:ln>
        </p:spPr>
      </p:sp>
      <p:pic>
        <p:nvPicPr>
          <p:cNvPr id="227" name="Google Shape;227;p39" descr="Graphical user interface&#10;&#10;Description automatically generated with low confidence"/>
          <p:cNvPicPr preferRelativeResize="0"/>
          <p:nvPr/>
        </p:nvPicPr>
        <p:blipFill rotWithShape="1">
          <a:blip r:embed="rId2">
            <a:alphaModFix/>
          </a:blip>
          <a:srcRect/>
          <a:stretch/>
        </p:blipFill>
        <p:spPr>
          <a:xfrm>
            <a:off x="10538460" y="6314916"/>
            <a:ext cx="1485900" cy="404225"/>
          </a:xfrm>
          <a:prstGeom prst="rect">
            <a:avLst/>
          </a:prstGeom>
          <a:noFill/>
          <a:ln>
            <a:noFill/>
          </a:ln>
        </p:spPr>
      </p:pic>
      <p:sp>
        <p:nvSpPr>
          <p:cNvPr id="228" name="Google Shape;228;p39"/>
          <p:cNvSpPr txBox="1">
            <a:spLocks noGrp="1"/>
          </p:cNvSpPr>
          <p:nvPr>
            <p:ph type="body" idx="1"/>
          </p:nvPr>
        </p:nvSpPr>
        <p:spPr>
          <a:xfrm>
            <a:off x="838200" y="2425700"/>
            <a:ext cx="4860229" cy="35020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39"/>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A7A8AA"/>
              </a:buClr>
              <a:buSzPts val="600"/>
              <a:buFont typeface="Arial"/>
              <a:buNone/>
            </a:pPr>
            <a:r>
              <a:rPr lang="en-US" sz="600" b="0" i="0" u="none" strike="noStrike" cap="none">
                <a:solidFill>
                  <a:srgbClr val="A7A8AA"/>
                </a:solidFill>
                <a:latin typeface="Arial"/>
                <a:ea typeface="Arial"/>
                <a:cs typeface="Arial"/>
                <a:sym typeface="Arial"/>
              </a:rPr>
              <a:t>Copyright © 2022 Broadcom. All Rights Reserved. The term "Broadcom" refers to Broadcom, Inc. and/or its subsidiaries.</a:t>
            </a:r>
            <a:endParaRPr sz="600" b="0" i="0" u="none" strike="noStrike" cap="none">
              <a:solidFill>
                <a:srgbClr val="A7A8AA"/>
              </a:solidFill>
              <a:latin typeface="Arial"/>
              <a:ea typeface="Arial"/>
              <a:cs typeface="Arial"/>
              <a:sym typeface="Arial"/>
            </a:endParaRPr>
          </a:p>
        </p:txBody>
      </p:sp>
      <p:sp>
        <p:nvSpPr>
          <p:cNvPr id="230" name="Google Shape;230;p39"/>
          <p:cNvSpPr txBox="1">
            <a:spLocks noGrp="1"/>
          </p:cNvSpPr>
          <p:nvPr>
            <p:ph type="subTitle" idx="3"/>
          </p:nvPr>
        </p:nvSpPr>
        <p:spPr>
          <a:xfrm>
            <a:off x="838200" y="1790700"/>
            <a:ext cx="4870391"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1" name="Google Shape;231;p39"/>
          <p:cNvSpPr txBox="1">
            <a:spLocks noGrp="1"/>
          </p:cNvSpPr>
          <p:nvPr>
            <p:ph type="title"/>
          </p:nvPr>
        </p:nvSpPr>
        <p:spPr>
          <a:xfrm>
            <a:off x="838200" y="530478"/>
            <a:ext cx="4896028" cy="102091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32" name="Google Shape;232;p39"/>
          <p:cNvCxnSpPr/>
          <p:nvPr/>
        </p:nvCxnSpPr>
        <p:spPr>
          <a:xfrm>
            <a:off x="544743" y="533399"/>
            <a:ext cx="0" cy="100584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88730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 Line White_3">
  <p:cSld name="3 Line White_3">
    <p:spTree>
      <p:nvGrpSpPr>
        <p:cNvPr id="1" name="Shape 233"/>
        <p:cNvGrpSpPr/>
        <p:nvPr/>
      </p:nvGrpSpPr>
      <p:grpSpPr>
        <a:xfrm>
          <a:off x="0" y="0"/>
          <a:ext cx="0" cy="0"/>
          <a:chOff x="0" y="0"/>
          <a:chExt cx="0" cy="0"/>
        </a:xfrm>
      </p:grpSpPr>
      <p:sp>
        <p:nvSpPr>
          <p:cNvPr id="234" name="Google Shape;234;p40"/>
          <p:cNvSpPr/>
          <p:nvPr/>
        </p:nvSpPr>
        <p:spPr>
          <a:xfrm>
            <a:off x="1107583" y="6468920"/>
            <a:ext cx="6651938" cy="30335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5" name="Google Shape;235;p40"/>
          <p:cNvSpPr>
            <a:spLocks noGrp="1"/>
          </p:cNvSpPr>
          <p:nvPr>
            <p:ph type="pic" idx="2"/>
          </p:nvPr>
        </p:nvSpPr>
        <p:spPr>
          <a:xfrm>
            <a:off x="6096000" y="85725"/>
            <a:ext cx="6096000" cy="6772275"/>
          </a:xfrm>
          <a:prstGeom prst="rect">
            <a:avLst/>
          </a:prstGeom>
          <a:noFill/>
          <a:ln>
            <a:noFill/>
          </a:ln>
        </p:spPr>
      </p:sp>
      <p:pic>
        <p:nvPicPr>
          <p:cNvPr id="236" name="Google Shape;236;p40" descr="Graphical user interface&#10;&#10;Description automatically generated with low confidence"/>
          <p:cNvPicPr preferRelativeResize="0"/>
          <p:nvPr/>
        </p:nvPicPr>
        <p:blipFill rotWithShape="1">
          <a:blip r:embed="rId2">
            <a:alphaModFix/>
          </a:blip>
          <a:srcRect/>
          <a:stretch/>
        </p:blipFill>
        <p:spPr>
          <a:xfrm>
            <a:off x="10538460" y="6314916"/>
            <a:ext cx="1485900" cy="404225"/>
          </a:xfrm>
          <a:prstGeom prst="rect">
            <a:avLst/>
          </a:prstGeom>
          <a:noFill/>
          <a:ln>
            <a:noFill/>
          </a:ln>
        </p:spPr>
      </p:pic>
      <p:sp>
        <p:nvSpPr>
          <p:cNvPr id="237" name="Google Shape;237;p40"/>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A7A8AA"/>
              </a:buClr>
              <a:buSzPts val="600"/>
              <a:buFont typeface="Arial"/>
              <a:buNone/>
            </a:pPr>
            <a:r>
              <a:rPr lang="en-US" sz="600" b="0" i="0" u="none" strike="noStrike" cap="none">
                <a:solidFill>
                  <a:srgbClr val="A7A8AA"/>
                </a:solidFill>
                <a:latin typeface="Arial"/>
                <a:ea typeface="Arial"/>
                <a:cs typeface="Arial"/>
                <a:sym typeface="Arial"/>
              </a:rPr>
              <a:t>Copyright © 2022 Broadcom. All Rights Reserved. The term "Broadcom" refers to Broadcom, Inc. and/or its subsidiaries.</a:t>
            </a:r>
            <a:endParaRPr sz="600" b="0" i="0" u="none" strike="noStrike" cap="none">
              <a:solidFill>
                <a:srgbClr val="A7A8AA"/>
              </a:solidFill>
              <a:latin typeface="Arial"/>
              <a:ea typeface="Arial"/>
              <a:cs typeface="Arial"/>
              <a:sym typeface="Arial"/>
            </a:endParaRPr>
          </a:p>
        </p:txBody>
      </p:sp>
      <p:sp>
        <p:nvSpPr>
          <p:cNvPr id="238" name="Google Shape;238;p40"/>
          <p:cNvSpPr txBox="1">
            <a:spLocks noGrp="1"/>
          </p:cNvSpPr>
          <p:nvPr>
            <p:ph type="title"/>
          </p:nvPr>
        </p:nvSpPr>
        <p:spPr>
          <a:xfrm>
            <a:off x="838200" y="530478"/>
            <a:ext cx="4976973" cy="15654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39" name="Google Shape;239;p40"/>
          <p:cNvCxnSpPr/>
          <p:nvPr/>
        </p:nvCxnSpPr>
        <p:spPr>
          <a:xfrm>
            <a:off x="544743" y="533400"/>
            <a:ext cx="0" cy="1554480"/>
          </a:xfrm>
          <a:prstGeom prst="straightConnector1">
            <a:avLst/>
          </a:prstGeom>
          <a:noFill/>
          <a:ln w="38100" cap="flat" cmpd="sng">
            <a:solidFill>
              <a:schemeClr val="accent1"/>
            </a:solidFill>
            <a:prstDash val="solid"/>
            <a:miter lim="800000"/>
            <a:headEnd type="none" w="sm" len="sm"/>
            <a:tailEnd type="none" w="sm" len="sm"/>
          </a:ln>
        </p:spPr>
      </p:cxnSp>
      <p:sp>
        <p:nvSpPr>
          <p:cNvPr id="240" name="Google Shape;240;p40"/>
          <p:cNvSpPr txBox="1">
            <a:spLocks noGrp="1"/>
          </p:cNvSpPr>
          <p:nvPr>
            <p:ph type="body" idx="1"/>
          </p:nvPr>
        </p:nvSpPr>
        <p:spPr>
          <a:xfrm>
            <a:off x="838200" y="2898312"/>
            <a:ext cx="4860229" cy="35020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40"/>
          <p:cNvSpPr txBox="1">
            <a:spLocks noGrp="1"/>
          </p:cNvSpPr>
          <p:nvPr>
            <p:ph type="subTitle" idx="3"/>
          </p:nvPr>
        </p:nvSpPr>
        <p:spPr>
          <a:xfrm>
            <a:off x="838200" y="2263312"/>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26586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ull Quote_1">
  <p:cSld name="Pull Quote_1">
    <p:bg>
      <p:bgPr>
        <a:solidFill>
          <a:schemeClr val="lt1"/>
        </a:solidFill>
        <a:effectLst/>
      </p:bgPr>
    </p:bg>
    <p:spTree>
      <p:nvGrpSpPr>
        <p:cNvPr id="1" name="Shape 242"/>
        <p:cNvGrpSpPr/>
        <p:nvPr/>
      </p:nvGrpSpPr>
      <p:grpSpPr>
        <a:xfrm>
          <a:off x="0" y="0"/>
          <a:ext cx="0" cy="0"/>
          <a:chOff x="0" y="0"/>
          <a:chExt cx="0" cy="0"/>
        </a:xfrm>
      </p:grpSpPr>
      <p:sp>
        <p:nvSpPr>
          <p:cNvPr id="243" name="Google Shape;243;p41"/>
          <p:cNvSpPr>
            <a:spLocks noGrp="1"/>
          </p:cNvSpPr>
          <p:nvPr>
            <p:ph type="pic" idx="2"/>
          </p:nvPr>
        </p:nvSpPr>
        <p:spPr>
          <a:xfrm>
            <a:off x="36" y="90508"/>
            <a:ext cx="12191965" cy="6767493"/>
          </a:xfrm>
          <a:prstGeom prst="rect">
            <a:avLst/>
          </a:prstGeom>
          <a:noFill/>
          <a:ln>
            <a:noFill/>
          </a:ln>
        </p:spPr>
      </p:sp>
      <p:sp>
        <p:nvSpPr>
          <p:cNvPr id="244" name="Google Shape;244;p41"/>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sp>
        <p:nvSpPr>
          <p:cNvPr id="245" name="Google Shape;245;p41"/>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246" name="Google Shape;246;p41"/>
          <p:cNvSpPr txBox="1">
            <a:spLocks noGrp="1"/>
          </p:cNvSpPr>
          <p:nvPr>
            <p:ph type="title"/>
          </p:nvPr>
        </p:nvSpPr>
        <p:spPr>
          <a:xfrm>
            <a:off x="6681355" y="2029792"/>
            <a:ext cx="3937000" cy="106697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2"/>
              </a:buClr>
              <a:buSzPts val="3800"/>
              <a:buFont typeface="Arial"/>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41"/>
          <p:cNvSpPr txBox="1">
            <a:spLocks noGrp="1"/>
          </p:cNvSpPr>
          <p:nvPr>
            <p:ph type="body" idx="1"/>
          </p:nvPr>
        </p:nvSpPr>
        <p:spPr>
          <a:xfrm>
            <a:off x="6732155" y="3299793"/>
            <a:ext cx="3464790" cy="155622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dk2"/>
                </a:solidFill>
              </a:defRPr>
            </a:lvl1pPr>
            <a:lvl2pPr marL="914400" lvl="1" indent="-317500" algn="l">
              <a:lnSpc>
                <a:spcPct val="100000"/>
              </a:lnSpc>
              <a:spcBef>
                <a:spcPts val="1000"/>
              </a:spcBef>
              <a:spcAft>
                <a:spcPts val="0"/>
              </a:spcAft>
              <a:buSzPts val="1400"/>
              <a:buChar char="•"/>
              <a:defRPr>
                <a:solidFill>
                  <a:schemeClr val="dk2"/>
                </a:solidFill>
              </a:defRPr>
            </a:lvl2pPr>
            <a:lvl3pPr marL="1371600" lvl="2" indent="-304800" algn="l">
              <a:lnSpc>
                <a:spcPct val="100000"/>
              </a:lnSpc>
              <a:spcBef>
                <a:spcPts val="300"/>
              </a:spcBef>
              <a:spcAft>
                <a:spcPts val="0"/>
              </a:spcAft>
              <a:buSzPts val="1200"/>
              <a:buChar char="-"/>
              <a:defRPr>
                <a:solidFill>
                  <a:schemeClr val="dk2"/>
                </a:solidFill>
              </a:defRPr>
            </a:lvl3pPr>
            <a:lvl4pPr marL="1828800" lvl="3" indent="-289560" algn="l">
              <a:lnSpc>
                <a:spcPct val="100000"/>
              </a:lnSpc>
              <a:spcBef>
                <a:spcPts val="300"/>
              </a:spcBef>
              <a:spcAft>
                <a:spcPts val="0"/>
              </a:spcAft>
              <a:buSzPts val="960"/>
              <a:buChar char="o"/>
              <a:defRPr>
                <a:solidFill>
                  <a:schemeClr val="dk2"/>
                </a:solidFill>
              </a:defRPr>
            </a:lvl4pPr>
            <a:lvl5pPr marL="2286000" lvl="4" indent="-289560" algn="l">
              <a:lnSpc>
                <a:spcPct val="100000"/>
              </a:lnSpc>
              <a:spcBef>
                <a:spcPts val="300"/>
              </a:spcBef>
              <a:spcAft>
                <a:spcPts val="0"/>
              </a:spcAft>
              <a:buSzPts val="960"/>
              <a:buChar char="•"/>
              <a:defRPr>
                <a:solidFill>
                  <a:schemeClr val="dk2"/>
                </a:solidFil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084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Pull Quote_2">
  <p:cSld name="Pull Quote_2">
    <p:bg>
      <p:bgPr>
        <a:solidFill>
          <a:schemeClr val="lt1"/>
        </a:solidFill>
        <a:effectLst/>
      </p:bgPr>
    </p:bg>
    <p:spTree>
      <p:nvGrpSpPr>
        <p:cNvPr id="1" name="Shape 248"/>
        <p:cNvGrpSpPr/>
        <p:nvPr/>
      </p:nvGrpSpPr>
      <p:grpSpPr>
        <a:xfrm>
          <a:off x="0" y="0"/>
          <a:ext cx="0" cy="0"/>
          <a:chOff x="0" y="0"/>
          <a:chExt cx="0" cy="0"/>
        </a:xfrm>
      </p:grpSpPr>
      <p:sp>
        <p:nvSpPr>
          <p:cNvPr id="249" name="Google Shape;249;p42"/>
          <p:cNvSpPr>
            <a:spLocks noGrp="1"/>
          </p:cNvSpPr>
          <p:nvPr>
            <p:ph type="pic" idx="2"/>
          </p:nvPr>
        </p:nvSpPr>
        <p:spPr>
          <a:xfrm>
            <a:off x="36" y="88920"/>
            <a:ext cx="12191965" cy="6769081"/>
          </a:xfrm>
          <a:prstGeom prst="rect">
            <a:avLst/>
          </a:prstGeom>
          <a:noFill/>
          <a:ln>
            <a:noFill/>
          </a:ln>
        </p:spPr>
      </p:sp>
      <p:sp>
        <p:nvSpPr>
          <p:cNvPr id="250" name="Google Shape;250;p42"/>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u="none" strike="noStrike" cap="none">
                <a:solidFill>
                  <a:schemeClr val="lt1"/>
                </a:solidFill>
                <a:latin typeface="Arial"/>
                <a:ea typeface="Arial"/>
                <a:cs typeface="Arial"/>
                <a:sym typeface="Arial"/>
              </a:rPr>
              <a:t>Broadcom Proprietary and Confidential - Copyright © 2022 Broadcom. All Rights Reserved. The term "Broadcom" refers to Broadcom, Inc. and/or its subsidiaries.</a:t>
            </a:r>
            <a:endParaRPr sz="600" b="0" i="0" u="none" strike="noStrike" cap="none">
              <a:solidFill>
                <a:schemeClr val="lt1"/>
              </a:solidFill>
              <a:latin typeface="Arial"/>
              <a:ea typeface="Arial"/>
              <a:cs typeface="Arial"/>
              <a:sym typeface="Arial"/>
            </a:endParaRPr>
          </a:p>
        </p:txBody>
      </p:sp>
      <p:sp>
        <p:nvSpPr>
          <p:cNvPr id="251" name="Google Shape;251;p42"/>
          <p:cNvSpPr txBox="1">
            <a:spLocks noGrp="1"/>
          </p:cNvSpPr>
          <p:nvPr>
            <p:ph type="title"/>
          </p:nvPr>
        </p:nvSpPr>
        <p:spPr>
          <a:xfrm>
            <a:off x="2154280" y="2203393"/>
            <a:ext cx="3937000" cy="106697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2"/>
              </a:buClr>
              <a:buSzPts val="3800"/>
              <a:buFont typeface="Arial"/>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42"/>
          <p:cNvSpPr txBox="1">
            <a:spLocks noGrp="1"/>
          </p:cNvSpPr>
          <p:nvPr>
            <p:ph type="body" idx="1"/>
          </p:nvPr>
        </p:nvSpPr>
        <p:spPr>
          <a:xfrm>
            <a:off x="2154280" y="3429000"/>
            <a:ext cx="3636079" cy="14270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solidFill>
                  <a:schemeClr val="dk2"/>
                </a:solidFill>
              </a:defRPr>
            </a:lvl1pPr>
            <a:lvl2pPr marL="914400" lvl="1" indent="-317500" algn="l">
              <a:lnSpc>
                <a:spcPct val="100000"/>
              </a:lnSpc>
              <a:spcBef>
                <a:spcPts val="1000"/>
              </a:spcBef>
              <a:spcAft>
                <a:spcPts val="0"/>
              </a:spcAft>
              <a:buSzPts val="1400"/>
              <a:buChar char="•"/>
              <a:defRPr>
                <a:solidFill>
                  <a:schemeClr val="dk2"/>
                </a:solidFill>
              </a:defRPr>
            </a:lvl2pPr>
            <a:lvl3pPr marL="1371600" lvl="2" indent="-304800" algn="l">
              <a:lnSpc>
                <a:spcPct val="100000"/>
              </a:lnSpc>
              <a:spcBef>
                <a:spcPts val="300"/>
              </a:spcBef>
              <a:spcAft>
                <a:spcPts val="0"/>
              </a:spcAft>
              <a:buSzPts val="1200"/>
              <a:buChar char="-"/>
              <a:defRPr>
                <a:solidFill>
                  <a:schemeClr val="dk2"/>
                </a:solidFill>
              </a:defRPr>
            </a:lvl3pPr>
            <a:lvl4pPr marL="1828800" lvl="3" indent="-289560" algn="l">
              <a:lnSpc>
                <a:spcPct val="100000"/>
              </a:lnSpc>
              <a:spcBef>
                <a:spcPts val="300"/>
              </a:spcBef>
              <a:spcAft>
                <a:spcPts val="0"/>
              </a:spcAft>
              <a:buSzPts val="960"/>
              <a:buChar char="o"/>
              <a:defRPr>
                <a:solidFill>
                  <a:schemeClr val="dk2"/>
                </a:solidFill>
              </a:defRPr>
            </a:lvl4pPr>
            <a:lvl5pPr marL="2286000" lvl="4" indent="-289560" algn="l">
              <a:lnSpc>
                <a:spcPct val="100000"/>
              </a:lnSpc>
              <a:spcBef>
                <a:spcPts val="300"/>
              </a:spcBef>
              <a:spcAft>
                <a:spcPts val="0"/>
              </a:spcAft>
              <a:buSzPts val="960"/>
              <a:buChar char="•"/>
              <a:defRPr>
                <a:solidFill>
                  <a:schemeClr val="dk2"/>
                </a:solidFil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9482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ull Quote_3">
  <p:cSld name="Pull Quote_3">
    <p:spTree>
      <p:nvGrpSpPr>
        <p:cNvPr id="1" name="Shape 253"/>
        <p:cNvGrpSpPr/>
        <p:nvPr/>
      </p:nvGrpSpPr>
      <p:grpSpPr>
        <a:xfrm>
          <a:off x="0" y="0"/>
          <a:ext cx="0" cy="0"/>
          <a:chOff x="0" y="0"/>
          <a:chExt cx="0" cy="0"/>
        </a:xfrm>
      </p:grpSpPr>
      <p:sp>
        <p:nvSpPr>
          <p:cNvPr id="254" name="Google Shape;254;p43"/>
          <p:cNvSpPr txBox="1">
            <a:spLocks noGrp="1"/>
          </p:cNvSpPr>
          <p:nvPr>
            <p:ph type="body" idx="1"/>
          </p:nvPr>
        </p:nvSpPr>
        <p:spPr>
          <a:xfrm>
            <a:off x="838200" y="1790700"/>
            <a:ext cx="10494196" cy="19988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3600"/>
              <a:buFont typeface="Arial"/>
              <a:buNone/>
              <a:defRPr sz="3600">
                <a:solidFill>
                  <a:schemeClr val="lt2"/>
                </a:solidFil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grpSp>
        <p:nvGrpSpPr>
          <p:cNvPr id="255" name="Google Shape;255;p43"/>
          <p:cNvGrpSpPr/>
          <p:nvPr/>
        </p:nvGrpSpPr>
        <p:grpSpPr>
          <a:xfrm>
            <a:off x="899192" y="680178"/>
            <a:ext cx="952500" cy="822878"/>
            <a:chOff x="5473700" y="2889250"/>
            <a:chExt cx="1247354" cy="1077606"/>
          </a:xfrm>
        </p:grpSpPr>
        <p:sp>
          <p:nvSpPr>
            <p:cNvPr id="256" name="Google Shape;256;p43"/>
            <p:cNvSpPr/>
            <p:nvPr/>
          </p:nvSpPr>
          <p:spPr>
            <a:xfrm>
              <a:off x="5473700" y="2889250"/>
              <a:ext cx="540593" cy="1077606"/>
            </a:xfrm>
            <a:custGeom>
              <a:avLst/>
              <a:gdLst/>
              <a:ahLst/>
              <a:cxnLst/>
              <a:rect l="l" t="t" r="r" b="b"/>
              <a:pathLst>
                <a:path w="540593" h="1077606" extrusionOk="0">
                  <a:moveTo>
                    <a:pt x="499638" y="1077593"/>
                  </a:moveTo>
                  <a:lnTo>
                    <a:pt x="-7" y="1077593"/>
                  </a:lnTo>
                  <a:lnTo>
                    <a:pt x="-7" y="721358"/>
                  </a:lnTo>
                  <a:cubicBezTo>
                    <a:pt x="-7" y="577172"/>
                    <a:pt x="12661" y="463540"/>
                    <a:pt x="37996" y="380463"/>
                  </a:cubicBezTo>
                  <a:cubicBezTo>
                    <a:pt x="64958" y="294704"/>
                    <a:pt x="113725" y="217358"/>
                    <a:pt x="179558" y="155946"/>
                  </a:cubicBezTo>
                  <a:cubicBezTo>
                    <a:pt x="248343" y="89724"/>
                    <a:pt x="336067" y="37737"/>
                    <a:pt x="442729" y="-13"/>
                  </a:cubicBezTo>
                  <a:lnTo>
                    <a:pt x="540587" y="205565"/>
                  </a:lnTo>
                  <a:cubicBezTo>
                    <a:pt x="440955" y="238644"/>
                    <a:pt x="369510" y="284728"/>
                    <a:pt x="326250" y="343817"/>
                  </a:cubicBezTo>
                  <a:cubicBezTo>
                    <a:pt x="282989" y="402905"/>
                    <a:pt x="260188" y="481469"/>
                    <a:pt x="257844" y="579508"/>
                  </a:cubicBezTo>
                  <a:lnTo>
                    <a:pt x="499638" y="57950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7" name="Google Shape;257;p43"/>
            <p:cNvSpPr/>
            <p:nvPr/>
          </p:nvSpPr>
          <p:spPr>
            <a:xfrm>
              <a:off x="6180461" y="2889250"/>
              <a:ext cx="540593" cy="1077606"/>
            </a:xfrm>
            <a:custGeom>
              <a:avLst/>
              <a:gdLst/>
              <a:ahLst/>
              <a:cxnLst/>
              <a:rect l="l" t="t" r="r" b="b"/>
              <a:pathLst>
                <a:path w="540593" h="1077606" extrusionOk="0">
                  <a:moveTo>
                    <a:pt x="499733" y="1077593"/>
                  </a:moveTo>
                  <a:lnTo>
                    <a:pt x="-7" y="1077593"/>
                  </a:lnTo>
                  <a:lnTo>
                    <a:pt x="-7" y="721358"/>
                  </a:lnTo>
                  <a:cubicBezTo>
                    <a:pt x="-7" y="576162"/>
                    <a:pt x="12661" y="462120"/>
                    <a:pt x="37996" y="379232"/>
                  </a:cubicBezTo>
                  <a:cubicBezTo>
                    <a:pt x="65336" y="293777"/>
                    <a:pt x="114438" y="216845"/>
                    <a:pt x="180508" y="155946"/>
                  </a:cubicBezTo>
                  <a:cubicBezTo>
                    <a:pt x="250180" y="89724"/>
                    <a:pt x="337619" y="37737"/>
                    <a:pt x="442824" y="-13"/>
                  </a:cubicBezTo>
                  <a:lnTo>
                    <a:pt x="540587" y="205565"/>
                  </a:lnTo>
                  <a:cubicBezTo>
                    <a:pt x="441019" y="238644"/>
                    <a:pt x="369605" y="284728"/>
                    <a:pt x="326345" y="343817"/>
                  </a:cubicBezTo>
                  <a:cubicBezTo>
                    <a:pt x="283084" y="402905"/>
                    <a:pt x="260251" y="481469"/>
                    <a:pt x="257844" y="579508"/>
                  </a:cubicBezTo>
                  <a:lnTo>
                    <a:pt x="499733" y="57950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31242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se Study_1">
  <p:cSld name="Case Study_1">
    <p:spTree>
      <p:nvGrpSpPr>
        <p:cNvPr id="1" name="Shape 258"/>
        <p:cNvGrpSpPr/>
        <p:nvPr/>
      </p:nvGrpSpPr>
      <p:grpSpPr>
        <a:xfrm>
          <a:off x="0" y="0"/>
          <a:ext cx="0" cy="0"/>
          <a:chOff x="0" y="0"/>
          <a:chExt cx="0" cy="0"/>
        </a:xfrm>
      </p:grpSpPr>
      <p:sp>
        <p:nvSpPr>
          <p:cNvPr id="259" name="Google Shape;259;p44"/>
          <p:cNvSpPr>
            <a:spLocks noGrp="1"/>
          </p:cNvSpPr>
          <p:nvPr>
            <p:ph type="pic" idx="2"/>
          </p:nvPr>
        </p:nvSpPr>
        <p:spPr>
          <a:xfrm>
            <a:off x="0" y="89194"/>
            <a:ext cx="12192000" cy="6777037"/>
          </a:xfrm>
          <a:prstGeom prst="rect">
            <a:avLst/>
          </a:prstGeom>
          <a:noFill/>
          <a:ln>
            <a:noFill/>
          </a:ln>
        </p:spPr>
      </p:sp>
      <p:sp>
        <p:nvSpPr>
          <p:cNvPr id="260" name="Google Shape;260;p44"/>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a:solidFill>
                  <a:schemeClr val="lt1"/>
                </a:solidFill>
                <a:latin typeface="Arial"/>
                <a:ea typeface="Arial"/>
                <a:cs typeface="Arial"/>
                <a:sym typeface="Arial"/>
              </a:rPr>
              <a:t>‹#›</a:t>
            </a:fld>
            <a:endParaRPr sz="800">
              <a:solidFill>
                <a:schemeClr val="lt1"/>
              </a:solidFill>
              <a:latin typeface="Arial"/>
              <a:ea typeface="Arial"/>
              <a:cs typeface="Arial"/>
              <a:sym typeface="Arial"/>
            </a:endParaRPr>
          </a:p>
        </p:txBody>
      </p:sp>
      <p:sp>
        <p:nvSpPr>
          <p:cNvPr id="261" name="Google Shape;261;p44"/>
          <p:cNvSpPr txBox="1">
            <a:spLocks noGrp="1"/>
          </p:cNvSpPr>
          <p:nvPr>
            <p:ph type="title"/>
          </p:nvPr>
        </p:nvSpPr>
        <p:spPr>
          <a:xfrm>
            <a:off x="2432430" y="1638340"/>
            <a:ext cx="5517770" cy="929486"/>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44"/>
          <p:cNvSpPr txBox="1">
            <a:spLocks noGrp="1"/>
          </p:cNvSpPr>
          <p:nvPr>
            <p:ph type="subTitle" idx="1"/>
          </p:nvPr>
        </p:nvSpPr>
        <p:spPr>
          <a:xfrm>
            <a:off x="2432432" y="985012"/>
            <a:ext cx="4647876" cy="368522"/>
          </a:xfrm>
          <a:prstGeom prst="rect">
            <a:avLst/>
          </a:prstGeom>
          <a:noFill/>
          <a:ln>
            <a:noFill/>
          </a:ln>
        </p:spPr>
        <p:txBody>
          <a:bodyPr spcFirstLastPara="1" wrap="square" lIns="0" tIns="0" rIns="0" bIns="0" anchor="ctr"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3" name="Google Shape;263;p44"/>
          <p:cNvSpPr txBox="1">
            <a:spLocks noGrp="1"/>
          </p:cNvSpPr>
          <p:nvPr>
            <p:ph type="body" idx="3"/>
          </p:nvPr>
        </p:nvSpPr>
        <p:spPr>
          <a:xfrm>
            <a:off x="2442704" y="2938659"/>
            <a:ext cx="5494796" cy="22810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sz="1600">
                <a:solidFill>
                  <a:schemeClr val="lt1"/>
                </a:solidFil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pic>
        <p:nvPicPr>
          <p:cNvPr id="264" name="Google Shape;264;p44"/>
          <p:cNvPicPr preferRelativeResize="0"/>
          <p:nvPr/>
        </p:nvPicPr>
        <p:blipFill rotWithShape="1">
          <a:blip r:embed="rId2">
            <a:alphaModFix/>
          </a:blip>
          <a:srcRect/>
          <a:stretch/>
        </p:blipFill>
        <p:spPr>
          <a:xfrm>
            <a:off x="10541134" y="6314353"/>
            <a:ext cx="1476851" cy="401763"/>
          </a:xfrm>
          <a:prstGeom prst="rect">
            <a:avLst/>
          </a:prstGeom>
          <a:noFill/>
          <a:ln>
            <a:noFill/>
          </a:ln>
        </p:spPr>
      </p:pic>
    </p:spTree>
    <p:extLst>
      <p:ext uri="{BB962C8B-B14F-4D97-AF65-F5344CB8AC3E}">
        <p14:creationId xmlns:p14="http://schemas.microsoft.com/office/powerpoint/2010/main" val="32797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ull Quote_4">
  <p:cSld name="Pull Quote_4">
    <p:spTree>
      <p:nvGrpSpPr>
        <p:cNvPr id="1" name="Shape 265"/>
        <p:cNvGrpSpPr/>
        <p:nvPr/>
      </p:nvGrpSpPr>
      <p:grpSpPr>
        <a:xfrm>
          <a:off x="0" y="0"/>
          <a:ext cx="0" cy="0"/>
          <a:chOff x="0" y="0"/>
          <a:chExt cx="0" cy="0"/>
        </a:xfrm>
      </p:grpSpPr>
      <p:sp>
        <p:nvSpPr>
          <p:cNvPr id="266" name="Google Shape;266;p45"/>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a:solidFill>
                  <a:srgbClr val="3D3D3D"/>
                </a:solidFill>
                <a:latin typeface="Arial"/>
                <a:ea typeface="Arial"/>
                <a:cs typeface="Arial"/>
                <a:sym typeface="Arial"/>
              </a:rPr>
              <a:t>‹#›</a:t>
            </a:fld>
            <a:endParaRPr sz="800">
              <a:solidFill>
                <a:srgbClr val="3D3D3D"/>
              </a:solidFill>
              <a:latin typeface="Arial"/>
              <a:ea typeface="Arial"/>
              <a:cs typeface="Arial"/>
              <a:sym typeface="Arial"/>
            </a:endParaRPr>
          </a:p>
        </p:txBody>
      </p:sp>
      <p:sp>
        <p:nvSpPr>
          <p:cNvPr id="267" name="Google Shape;267;p45"/>
          <p:cNvSpPr>
            <a:spLocks noGrp="1"/>
          </p:cNvSpPr>
          <p:nvPr>
            <p:ph type="pic" idx="2"/>
          </p:nvPr>
        </p:nvSpPr>
        <p:spPr>
          <a:xfrm>
            <a:off x="-64376" y="82416"/>
            <a:ext cx="12320751" cy="6842234"/>
          </a:xfrm>
          <a:prstGeom prst="rect">
            <a:avLst/>
          </a:prstGeom>
          <a:noFill/>
          <a:ln>
            <a:noFill/>
          </a:ln>
        </p:spPr>
      </p:sp>
      <p:sp>
        <p:nvSpPr>
          <p:cNvPr id="268" name="Google Shape;268;p45"/>
          <p:cNvSpPr txBox="1">
            <a:spLocks noGrp="1"/>
          </p:cNvSpPr>
          <p:nvPr>
            <p:ph type="title"/>
          </p:nvPr>
        </p:nvSpPr>
        <p:spPr>
          <a:xfrm>
            <a:off x="838200" y="1601887"/>
            <a:ext cx="10515600" cy="306387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25000"/>
              <a:buFont typeface="Arial"/>
              <a:buNone/>
              <a:defRPr sz="25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45"/>
          <p:cNvSpPr txBox="1">
            <a:spLocks noGrp="1"/>
          </p:cNvSpPr>
          <p:nvPr>
            <p:ph type="body" idx="1"/>
          </p:nvPr>
        </p:nvSpPr>
        <p:spPr>
          <a:xfrm>
            <a:off x="838200" y="4665762"/>
            <a:ext cx="10515600" cy="97041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2400"/>
              <a:buFont typeface="Arial"/>
              <a:buNone/>
              <a:defRPr sz="2400" b="1" i="0">
                <a:solidFill>
                  <a:schemeClr val="lt1"/>
                </a:solidFill>
                <a:latin typeface="Arial"/>
                <a:ea typeface="Arial"/>
                <a:cs typeface="Arial"/>
                <a:sym typeface="Aria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45"/>
          <p:cNvSpPr txBox="1">
            <a:spLocks noGrp="1"/>
          </p:cNvSpPr>
          <p:nvPr>
            <p:ph type="body" idx="3"/>
          </p:nvPr>
        </p:nvSpPr>
        <p:spPr>
          <a:xfrm>
            <a:off x="838200" y="5910477"/>
            <a:ext cx="2639669" cy="1965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SzPts val="1200"/>
              <a:buFont typeface="Arial"/>
              <a:buNone/>
              <a:defRPr sz="12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554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 Line_halftone_1">
  <p:cSld name="1 Line_halftone_1">
    <p:bg>
      <p:bgPr>
        <a:blipFill>
          <a:blip r:embed="rId2">
            <a:alphaModFix/>
          </a:blip>
          <a:stretch>
            <a:fillRect/>
          </a:stretch>
        </a:blipFill>
        <a:effectLst/>
      </p:bgPr>
    </p:bg>
    <p:spTree>
      <p:nvGrpSpPr>
        <p:cNvPr id="1" name="Shape 271"/>
        <p:cNvGrpSpPr/>
        <p:nvPr/>
      </p:nvGrpSpPr>
      <p:grpSpPr>
        <a:xfrm>
          <a:off x="0" y="0"/>
          <a:ext cx="0" cy="0"/>
          <a:chOff x="0" y="0"/>
          <a:chExt cx="0" cy="0"/>
        </a:xfrm>
      </p:grpSpPr>
      <p:sp>
        <p:nvSpPr>
          <p:cNvPr id="272" name="Google Shape;272;p46"/>
          <p:cNvSpPr txBox="1">
            <a:spLocks noGrp="1"/>
          </p:cNvSpPr>
          <p:nvPr>
            <p:ph type="body" idx="1"/>
          </p:nvPr>
        </p:nvSpPr>
        <p:spPr>
          <a:xfrm>
            <a:off x="838200" y="1384300"/>
            <a:ext cx="10956925" cy="43719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Font typeface="Arial"/>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46"/>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74" name="Google Shape;274;p46"/>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09839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 Line_halftone_2">
  <p:cSld name="1 Line_halftone_2">
    <p:bg>
      <p:bgPr>
        <a:blipFill>
          <a:blip r:embed="rId2">
            <a:alphaModFix/>
          </a:blip>
          <a:stretch>
            <a:fillRect/>
          </a:stretch>
        </a:blipFill>
        <a:effectLst/>
      </p:bgPr>
    </p:bg>
    <p:spTree>
      <p:nvGrpSpPr>
        <p:cNvPr id="1" name="Shape 275"/>
        <p:cNvGrpSpPr/>
        <p:nvPr/>
      </p:nvGrpSpPr>
      <p:grpSpPr>
        <a:xfrm>
          <a:off x="0" y="0"/>
          <a:ext cx="0" cy="0"/>
          <a:chOff x="0" y="0"/>
          <a:chExt cx="0" cy="0"/>
        </a:xfrm>
      </p:grpSpPr>
      <p:sp>
        <p:nvSpPr>
          <p:cNvPr id="276" name="Google Shape;276;p47"/>
          <p:cNvSpPr txBox="1">
            <a:spLocks noGrp="1"/>
          </p:cNvSpPr>
          <p:nvPr>
            <p:ph type="body" idx="1"/>
          </p:nvPr>
        </p:nvSpPr>
        <p:spPr>
          <a:xfrm>
            <a:off x="838200" y="1384300"/>
            <a:ext cx="10956925" cy="43719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7" name="Google Shape;277;p47"/>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78" name="Google Shape;278;p47"/>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57897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 Line_halftone_3">
  <p:cSld name="1 Line_halftone_3">
    <p:bg>
      <p:bgPr>
        <a:blipFill>
          <a:blip r:embed="rId2">
            <a:alphaModFix/>
          </a:blip>
          <a:stretch>
            <a:fillRect/>
          </a:stretch>
        </a:blipFill>
        <a:effectLst/>
      </p:bgPr>
    </p:bg>
    <p:spTree>
      <p:nvGrpSpPr>
        <p:cNvPr id="1" name="Shape 279"/>
        <p:cNvGrpSpPr/>
        <p:nvPr/>
      </p:nvGrpSpPr>
      <p:grpSpPr>
        <a:xfrm>
          <a:off x="0" y="0"/>
          <a:ext cx="0" cy="0"/>
          <a:chOff x="0" y="0"/>
          <a:chExt cx="0" cy="0"/>
        </a:xfrm>
      </p:grpSpPr>
      <p:sp>
        <p:nvSpPr>
          <p:cNvPr id="280" name="Google Shape;280;p48"/>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a:solidFill>
                  <a:srgbClr val="3D3D3D"/>
                </a:solidFill>
                <a:latin typeface="Arial"/>
                <a:ea typeface="Arial"/>
                <a:cs typeface="Arial"/>
                <a:sym typeface="Arial"/>
              </a:rPr>
              <a:t>‹#›</a:t>
            </a:fld>
            <a:endParaRPr sz="800">
              <a:solidFill>
                <a:srgbClr val="3D3D3D"/>
              </a:solidFill>
              <a:latin typeface="Arial"/>
              <a:ea typeface="Arial"/>
              <a:cs typeface="Arial"/>
              <a:sym typeface="Arial"/>
            </a:endParaRPr>
          </a:p>
        </p:txBody>
      </p:sp>
      <p:sp>
        <p:nvSpPr>
          <p:cNvPr id="281" name="Google Shape;281;p48"/>
          <p:cNvSpPr txBox="1">
            <a:spLocks noGrp="1"/>
          </p:cNvSpPr>
          <p:nvPr>
            <p:ph type="body" idx="1"/>
          </p:nvPr>
        </p:nvSpPr>
        <p:spPr>
          <a:xfrm>
            <a:off x="838200" y="1819860"/>
            <a:ext cx="10758443" cy="39846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48"/>
          <p:cNvSpPr txBox="1">
            <a:spLocks noGrp="1"/>
          </p:cNvSpPr>
          <p:nvPr>
            <p:ph type="subTitle" idx="2"/>
          </p:nvPr>
        </p:nvSpPr>
        <p:spPr>
          <a:xfrm>
            <a:off x="838199" y="1132533"/>
            <a:ext cx="10766989"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3" name="Google Shape;283;p48"/>
          <p:cNvSpPr txBox="1">
            <a:spLocks noGrp="1"/>
          </p:cNvSpPr>
          <p:nvPr>
            <p:ph type="title"/>
          </p:nvPr>
        </p:nvSpPr>
        <p:spPr>
          <a:xfrm>
            <a:off x="838199" y="530479"/>
            <a:ext cx="10775535"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84" name="Google Shape;284;p48"/>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20774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0_Interstitial">
    <p:spTree>
      <p:nvGrpSpPr>
        <p:cNvPr id="1" name=""/>
        <p:cNvGrpSpPr/>
        <p:nvPr/>
      </p:nvGrpSpPr>
      <p:grpSpPr>
        <a:xfrm>
          <a:off x="0" y="0"/>
          <a:ext cx="0" cy="0"/>
          <a:chOff x="0" y="0"/>
          <a:chExt cx="0" cy="0"/>
        </a:xfrm>
      </p:grpSpPr>
      <p:pic>
        <p:nvPicPr>
          <p:cNvPr id="14" name="Picture 13" descr="A close up of a fence&#10;&#10;Description automatically generated">
            <a:extLst>
              <a:ext uri="{FF2B5EF4-FFF2-40B4-BE49-F238E27FC236}">
                <a16:creationId xmlns:a16="http://schemas.microsoft.com/office/drawing/2014/main" id="{0FBB9D9E-16B1-4F11-A30F-8C87E1CC4C48}"/>
              </a:ext>
            </a:extLst>
          </p:cNvPr>
          <p:cNvPicPr>
            <a:picLocks noChangeAspect="1"/>
          </p:cNvPicPr>
          <p:nvPr userDrawn="1"/>
        </p:nvPicPr>
        <p:blipFill rotWithShape="1">
          <a:blip r:embed="rId2">
            <a:duotone>
              <a:prstClr val="black"/>
              <a:srgbClr val="E68C28">
                <a:tint val="45000"/>
                <a:satMod val="400000"/>
              </a:srgbClr>
            </a:duotone>
          </a:blip>
          <a:srcRect l="1" t="3161" r="1" b="3161"/>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77D9012C-F317-4950-9197-5F103396322D}"/>
              </a:ext>
            </a:extLst>
          </p:cNvPr>
          <p:cNvSpPr/>
          <p:nvPr userDrawn="1"/>
        </p:nvSpPr>
        <p:spPr bwMode="ltGray">
          <a:xfrm rot="10800000" flipV="1">
            <a:off x="0" y="0"/>
            <a:ext cx="12192000" cy="6857999"/>
          </a:xfrm>
          <a:prstGeom prst="rect">
            <a:avLst/>
          </a:prstGeom>
          <a:gradFill>
            <a:gsLst>
              <a:gs pos="0">
                <a:srgbClr val="E68C28">
                  <a:alpha val="72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0947464-0A58-4008-9CBA-D3092AEC3CBC}"/>
              </a:ext>
            </a:extLst>
          </p:cNvPr>
          <p:cNvSpPr/>
          <p:nvPr userDrawn="1"/>
        </p:nvSpPr>
        <p:spPr>
          <a:xfrm>
            <a:off x="0" y="1743075"/>
            <a:ext cx="3238500" cy="337185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C607AE9-3A47-4C3D-A6D2-6C7AAD4AFD78}"/>
              </a:ext>
            </a:extLst>
          </p:cNvPr>
          <p:cNvSpPr/>
          <p:nvPr userDrawn="1"/>
        </p:nvSpPr>
        <p:spPr>
          <a:xfrm>
            <a:off x="3238500" y="1743075"/>
            <a:ext cx="8953500" cy="337185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CFB4FC3B-7334-4D9B-8568-2DC3F3776E85}"/>
              </a:ext>
            </a:extLst>
          </p:cNvPr>
          <p:cNvGrpSpPr/>
          <p:nvPr userDrawn="1"/>
        </p:nvGrpSpPr>
        <p:grpSpPr bwMode="invGray">
          <a:xfrm>
            <a:off x="312739" y="3247642"/>
            <a:ext cx="2676524" cy="362717"/>
            <a:chOff x="9163051" y="5785659"/>
            <a:chExt cx="2676524" cy="362717"/>
          </a:xfrm>
        </p:grpSpPr>
        <p:pic>
          <p:nvPicPr>
            <p:cNvPr id="17" name="BRCM Logo">
              <a:extLst>
                <a:ext uri="{FF2B5EF4-FFF2-40B4-BE49-F238E27FC236}">
                  <a16:creationId xmlns:a16="http://schemas.microsoft.com/office/drawing/2014/main" id="{C95CD8F8-0CC7-4658-9914-1A6DEEE9221D}"/>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invGray">
            <a:xfrm>
              <a:off x="9163051" y="5785659"/>
              <a:ext cx="2676524" cy="362717"/>
            </a:xfrm>
            <a:prstGeom prst="rect">
              <a:avLst/>
            </a:prstGeom>
          </p:spPr>
        </p:pic>
        <p:pic>
          <p:nvPicPr>
            <p:cNvPr id="18" name="BRCM Logo">
              <a:extLst>
                <a:ext uri="{FF2B5EF4-FFF2-40B4-BE49-F238E27FC236}">
                  <a16:creationId xmlns:a16="http://schemas.microsoft.com/office/drawing/2014/main" id="{DF63A4E6-9CEE-4D0B-AB29-F3C38804CC4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85053"/>
            <a:stretch/>
          </p:blipFill>
          <p:spPr bwMode="invGray">
            <a:xfrm>
              <a:off x="9163051" y="5785659"/>
              <a:ext cx="400049" cy="362717"/>
            </a:xfrm>
            <a:prstGeom prst="rect">
              <a:avLst/>
            </a:prstGeom>
          </p:spPr>
        </p:pic>
      </p:grpSp>
      <p:sp>
        <p:nvSpPr>
          <p:cNvPr id="2" name="Title 1">
            <a:extLst>
              <a:ext uri="{FF2B5EF4-FFF2-40B4-BE49-F238E27FC236}">
                <a16:creationId xmlns:a16="http://schemas.microsoft.com/office/drawing/2014/main" id="{4AA61865-ECC5-45C2-881A-015142C31C92}"/>
              </a:ext>
            </a:extLst>
          </p:cNvPr>
          <p:cNvSpPr>
            <a:spLocks noGrp="1"/>
          </p:cNvSpPr>
          <p:nvPr>
            <p:ph type="ctrTitle" hasCustomPrompt="1"/>
          </p:nvPr>
        </p:nvSpPr>
        <p:spPr>
          <a:xfrm>
            <a:off x="3644902" y="2416762"/>
            <a:ext cx="8318498" cy="1266191"/>
          </a:xfrm>
        </p:spPr>
        <p:txBody>
          <a:bodyPr anchor="b"/>
          <a:lstStyle>
            <a:lvl1pPr algn="l">
              <a:defRPr sz="4000">
                <a:solidFill>
                  <a:schemeClr val="tx1"/>
                </a:solidFill>
              </a:defRPr>
            </a:lvl1pPr>
          </a:lstStyle>
          <a:p>
            <a:r>
              <a:rPr lang="en-US" dirty="0"/>
              <a:t>Chapter Title</a:t>
            </a:r>
          </a:p>
        </p:txBody>
      </p:sp>
      <p:sp>
        <p:nvSpPr>
          <p:cNvPr id="3" name="Subtitle 2">
            <a:extLst>
              <a:ext uri="{FF2B5EF4-FFF2-40B4-BE49-F238E27FC236}">
                <a16:creationId xmlns:a16="http://schemas.microsoft.com/office/drawing/2014/main" id="{478D70EA-5299-4681-BAE8-F6240CF3FBEB}"/>
              </a:ext>
            </a:extLst>
          </p:cNvPr>
          <p:cNvSpPr>
            <a:spLocks noGrp="1"/>
          </p:cNvSpPr>
          <p:nvPr>
            <p:ph type="subTitle" idx="1" hasCustomPrompt="1"/>
          </p:nvPr>
        </p:nvSpPr>
        <p:spPr>
          <a:xfrm>
            <a:off x="3644902" y="3832177"/>
            <a:ext cx="8318498" cy="613585"/>
          </a:xfrm>
        </p:spPr>
        <p:txBody>
          <a:bodyPr/>
          <a:lstStyle>
            <a:lvl1pPr marL="0" indent="0" algn="l">
              <a:buNone/>
              <a:defRPr sz="1800" b="0" i="1"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 Title</a:t>
            </a:r>
          </a:p>
        </p:txBody>
      </p:sp>
      <p:grpSp>
        <p:nvGrpSpPr>
          <p:cNvPr id="22" name="Two-tone Red">
            <a:extLst>
              <a:ext uri="{FF2B5EF4-FFF2-40B4-BE49-F238E27FC236}">
                <a16:creationId xmlns:a16="http://schemas.microsoft.com/office/drawing/2014/main" id="{43CB5C63-9867-4C92-90DC-779323810961}"/>
              </a:ext>
            </a:extLst>
          </p:cNvPr>
          <p:cNvGrpSpPr/>
          <p:nvPr userDrawn="1"/>
        </p:nvGrpSpPr>
        <p:grpSpPr bwMode="ltGray">
          <a:xfrm>
            <a:off x="0" y="5096991"/>
            <a:ext cx="12192000" cy="91440"/>
            <a:chOff x="0" y="0"/>
            <a:chExt cx="12192000" cy="137160"/>
          </a:xfrm>
        </p:grpSpPr>
        <p:sp>
          <p:nvSpPr>
            <p:cNvPr id="23" name="Rectangle 22">
              <a:extLst>
                <a:ext uri="{FF2B5EF4-FFF2-40B4-BE49-F238E27FC236}">
                  <a16:creationId xmlns:a16="http://schemas.microsoft.com/office/drawing/2014/main" id="{DFB42D4B-1422-406E-B9D1-406FAE416EB8}"/>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24" name="Rectangle 23">
              <a:extLst>
                <a:ext uri="{FF2B5EF4-FFF2-40B4-BE49-F238E27FC236}">
                  <a16:creationId xmlns:a16="http://schemas.microsoft.com/office/drawing/2014/main" id="{124F835D-845E-478C-ADAF-1190546CDC6B}"/>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
        <p:nvSpPr>
          <p:cNvPr id="20" name="Copyright">
            <a:extLst>
              <a:ext uri="{FF2B5EF4-FFF2-40B4-BE49-F238E27FC236}">
                <a16:creationId xmlns:a16="http://schemas.microsoft.com/office/drawing/2014/main" id="{EB734856-832B-E84C-AA2C-8CACD7509568}"/>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111361458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 Line Halftone_3">
  <p:cSld name="1 Line Halftone_3">
    <p:bg>
      <p:bgPr>
        <a:blipFill>
          <a:blip r:embed="rId2">
            <a:alphaModFix/>
          </a:blip>
          <a:stretch>
            <a:fillRect/>
          </a:stretch>
        </a:blipFill>
        <a:effectLst/>
      </p:bgPr>
    </p:bg>
    <p:spTree>
      <p:nvGrpSpPr>
        <p:cNvPr id="1" name="Shape 285"/>
        <p:cNvGrpSpPr/>
        <p:nvPr/>
      </p:nvGrpSpPr>
      <p:grpSpPr>
        <a:xfrm>
          <a:off x="0" y="0"/>
          <a:ext cx="0" cy="0"/>
          <a:chOff x="0" y="0"/>
          <a:chExt cx="0" cy="0"/>
        </a:xfrm>
      </p:grpSpPr>
      <p:sp>
        <p:nvSpPr>
          <p:cNvPr id="286" name="Google Shape;286;p49"/>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a:solidFill>
                  <a:srgbClr val="3D3D3D"/>
                </a:solidFill>
                <a:latin typeface="Arial"/>
                <a:ea typeface="Arial"/>
                <a:cs typeface="Arial"/>
                <a:sym typeface="Arial"/>
              </a:rPr>
              <a:t>‹#›</a:t>
            </a:fld>
            <a:endParaRPr sz="800">
              <a:solidFill>
                <a:srgbClr val="3D3D3D"/>
              </a:solidFill>
              <a:latin typeface="Arial"/>
              <a:ea typeface="Arial"/>
              <a:cs typeface="Arial"/>
              <a:sym typeface="Arial"/>
            </a:endParaRPr>
          </a:p>
        </p:txBody>
      </p:sp>
      <p:sp>
        <p:nvSpPr>
          <p:cNvPr id="287" name="Google Shape;287;p49"/>
          <p:cNvSpPr txBox="1">
            <a:spLocks noGrp="1"/>
          </p:cNvSpPr>
          <p:nvPr>
            <p:ph type="body" idx="1"/>
          </p:nvPr>
        </p:nvSpPr>
        <p:spPr>
          <a:xfrm>
            <a:off x="838200" y="1790700"/>
            <a:ext cx="5066665" cy="3703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49"/>
          <p:cNvSpPr txBox="1">
            <a:spLocks noGrp="1"/>
          </p:cNvSpPr>
          <p:nvPr>
            <p:ph type="body" idx="2"/>
          </p:nvPr>
        </p:nvSpPr>
        <p:spPr>
          <a:xfrm>
            <a:off x="6431598" y="1790700"/>
            <a:ext cx="5066666" cy="37036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49"/>
          <p:cNvSpPr txBox="1">
            <a:spLocks noGrp="1"/>
          </p:cNvSpPr>
          <p:nvPr>
            <p:ph type="subTitle" idx="3"/>
          </p:nvPr>
        </p:nvSpPr>
        <p:spPr>
          <a:xfrm>
            <a:off x="838200" y="1132533"/>
            <a:ext cx="10640772"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0" name="Google Shape;290;p49"/>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91" name="Google Shape;291;p49"/>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58013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 Line_halftone_5 text boxes">
  <p:cSld name="1 Line_halftone_5 text boxes">
    <p:bg>
      <p:bgPr>
        <a:blipFill>
          <a:blip r:embed="rId2">
            <a:alphaModFix/>
          </a:blip>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body" idx="1"/>
          </p:nvPr>
        </p:nvSpPr>
        <p:spPr>
          <a:xfrm>
            <a:off x="874643"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294" name="Google Shape;294;p50"/>
          <p:cNvSpPr txBox="1">
            <a:spLocks noGrp="1"/>
          </p:cNvSpPr>
          <p:nvPr>
            <p:ph type="body" idx="2"/>
          </p:nvPr>
        </p:nvSpPr>
        <p:spPr>
          <a:xfrm>
            <a:off x="3108045"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295" name="Google Shape;295;p50"/>
          <p:cNvSpPr txBox="1">
            <a:spLocks noGrp="1"/>
          </p:cNvSpPr>
          <p:nvPr>
            <p:ph type="body" idx="3"/>
          </p:nvPr>
        </p:nvSpPr>
        <p:spPr>
          <a:xfrm>
            <a:off x="5341447"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296" name="Google Shape;296;p50"/>
          <p:cNvSpPr txBox="1">
            <a:spLocks noGrp="1"/>
          </p:cNvSpPr>
          <p:nvPr>
            <p:ph type="body" idx="4"/>
          </p:nvPr>
        </p:nvSpPr>
        <p:spPr>
          <a:xfrm>
            <a:off x="7574849"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297" name="Google Shape;297;p50"/>
          <p:cNvSpPr txBox="1">
            <a:spLocks noGrp="1"/>
          </p:cNvSpPr>
          <p:nvPr>
            <p:ph type="body" idx="5"/>
          </p:nvPr>
        </p:nvSpPr>
        <p:spPr>
          <a:xfrm>
            <a:off x="874644"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50"/>
          <p:cNvSpPr txBox="1">
            <a:spLocks noGrp="1"/>
          </p:cNvSpPr>
          <p:nvPr>
            <p:ph type="body" idx="6"/>
          </p:nvPr>
        </p:nvSpPr>
        <p:spPr>
          <a:xfrm>
            <a:off x="3108045"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50"/>
          <p:cNvSpPr txBox="1">
            <a:spLocks noGrp="1"/>
          </p:cNvSpPr>
          <p:nvPr>
            <p:ph type="body" idx="7"/>
          </p:nvPr>
        </p:nvSpPr>
        <p:spPr>
          <a:xfrm>
            <a:off x="5375372"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50"/>
          <p:cNvSpPr txBox="1">
            <a:spLocks noGrp="1"/>
          </p:cNvSpPr>
          <p:nvPr>
            <p:ph type="body" idx="8"/>
          </p:nvPr>
        </p:nvSpPr>
        <p:spPr>
          <a:xfrm>
            <a:off x="7574849"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50"/>
          <p:cNvSpPr txBox="1">
            <a:spLocks noGrp="1"/>
          </p:cNvSpPr>
          <p:nvPr>
            <p:ph type="body" idx="9"/>
          </p:nvPr>
        </p:nvSpPr>
        <p:spPr>
          <a:xfrm>
            <a:off x="9808252" y="3167372"/>
            <a:ext cx="1812058" cy="523255"/>
          </a:xfrm>
          <a:prstGeom prst="rect">
            <a:avLst/>
          </a:prstGeom>
          <a:noFill/>
          <a:ln>
            <a:noFill/>
          </a:ln>
        </p:spPr>
        <p:txBody>
          <a:bodyPr spcFirstLastPara="1" wrap="square" lIns="0" tIns="0" rIns="0" bIns="0" anchor="b" anchorCtr="0">
            <a:noAutofit/>
          </a:bodyPr>
          <a:lstStyle>
            <a:lvl1pPr marL="457200" lvl="0" indent="-228600" algn="ctr">
              <a:lnSpc>
                <a:spcPct val="100000"/>
              </a:lnSpc>
              <a:spcBef>
                <a:spcPts val="1000"/>
              </a:spcBef>
              <a:spcAft>
                <a:spcPts val="0"/>
              </a:spcAft>
              <a:buSzPts val="1600"/>
              <a:buFont typeface="Arial"/>
              <a:buNone/>
              <a:defRPr sz="1600" b="1">
                <a:solidFill>
                  <a:schemeClr val="lt2"/>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a:solidFill>
                  <a:srgbClr val="979899"/>
                </a:solidFill>
              </a:defRPr>
            </a:lvl2pPr>
            <a:lvl3pPr marL="1371600" lvl="2" indent="-228600" algn="l">
              <a:lnSpc>
                <a:spcPct val="100000"/>
              </a:lnSpc>
              <a:spcBef>
                <a:spcPts val="300"/>
              </a:spcBef>
              <a:spcAft>
                <a:spcPts val="0"/>
              </a:spcAft>
              <a:buSzPts val="1800"/>
              <a:buNone/>
              <a:defRPr sz="1800">
                <a:solidFill>
                  <a:srgbClr val="979899"/>
                </a:solidFill>
              </a:defRPr>
            </a:lvl3pPr>
            <a:lvl4pPr marL="1828800" lvl="3" indent="-228600" algn="l">
              <a:lnSpc>
                <a:spcPct val="100000"/>
              </a:lnSpc>
              <a:spcBef>
                <a:spcPts val="300"/>
              </a:spcBef>
              <a:spcAft>
                <a:spcPts val="0"/>
              </a:spcAft>
              <a:buSzPts val="1280"/>
              <a:buNone/>
              <a:defRPr sz="1600">
                <a:solidFill>
                  <a:srgbClr val="979899"/>
                </a:solidFill>
              </a:defRPr>
            </a:lvl4pPr>
            <a:lvl5pPr marL="2286000" lvl="4" indent="-228600" algn="l">
              <a:lnSpc>
                <a:spcPct val="100000"/>
              </a:lnSpc>
              <a:spcBef>
                <a:spcPts val="300"/>
              </a:spcBef>
              <a:spcAft>
                <a:spcPts val="0"/>
              </a:spcAft>
              <a:buSzPts val="1280"/>
              <a:buNone/>
              <a:defRPr sz="1600">
                <a:solidFill>
                  <a:srgbClr val="979899"/>
                </a:solidFill>
              </a:defRPr>
            </a:lvl5pPr>
            <a:lvl6pPr marL="2743200" lvl="5" indent="-228600" algn="l">
              <a:lnSpc>
                <a:spcPct val="100000"/>
              </a:lnSpc>
              <a:spcBef>
                <a:spcPts val="0"/>
              </a:spcBef>
              <a:spcAft>
                <a:spcPts val="0"/>
              </a:spcAft>
              <a:buSzPts val="1600"/>
              <a:buFont typeface="Arial"/>
              <a:buNone/>
              <a:defRPr sz="1600">
                <a:solidFill>
                  <a:srgbClr val="979899"/>
                </a:solidFill>
              </a:defRPr>
            </a:lvl6pPr>
            <a:lvl7pPr marL="3200400" lvl="6" indent="-228600" algn="l">
              <a:lnSpc>
                <a:spcPct val="90000"/>
              </a:lnSpc>
              <a:spcBef>
                <a:spcPts val="600"/>
              </a:spcBef>
              <a:spcAft>
                <a:spcPts val="0"/>
              </a:spcAft>
              <a:buClr>
                <a:srgbClr val="979899"/>
              </a:buClr>
              <a:buSzPts val="1600"/>
              <a:buNone/>
              <a:defRPr sz="1600">
                <a:solidFill>
                  <a:srgbClr val="979899"/>
                </a:solidFill>
              </a:defRPr>
            </a:lvl7pPr>
            <a:lvl8pPr marL="3657600" lvl="7" indent="-228600" algn="l">
              <a:lnSpc>
                <a:spcPct val="90000"/>
              </a:lnSpc>
              <a:spcBef>
                <a:spcPts val="500"/>
              </a:spcBef>
              <a:spcAft>
                <a:spcPts val="0"/>
              </a:spcAft>
              <a:buClr>
                <a:srgbClr val="979899"/>
              </a:buClr>
              <a:buSzPts val="1600"/>
              <a:buNone/>
              <a:defRPr sz="1600">
                <a:solidFill>
                  <a:srgbClr val="979899"/>
                </a:solidFill>
              </a:defRPr>
            </a:lvl8pPr>
            <a:lvl9pPr marL="4114800" lvl="8" indent="-228600" algn="l">
              <a:lnSpc>
                <a:spcPct val="90000"/>
              </a:lnSpc>
              <a:spcBef>
                <a:spcPts val="500"/>
              </a:spcBef>
              <a:spcAft>
                <a:spcPts val="0"/>
              </a:spcAft>
              <a:buClr>
                <a:srgbClr val="979899"/>
              </a:buClr>
              <a:buSzPts val="1600"/>
              <a:buNone/>
              <a:defRPr sz="1600">
                <a:solidFill>
                  <a:srgbClr val="979899"/>
                </a:solidFill>
              </a:defRPr>
            </a:lvl9pPr>
          </a:lstStyle>
          <a:p>
            <a:endParaRPr/>
          </a:p>
        </p:txBody>
      </p:sp>
      <p:sp>
        <p:nvSpPr>
          <p:cNvPr id="302" name="Google Shape;302;p50"/>
          <p:cNvSpPr txBox="1">
            <a:spLocks noGrp="1"/>
          </p:cNvSpPr>
          <p:nvPr>
            <p:ph type="body" idx="13"/>
          </p:nvPr>
        </p:nvSpPr>
        <p:spPr>
          <a:xfrm>
            <a:off x="9813709" y="3964224"/>
            <a:ext cx="1812058" cy="477054"/>
          </a:xfrm>
          <a:prstGeom prst="rect">
            <a:avLst/>
          </a:prstGeom>
          <a:noFill/>
          <a:ln>
            <a:noFill/>
          </a:ln>
        </p:spPr>
        <p:txBody>
          <a:bodyPr spcFirstLastPara="1" wrap="square" lIns="0" tIns="0" rIns="0" bIns="0" anchor="t" anchorCtr="0">
            <a:noAutofit/>
          </a:bodyPr>
          <a:lstStyle>
            <a:lvl1pPr marL="457200" lvl="0" indent="-317500" algn="l">
              <a:lnSpc>
                <a:spcPct val="100000"/>
              </a:lnSpc>
              <a:spcBef>
                <a:spcPts val="1000"/>
              </a:spcBef>
              <a:spcAft>
                <a:spcPts val="0"/>
              </a:spcAft>
              <a:buClr>
                <a:schemeClr val="dk1"/>
              </a:buClr>
              <a:buSzPts val="1400"/>
              <a:buFont typeface="Arial"/>
              <a:buChar char="•"/>
              <a:defRPr sz="1400"/>
            </a:lvl1pPr>
            <a:lvl2pPr marL="914400" lvl="1" indent="-304800" algn="l">
              <a:lnSpc>
                <a:spcPct val="100000"/>
              </a:lnSpc>
              <a:spcBef>
                <a:spcPts val="1000"/>
              </a:spcBef>
              <a:spcAft>
                <a:spcPts val="0"/>
              </a:spcAft>
              <a:buClr>
                <a:schemeClr val="dk1"/>
              </a:buClr>
              <a:buSzPts val="1200"/>
              <a:buChar char="•"/>
              <a:defRPr sz="1200"/>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50"/>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04" name="Google Shape;304;p50"/>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84636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line-textured-subhead-right text">
  <p:cSld name="2-line-textured-subhead-right text">
    <p:bg>
      <p:bgPr>
        <a:blipFill>
          <a:blip r:embed="rId2">
            <a:alphaModFix/>
          </a:blip>
          <a:stretch>
            <a:fillRect/>
          </a:stretch>
        </a:blipFill>
        <a:effectLst/>
      </p:bgPr>
    </p:bg>
    <p:spTree>
      <p:nvGrpSpPr>
        <p:cNvPr id="1" name="Shape 305"/>
        <p:cNvGrpSpPr/>
        <p:nvPr/>
      </p:nvGrpSpPr>
      <p:grpSpPr>
        <a:xfrm>
          <a:off x="0" y="0"/>
          <a:ext cx="0" cy="0"/>
          <a:chOff x="0" y="0"/>
          <a:chExt cx="0" cy="0"/>
        </a:xfrm>
      </p:grpSpPr>
      <p:sp>
        <p:nvSpPr>
          <p:cNvPr id="306" name="Google Shape;306;p51"/>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a:solidFill>
                  <a:srgbClr val="3D3D3D"/>
                </a:solidFill>
                <a:latin typeface="Arial"/>
                <a:ea typeface="Arial"/>
                <a:cs typeface="Arial"/>
                <a:sym typeface="Arial"/>
              </a:rPr>
              <a:t>‹#›</a:t>
            </a:fld>
            <a:endParaRPr sz="800">
              <a:solidFill>
                <a:srgbClr val="3D3D3D"/>
              </a:solidFill>
              <a:latin typeface="Arial"/>
              <a:ea typeface="Arial"/>
              <a:cs typeface="Arial"/>
              <a:sym typeface="Arial"/>
            </a:endParaRPr>
          </a:p>
        </p:txBody>
      </p:sp>
      <p:sp>
        <p:nvSpPr>
          <p:cNvPr id="307" name="Google Shape;307;p51"/>
          <p:cNvSpPr txBox="1">
            <a:spLocks noGrp="1"/>
          </p:cNvSpPr>
          <p:nvPr>
            <p:ph type="body" idx="1"/>
          </p:nvPr>
        </p:nvSpPr>
        <p:spPr>
          <a:xfrm>
            <a:off x="6096000" y="533400"/>
            <a:ext cx="5486400" cy="53943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51"/>
          <p:cNvSpPr txBox="1">
            <a:spLocks noGrp="1"/>
          </p:cNvSpPr>
          <p:nvPr>
            <p:ph type="subTitle" idx="2"/>
          </p:nvPr>
        </p:nvSpPr>
        <p:spPr>
          <a:xfrm>
            <a:off x="838200" y="1790700"/>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9" name="Google Shape;309;p51"/>
          <p:cNvSpPr txBox="1">
            <a:spLocks noGrp="1"/>
          </p:cNvSpPr>
          <p:nvPr>
            <p:ph type="title"/>
          </p:nvPr>
        </p:nvSpPr>
        <p:spPr>
          <a:xfrm>
            <a:off x="838200" y="530478"/>
            <a:ext cx="4648200" cy="102091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10" name="Google Shape;310;p51"/>
          <p:cNvCxnSpPr/>
          <p:nvPr/>
        </p:nvCxnSpPr>
        <p:spPr>
          <a:xfrm>
            <a:off x="544743" y="533399"/>
            <a:ext cx="0" cy="100584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90448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line-textured-left text-right text">
  <p:cSld name="3-line-textured-left text-right text">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52"/>
          <p:cNvSpPr txBox="1">
            <a:spLocks noGrp="1"/>
          </p:cNvSpPr>
          <p:nvPr>
            <p:ph type="body" idx="1"/>
          </p:nvPr>
        </p:nvSpPr>
        <p:spPr>
          <a:xfrm>
            <a:off x="838200" y="1790700"/>
            <a:ext cx="10744200" cy="41370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52"/>
          <p:cNvSpPr txBox="1">
            <a:spLocks noGrp="1"/>
          </p:cNvSpPr>
          <p:nvPr>
            <p:ph type="title"/>
          </p:nvPr>
        </p:nvSpPr>
        <p:spPr>
          <a:xfrm>
            <a:off x="838200" y="530478"/>
            <a:ext cx="10744200" cy="102091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14" name="Google Shape;314;p52"/>
          <p:cNvCxnSpPr/>
          <p:nvPr/>
        </p:nvCxnSpPr>
        <p:spPr>
          <a:xfrm>
            <a:off x="544743" y="533399"/>
            <a:ext cx="0" cy="100584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4847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 Line_halftone_1">
  <p:cSld name="3 Line_halftone_1">
    <p:bg>
      <p:bgPr>
        <a:blipFill>
          <a:blip r:embed="rId2">
            <a:alphaModFix/>
          </a:blip>
          <a:stretch>
            <a:fillRect/>
          </a:stretch>
        </a:blipFill>
        <a:effectLst/>
      </p:bgPr>
    </p:bg>
    <p:spTree>
      <p:nvGrpSpPr>
        <p:cNvPr id="1" name="Shape 315"/>
        <p:cNvGrpSpPr/>
        <p:nvPr/>
      </p:nvGrpSpPr>
      <p:grpSpPr>
        <a:xfrm>
          <a:off x="0" y="0"/>
          <a:ext cx="0" cy="0"/>
          <a:chOff x="0" y="0"/>
          <a:chExt cx="0" cy="0"/>
        </a:xfrm>
      </p:grpSpPr>
      <p:sp>
        <p:nvSpPr>
          <p:cNvPr id="316" name="Google Shape;316;p53"/>
          <p:cNvSpPr txBox="1">
            <a:spLocks noGrp="1"/>
          </p:cNvSpPr>
          <p:nvPr>
            <p:ph type="body" idx="1"/>
          </p:nvPr>
        </p:nvSpPr>
        <p:spPr>
          <a:xfrm>
            <a:off x="838200" y="2352783"/>
            <a:ext cx="10652125" cy="35459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53"/>
          <p:cNvSpPr txBox="1">
            <a:spLocks noGrp="1"/>
          </p:cNvSpPr>
          <p:nvPr>
            <p:ph type="title"/>
          </p:nvPr>
        </p:nvSpPr>
        <p:spPr>
          <a:xfrm>
            <a:off x="838200" y="530478"/>
            <a:ext cx="10689771" cy="15654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18" name="Google Shape;318;p53"/>
          <p:cNvCxnSpPr/>
          <p:nvPr/>
        </p:nvCxnSpPr>
        <p:spPr>
          <a:xfrm>
            <a:off x="544743" y="533400"/>
            <a:ext cx="0" cy="155448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91476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 Line_halftone_2">
  <p:cSld name="3 Line_halftone_2">
    <p:bg>
      <p:bgPr>
        <a:blipFill>
          <a:blip r:embed="rId2">
            <a:alphaModFix/>
          </a:blip>
          <a:stretch>
            <a:fillRect/>
          </a:stretch>
        </a:blipFill>
        <a:effectLst/>
      </p:bgPr>
    </p:bg>
    <p:spTree>
      <p:nvGrpSpPr>
        <p:cNvPr id="1" name="Shape 319"/>
        <p:cNvGrpSpPr/>
        <p:nvPr/>
      </p:nvGrpSpPr>
      <p:grpSpPr>
        <a:xfrm>
          <a:off x="0" y="0"/>
          <a:ext cx="0" cy="0"/>
          <a:chOff x="0" y="0"/>
          <a:chExt cx="0" cy="0"/>
        </a:xfrm>
      </p:grpSpPr>
      <p:sp>
        <p:nvSpPr>
          <p:cNvPr id="320" name="Google Shape;320;p54"/>
          <p:cNvSpPr txBox="1">
            <a:spLocks noGrp="1"/>
          </p:cNvSpPr>
          <p:nvPr>
            <p:ph type="body" idx="1"/>
          </p:nvPr>
        </p:nvSpPr>
        <p:spPr>
          <a:xfrm>
            <a:off x="6096000" y="533400"/>
            <a:ext cx="5494338" cy="5702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54"/>
          <p:cNvSpPr txBox="1">
            <a:spLocks noGrp="1"/>
          </p:cNvSpPr>
          <p:nvPr>
            <p:ph type="title"/>
          </p:nvPr>
        </p:nvSpPr>
        <p:spPr>
          <a:xfrm>
            <a:off x="838200" y="530478"/>
            <a:ext cx="4976973" cy="15654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22" name="Google Shape;322;p54"/>
          <p:cNvCxnSpPr/>
          <p:nvPr/>
        </p:nvCxnSpPr>
        <p:spPr>
          <a:xfrm>
            <a:off x="544743" y="533400"/>
            <a:ext cx="0" cy="1554480"/>
          </a:xfrm>
          <a:prstGeom prst="straightConnector1">
            <a:avLst/>
          </a:prstGeom>
          <a:noFill/>
          <a:ln w="38100" cap="flat" cmpd="sng">
            <a:solidFill>
              <a:schemeClr val="accent1"/>
            </a:solidFill>
            <a:prstDash val="solid"/>
            <a:miter lim="800000"/>
            <a:headEnd type="none" w="sm" len="sm"/>
            <a:tailEnd type="none" w="sm" len="sm"/>
          </a:ln>
        </p:spPr>
      </p:cxnSp>
      <p:sp>
        <p:nvSpPr>
          <p:cNvPr id="323" name="Google Shape;323;p54"/>
          <p:cNvSpPr txBox="1">
            <a:spLocks noGrp="1"/>
          </p:cNvSpPr>
          <p:nvPr>
            <p:ph type="subTitle" idx="2"/>
          </p:nvPr>
        </p:nvSpPr>
        <p:spPr>
          <a:xfrm>
            <a:off x="838200" y="2263312"/>
            <a:ext cx="4647877" cy="36852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000"/>
              <a:buFont typeface="Arial"/>
              <a:buNone/>
              <a:defRPr sz="2000" b="1">
                <a:solidFill>
                  <a:schemeClr val="lt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53604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 Line_gray texture_1">
  <p:cSld name="1 Line_gray texture_1">
    <p:bg>
      <p:bgPr>
        <a:blipFill>
          <a:blip r:embed="rId2">
            <a:alphaModFix amt="69598"/>
          </a:blip>
          <a:stretch>
            <a:fillRect/>
          </a:stretch>
        </a:blipFill>
        <a:effectLst/>
      </p:bgPr>
    </p:bg>
    <p:spTree>
      <p:nvGrpSpPr>
        <p:cNvPr id="1" name="Shape 324"/>
        <p:cNvGrpSpPr/>
        <p:nvPr/>
      </p:nvGrpSpPr>
      <p:grpSpPr>
        <a:xfrm>
          <a:off x="0" y="0"/>
          <a:ext cx="0" cy="0"/>
          <a:chOff x="0" y="0"/>
          <a:chExt cx="0" cy="0"/>
        </a:xfrm>
      </p:grpSpPr>
      <p:sp>
        <p:nvSpPr>
          <p:cNvPr id="325" name="Google Shape;325;p55"/>
          <p:cNvSpPr txBox="1">
            <a:spLocks noGrp="1"/>
          </p:cNvSpPr>
          <p:nvPr>
            <p:ph type="body" idx="1"/>
          </p:nvPr>
        </p:nvSpPr>
        <p:spPr>
          <a:xfrm>
            <a:off x="838200" y="1384300"/>
            <a:ext cx="10956925" cy="437197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55"/>
          <p:cNvSpPr txBox="1">
            <a:spLocks noGrp="1"/>
          </p:cNvSpPr>
          <p:nvPr>
            <p:ph type="title"/>
          </p:nvPr>
        </p:nvSpPr>
        <p:spPr>
          <a:xfrm>
            <a:off x="838200" y="530479"/>
            <a:ext cx="10515600" cy="36847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27" name="Google Shape;327;p55"/>
          <p:cNvCxnSpPr/>
          <p:nvPr/>
        </p:nvCxnSpPr>
        <p:spPr>
          <a:xfrm>
            <a:off x="544743" y="533400"/>
            <a:ext cx="0" cy="374904"/>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6661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 Line_gray texture">
  <p:cSld name="2 Line_gray texture">
    <p:bg>
      <p:bgPr>
        <a:blipFill>
          <a:blip r:embed="rId2">
            <a:alphaModFix amt="70000"/>
          </a:blip>
          <a:stretch>
            <a:fillRect/>
          </a:stretch>
        </a:blipFill>
        <a:effectLst/>
      </p:bgPr>
    </p:bg>
    <p:spTree>
      <p:nvGrpSpPr>
        <p:cNvPr id="1" name="Shape 328"/>
        <p:cNvGrpSpPr/>
        <p:nvPr/>
      </p:nvGrpSpPr>
      <p:grpSpPr>
        <a:xfrm>
          <a:off x="0" y="0"/>
          <a:ext cx="0" cy="0"/>
          <a:chOff x="0" y="0"/>
          <a:chExt cx="0" cy="0"/>
        </a:xfrm>
      </p:grpSpPr>
      <p:sp>
        <p:nvSpPr>
          <p:cNvPr id="329" name="Google Shape;329;p56"/>
          <p:cNvSpPr txBox="1">
            <a:spLocks noGrp="1"/>
          </p:cNvSpPr>
          <p:nvPr>
            <p:ph type="body" idx="1"/>
          </p:nvPr>
        </p:nvSpPr>
        <p:spPr>
          <a:xfrm>
            <a:off x="838200" y="1790700"/>
            <a:ext cx="10744200" cy="41370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56"/>
          <p:cNvSpPr txBox="1">
            <a:spLocks noGrp="1"/>
          </p:cNvSpPr>
          <p:nvPr>
            <p:ph type="title"/>
          </p:nvPr>
        </p:nvSpPr>
        <p:spPr>
          <a:xfrm>
            <a:off x="838200" y="530478"/>
            <a:ext cx="10744200" cy="102091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31" name="Google Shape;331;p56"/>
          <p:cNvCxnSpPr/>
          <p:nvPr/>
        </p:nvCxnSpPr>
        <p:spPr>
          <a:xfrm>
            <a:off x="544743" y="533399"/>
            <a:ext cx="0" cy="100584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55769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 Line_gray texture">
  <p:cSld name="3 Line_gray texture">
    <p:bg>
      <p:bgPr>
        <a:blipFill>
          <a:blip r:embed="rId2">
            <a:alphaModFix amt="70000"/>
          </a:blip>
          <a:stretch>
            <a:fillRect/>
          </a:stretch>
        </a:blipFill>
        <a:effectLst/>
      </p:bgPr>
    </p:bg>
    <p:spTree>
      <p:nvGrpSpPr>
        <p:cNvPr id="1" name="Shape 332"/>
        <p:cNvGrpSpPr/>
        <p:nvPr/>
      </p:nvGrpSpPr>
      <p:grpSpPr>
        <a:xfrm>
          <a:off x="0" y="0"/>
          <a:ext cx="0" cy="0"/>
          <a:chOff x="0" y="0"/>
          <a:chExt cx="0" cy="0"/>
        </a:xfrm>
      </p:grpSpPr>
      <p:sp>
        <p:nvSpPr>
          <p:cNvPr id="333" name="Google Shape;333;p57"/>
          <p:cNvSpPr txBox="1">
            <a:spLocks noGrp="1"/>
          </p:cNvSpPr>
          <p:nvPr>
            <p:ph type="body" idx="1"/>
          </p:nvPr>
        </p:nvSpPr>
        <p:spPr>
          <a:xfrm>
            <a:off x="838200" y="2352783"/>
            <a:ext cx="10652125" cy="354593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57"/>
          <p:cNvSpPr txBox="1">
            <a:spLocks noGrp="1"/>
          </p:cNvSpPr>
          <p:nvPr>
            <p:ph type="title"/>
          </p:nvPr>
        </p:nvSpPr>
        <p:spPr>
          <a:xfrm>
            <a:off x="838200" y="530478"/>
            <a:ext cx="10689771" cy="156545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35" name="Google Shape;335;p57"/>
          <p:cNvCxnSpPr/>
          <p:nvPr/>
        </p:nvCxnSpPr>
        <p:spPr>
          <a:xfrm>
            <a:off x="544743" y="533400"/>
            <a:ext cx="0" cy="1554480"/>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600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se study_2">
  <p:cSld name="Case study_2">
    <p:bg>
      <p:bgPr>
        <a:solidFill>
          <a:schemeClr val="lt1"/>
        </a:solidFill>
        <a:effectLst/>
      </p:bgPr>
    </p:bg>
    <p:spTree>
      <p:nvGrpSpPr>
        <p:cNvPr id="1" name="Shape 336"/>
        <p:cNvGrpSpPr/>
        <p:nvPr/>
      </p:nvGrpSpPr>
      <p:grpSpPr>
        <a:xfrm>
          <a:off x="0" y="0"/>
          <a:ext cx="0" cy="0"/>
          <a:chOff x="0" y="0"/>
          <a:chExt cx="0" cy="0"/>
        </a:xfrm>
      </p:grpSpPr>
      <p:sp>
        <p:nvSpPr>
          <p:cNvPr id="337" name="Google Shape;337;p58"/>
          <p:cNvSpPr txBox="1">
            <a:spLocks noGrp="1"/>
          </p:cNvSpPr>
          <p:nvPr>
            <p:ph type="body" idx="1"/>
          </p:nvPr>
        </p:nvSpPr>
        <p:spPr>
          <a:xfrm>
            <a:off x="1181101" y="3429000"/>
            <a:ext cx="2794000" cy="171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58"/>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38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39" name="Google Shape;339;p58"/>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
        <p:nvSpPr>
          <p:cNvPr id="340" name="Google Shape;340;p58"/>
          <p:cNvSpPr txBox="1">
            <a:spLocks noGrp="1"/>
          </p:cNvSpPr>
          <p:nvPr>
            <p:ph type="subTitle" idx="2"/>
          </p:nvPr>
        </p:nvSpPr>
        <p:spPr>
          <a:xfrm>
            <a:off x="927101" y="2806700"/>
            <a:ext cx="3302000" cy="368522"/>
          </a:xfrm>
          <a:prstGeom prst="rect">
            <a:avLst/>
          </a:prstGeom>
          <a:noFill/>
          <a:ln>
            <a:noFill/>
          </a:ln>
        </p:spPr>
        <p:txBody>
          <a:bodyPr spcFirstLastPara="1" wrap="square" lIns="0" tIns="0" rIns="0" bIns="0" anchor="t" anchorCtr="0">
            <a:noAutofit/>
          </a:bodyPr>
          <a:lstStyle>
            <a:lvl1pPr lvl="0" algn="ctr">
              <a:lnSpc>
                <a:spcPct val="100000"/>
              </a:lnSpc>
              <a:spcBef>
                <a:spcPts val="1000"/>
              </a:spcBef>
              <a:spcAft>
                <a:spcPts val="0"/>
              </a:spcAft>
              <a:buSzPts val="2400"/>
              <a:buFont typeface="Arial"/>
              <a:buNone/>
              <a:defRPr sz="2400" b="1">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41" name="Google Shape;341;p58"/>
          <p:cNvSpPr txBox="1">
            <a:spLocks noGrp="1"/>
          </p:cNvSpPr>
          <p:nvPr>
            <p:ph type="body" idx="3"/>
          </p:nvPr>
        </p:nvSpPr>
        <p:spPr>
          <a:xfrm>
            <a:off x="4699001" y="3429000"/>
            <a:ext cx="2794000" cy="171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58"/>
          <p:cNvSpPr txBox="1">
            <a:spLocks noGrp="1"/>
          </p:cNvSpPr>
          <p:nvPr>
            <p:ph type="body" idx="4"/>
          </p:nvPr>
        </p:nvSpPr>
        <p:spPr>
          <a:xfrm>
            <a:off x="8242301" y="3429000"/>
            <a:ext cx="2794000" cy="171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8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300"/>
              </a:spcBef>
              <a:spcAft>
                <a:spcPts val="0"/>
              </a:spcAft>
              <a:buSzPts val="1800"/>
              <a:buChar char="-"/>
              <a:defRPr/>
            </a:lvl3pPr>
            <a:lvl4pPr marL="1828800" lvl="3" indent="-320039" algn="l">
              <a:lnSpc>
                <a:spcPct val="100000"/>
              </a:lnSpc>
              <a:spcBef>
                <a:spcPts val="300"/>
              </a:spcBef>
              <a:spcAft>
                <a:spcPts val="0"/>
              </a:spcAft>
              <a:buSzPts val="1440"/>
              <a:buChar char="o"/>
              <a:defRPr/>
            </a:lvl4pPr>
            <a:lvl5pPr marL="2286000" lvl="4" indent="-320039" algn="l">
              <a:lnSpc>
                <a:spcPct val="100000"/>
              </a:lnSpc>
              <a:spcBef>
                <a:spcPts val="300"/>
              </a:spcBef>
              <a:spcAft>
                <a:spcPts val="0"/>
              </a:spcAft>
              <a:buSzPts val="1440"/>
              <a:buChar char="•"/>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3" name="Google Shape;343;p58"/>
          <p:cNvSpPr txBox="1">
            <a:spLocks noGrp="1"/>
          </p:cNvSpPr>
          <p:nvPr>
            <p:ph type="body" idx="5"/>
          </p:nvPr>
        </p:nvSpPr>
        <p:spPr>
          <a:xfrm>
            <a:off x="4508500" y="2806700"/>
            <a:ext cx="3124200" cy="431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sz="2400" b="1" i="0">
                <a:solidFill>
                  <a:schemeClr val="lt2"/>
                </a:solidFill>
                <a:latin typeface="Arial"/>
                <a:ea typeface="Arial"/>
                <a:cs typeface="Arial"/>
                <a:sym typeface="Arial"/>
              </a:defRPr>
            </a:lvl1pPr>
            <a:lvl2pPr marL="914400" lvl="1" indent="-317500" algn="l">
              <a:lnSpc>
                <a:spcPct val="100000"/>
              </a:lnSpc>
              <a:spcBef>
                <a:spcPts val="1000"/>
              </a:spcBef>
              <a:spcAft>
                <a:spcPts val="0"/>
              </a:spcAft>
              <a:buSzPts val="1400"/>
              <a:buChar char="•"/>
              <a:defRPr b="1" i="0">
                <a:solidFill>
                  <a:schemeClr val="lt2"/>
                </a:solidFill>
                <a:latin typeface="Arial"/>
                <a:ea typeface="Arial"/>
                <a:cs typeface="Arial"/>
                <a:sym typeface="Arial"/>
              </a:defRPr>
            </a:lvl2pPr>
            <a:lvl3pPr marL="1371600" lvl="2" indent="-304800" algn="l">
              <a:lnSpc>
                <a:spcPct val="100000"/>
              </a:lnSpc>
              <a:spcBef>
                <a:spcPts val="300"/>
              </a:spcBef>
              <a:spcAft>
                <a:spcPts val="0"/>
              </a:spcAft>
              <a:buSzPts val="1200"/>
              <a:buChar char="-"/>
              <a:defRPr b="1" i="0">
                <a:solidFill>
                  <a:schemeClr val="lt2"/>
                </a:solidFill>
                <a:latin typeface="Arial"/>
                <a:ea typeface="Arial"/>
                <a:cs typeface="Arial"/>
                <a:sym typeface="Arial"/>
              </a:defRPr>
            </a:lvl3pPr>
            <a:lvl4pPr marL="1828800" lvl="3" indent="-289560" algn="l">
              <a:lnSpc>
                <a:spcPct val="100000"/>
              </a:lnSpc>
              <a:spcBef>
                <a:spcPts val="300"/>
              </a:spcBef>
              <a:spcAft>
                <a:spcPts val="0"/>
              </a:spcAft>
              <a:buSzPts val="960"/>
              <a:buChar char="o"/>
              <a:defRPr b="1" i="0">
                <a:solidFill>
                  <a:schemeClr val="lt2"/>
                </a:solidFill>
                <a:latin typeface="Arial"/>
                <a:ea typeface="Arial"/>
                <a:cs typeface="Arial"/>
                <a:sym typeface="Arial"/>
              </a:defRPr>
            </a:lvl4pPr>
            <a:lvl5pPr marL="2286000" lvl="4" indent="-289560" algn="l">
              <a:lnSpc>
                <a:spcPct val="100000"/>
              </a:lnSpc>
              <a:spcBef>
                <a:spcPts val="300"/>
              </a:spcBef>
              <a:spcAft>
                <a:spcPts val="0"/>
              </a:spcAft>
              <a:buSzPts val="960"/>
              <a:buChar char="•"/>
              <a:defRPr b="1" i="0">
                <a:solidFill>
                  <a:schemeClr val="lt2"/>
                </a:solidFill>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58"/>
          <p:cNvSpPr txBox="1">
            <a:spLocks noGrp="1"/>
          </p:cNvSpPr>
          <p:nvPr>
            <p:ph type="body" idx="6"/>
          </p:nvPr>
        </p:nvSpPr>
        <p:spPr>
          <a:xfrm>
            <a:off x="8077200" y="2806700"/>
            <a:ext cx="3124200" cy="431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sz="2400" b="1" i="0">
                <a:solidFill>
                  <a:schemeClr val="lt2"/>
                </a:solidFill>
                <a:latin typeface="Arial"/>
                <a:ea typeface="Arial"/>
                <a:cs typeface="Arial"/>
                <a:sym typeface="Arial"/>
              </a:defRPr>
            </a:lvl1pPr>
            <a:lvl2pPr marL="914400" lvl="1" indent="-317500" algn="l">
              <a:lnSpc>
                <a:spcPct val="100000"/>
              </a:lnSpc>
              <a:spcBef>
                <a:spcPts val="1000"/>
              </a:spcBef>
              <a:spcAft>
                <a:spcPts val="0"/>
              </a:spcAft>
              <a:buSzPts val="1400"/>
              <a:buChar char="•"/>
              <a:defRPr b="1" i="0">
                <a:solidFill>
                  <a:schemeClr val="lt2"/>
                </a:solidFill>
                <a:latin typeface="Arial"/>
                <a:ea typeface="Arial"/>
                <a:cs typeface="Arial"/>
                <a:sym typeface="Arial"/>
              </a:defRPr>
            </a:lvl2pPr>
            <a:lvl3pPr marL="1371600" lvl="2" indent="-304800" algn="l">
              <a:lnSpc>
                <a:spcPct val="100000"/>
              </a:lnSpc>
              <a:spcBef>
                <a:spcPts val="300"/>
              </a:spcBef>
              <a:spcAft>
                <a:spcPts val="0"/>
              </a:spcAft>
              <a:buSzPts val="1200"/>
              <a:buChar char="-"/>
              <a:defRPr b="1" i="0">
                <a:solidFill>
                  <a:schemeClr val="lt2"/>
                </a:solidFill>
                <a:latin typeface="Arial"/>
                <a:ea typeface="Arial"/>
                <a:cs typeface="Arial"/>
                <a:sym typeface="Arial"/>
              </a:defRPr>
            </a:lvl3pPr>
            <a:lvl4pPr marL="1828800" lvl="3" indent="-289560" algn="l">
              <a:lnSpc>
                <a:spcPct val="100000"/>
              </a:lnSpc>
              <a:spcBef>
                <a:spcPts val="300"/>
              </a:spcBef>
              <a:spcAft>
                <a:spcPts val="0"/>
              </a:spcAft>
              <a:buSzPts val="960"/>
              <a:buChar char="o"/>
              <a:defRPr b="1" i="0">
                <a:solidFill>
                  <a:schemeClr val="lt2"/>
                </a:solidFill>
                <a:latin typeface="Arial"/>
                <a:ea typeface="Arial"/>
                <a:cs typeface="Arial"/>
                <a:sym typeface="Arial"/>
              </a:defRPr>
            </a:lvl4pPr>
            <a:lvl5pPr marL="2286000" lvl="4" indent="-289560" algn="l">
              <a:lnSpc>
                <a:spcPct val="100000"/>
              </a:lnSpc>
              <a:spcBef>
                <a:spcPts val="300"/>
              </a:spcBef>
              <a:spcAft>
                <a:spcPts val="0"/>
              </a:spcAft>
              <a:buSzPts val="960"/>
              <a:buChar char="•"/>
              <a:defRPr b="1" i="0">
                <a:solidFill>
                  <a:schemeClr val="lt2"/>
                </a:solidFill>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5" name="Google Shape;345;p58"/>
          <p:cNvPicPr preferRelativeResize="0"/>
          <p:nvPr/>
        </p:nvPicPr>
        <p:blipFill rotWithShape="1">
          <a:blip r:embed="rId2">
            <a:alphaModFix/>
          </a:blip>
          <a:srcRect/>
          <a:stretch/>
        </p:blipFill>
        <p:spPr>
          <a:xfrm>
            <a:off x="-436228" y="-67112"/>
            <a:ext cx="12866848" cy="7237602"/>
          </a:xfrm>
          <a:prstGeom prst="rect">
            <a:avLst/>
          </a:prstGeom>
          <a:noFill/>
          <a:ln>
            <a:noFill/>
          </a:ln>
        </p:spPr>
      </p:pic>
    </p:spTree>
    <p:extLst>
      <p:ext uri="{BB962C8B-B14F-4D97-AF65-F5344CB8AC3E}">
        <p14:creationId xmlns:p14="http://schemas.microsoft.com/office/powerpoint/2010/main" val="383175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descr="A close up of a fence&#10;&#10;Description automatically generated">
            <a:extLst>
              <a:ext uri="{FF2B5EF4-FFF2-40B4-BE49-F238E27FC236}">
                <a16:creationId xmlns:a16="http://schemas.microsoft.com/office/drawing/2014/main" id="{113A26F1-AD05-48C6-A4BF-6170B0034334}"/>
              </a:ext>
            </a:extLst>
          </p:cNvPr>
          <p:cNvPicPr>
            <a:picLocks noChangeAspect="1"/>
          </p:cNvPicPr>
          <p:nvPr userDrawn="1"/>
        </p:nvPicPr>
        <p:blipFill rotWithShape="1">
          <a:blip r:embed="rId2">
            <a:duotone>
              <a:prstClr val="black"/>
              <a:srgbClr val="E68C28">
                <a:tint val="45000"/>
                <a:satMod val="400000"/>
              </a:srgbClr>
            </a:duotone>
          </a:blip>
          <a:srcRect l="1" t="3161" r="60025" b="3161"/>
          <a:stretch/>
        </p:blipFill>
        <p:spPr>
          <a:xfrm>
            <a:off x="0" y="0"/>
            <a:ext cx="4873752" cy="6858000"/>
          </a:xfrm>
          <a:prstGeom prst="rect">
            <a:avLst/>
          </a:prstGeom>
        </p:spPr>
      </p:pic>
      <p:sp>
        <p:nvSpPr>
          <p:cNvPr id="5" name="Rectangle 4">
            <a:extLst>
              <a:ext uri="{FF2B5EF4-FFF2-40B4-BE49-F238E27FC236}">
                <a16:creationId xmlns:a16="http://schemas.microsoft.com/office/drawing/2014/main" id="{39007737-18CD-409E-98D0-E53545D43BCD}"/>
              </a:ext>
            </a:extLst>
          </p:cNvPr>
          <p:cNvSpPr/>
          <p:nvPr userDrawn="1"/>
        </p:nvSpPr>
        <p:spPr bwMode="white">
          <a:xfrm>
            <a:off x="4873752" y="6582400"/>
            <a:ext cx="1287351" cy="215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BA4BCC-F973-4F58-8B32-EADC1E8B8E8C}"/>
              </a:ext>
            </a:extLst>
          </p:cNvPr>
          <p:cNvSpPr>
            <a:spLocks noGrp="1"/>
          </p:cNvSpPr>
          <p:nvPr>
            <p:ph type="title"/>
          </p:nvPr>
        </p:nvSpPr>
        <p:spPr>
          <a:xfrm>
            <a:off x="5627320" y="268698"/>
            <a:ext cx="5777883" cy="99847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2C8216D-09DE-474D-8A8F-553FFB94757D}"/>
              </a:ext>
            </a:extLst>
          </p:cNvPr>
          <p:cNvSpPr>
            <a:spLocks noGrp="1"/>
          </p:cNvSpPr>
          <p:nvPr>
            <p:ph idx="1"/>
          </p:nvPr>
        </p:nvSpPr>
        <p:spPr>
          <a:xfrm>
            <a:off x="5627320" y="1825625"/>
            <a:ext cx="542644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0240B26F-FF35-4C2B-AEF3-60AC4CA5EAB4}"/>
              </a:ext>
            </a:extLst>
          </p:cNvPr>
          <p:cNvSpPr/>
          <p:nvPr userDrawn="1"/>
        </p:nvSpPr>
        <p:spPr bwMode="ltGray">
          <a:xfrm rot="10800000" flipV="1">
            <a:off x="1" y="0"/>
            <a:ext cx="4873752" cy="6904810"/>
          </a:xfrm>
          <a:prstGeom prst="rect">
            <a:avLst/>
          </a:prstGeom>
          <a:gradFill>
            <a:gsLst>
              <a:gs pos="0">
                <a:srgbClr val="E68C28">
                  <a:alpha val="81000"/>
                </a:srgbClr>
              </a:gs>
              <a:gs pos="100000">
                <a:schemeClr val="tx1">
                  <a:alpha val="53000"/>
                </a:schemeClr>
              </a:gs>
            </a:gsLst>
            <a:lin ang="5400000" scaled="1"/>
          </a:gradFill>
          <a:ln w="12700" cap="rnd">
            <a:noFill/>
            <a:prstDash val="solid"/>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6" name="Slide Number Placeholder 5">
            <a:extLst>
              <a:ext uri="{FF2B5EF4-FFF2-40B4-BE49-F238E27FC236}">
                <a16:creationId xmlns:a16="http://schemas.microsoft.com/office/drawing/2014/main" id="{1A8DC574-1C64-4483-9742-2A5DFCEC58B1}"/>
              </a:ext>
            </a:extLst>
          </p:cNvPr>
          <p:cNvSpPr>
            <a:spLocks noGrp="1"/>
          </p:cNvSpPr>
          <p:nvPr>
            <p:ph type="sldNum" sz="quarter" idx="12"/>
          </p:nvPr>
        </p:nvSpPr>
        <p:spPr/>
        <p:txBody>
          <a:bodyPr/>
          <a:lstStyle/>
          <a:p>
            <a:fld id="{85E2A9E7-423E-4F77-B84A-A22A4A68EF6D}" type="slidenum">
              <a:rPr lang="en-US" smtClean="0"/>
              <a:t>‹#›</a:t>
            </a:fld>
            <a:endParaRPr lang="en-US" dirty="0"/>
          </a:p>
        </p:txBody>
      </p:sp>
      <p:sp>
        <p:nvSpPr>
          <p:cNvPr id="10" name="Copyright">
            <a:extLst>
              <a:ext uri="{FF2B5EF4-FFF2-40B4-BE49-F238E27FC236}">
                <a16:creationId xmlns:a16="http://schemas.microsoft.com/office/drawing/2014/main" id="{5BED37F0-7B30-5048-AC21-BA73F21E64F6}"/>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spTree>
    <p:extLst>
      <p:ext uri="{BB962C8B-B14F-4D97-AF65-F5344CB8AC3E}">
        <p14:creationId xmlns:p14="http://schemas.microsoft.com/office/powerpoint/2010/main" val="562627634"/>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se study_3">
  <p:cSld name="Case study_3">
    <p:bg>
      <p:bgPr>
        <a:solidFill>
          <a:schemeClr val="dk2"/>
        </a:solidFill>
        <a:effectLst/>
      </p:bgPr>
    </p:bg>
    <p:spTree>
      <p:nvGrpSpPr>
        <p:cNvPr id="1" name="Shape 346"/>
        <p:cNvGrpSpPr/>
        <p:nvPr/>
      </p:nvGrpSpPr>
      <p:grpSpPr>
        <a:xfrm>
          <a:off x="0" y="0"/>
          <a:ext cx="0" cy="0"/>
          <a:chOff x="0" y="0"/>
          <a:chExt cx="0" cy="0"/>
        </a:xfrm>
      </p:grpSpPr>
      <p:pic>
        <p:nvPicPr>
          <p:cNvPr id="347" name="Google Shape;347;p59"/>
          <p:cNvPicPr preferRelativeResize="0"/>
          <p:nvPr/>
        </p:nvPicPr>
        <p:blipFill rotWithShape="1">
          <a:blip r:embed="rId2">
            <a:alphaModFix/>
          </a:blip>
          <a:srcRect/>
          <a:stretch/>
        </p:blipFill>
        <p:spPr>
          <a:xfrm>
            <a:off x="0" y="-36178"/>
            <a:ext cx="12256316" cy="6894178"/>
          </a:xfrm>
          <a:prstGeom prst="rect">
            <a:avLst/>
          </a:prstGeom>
          <a:noFill/>
          <a:ln>
            <a:noFill/>
          </a:ln>
        </p:spPr>
      </p:pic>
      <p:sp>
        <p:nvSpPr>
          <p:cNvPr id="348" name="Google Shape;348;p59"/>
          <p:cNvSpPr txBox="1">
            <a:spLocks noGrp="1"/>
          </p:cNvSpPr>
          <p:nvPr>
            <p:ph type="body" idx="1"/>
          </p:nvPr>
        </p:nvSpPr>
        <p:spPr>
          <a:xfrm>
            <a:off x="952500" y="2413000"/>
            <a:ext cx="3327400" cy="232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lt1"/>
              </a:buClr>
              <a:buSzPts val="1600"/>
              <a:buFont typeface="Arial"/>
              <a:buNone/>
              <a:defRPr>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04800" algn="l">
              <a:lnSpc>
                <a:spcPct val="100000"/>
              </a:lnSpc>
              <a:spcBef>
                <a:spcPts val="300"/>
              </a:spcBef>
              <a:spcAft>
                <a:spcPts val="0"/>
              </a:spcAft>
              <a:buClr>
                <a:schemeClr val="lt1"/>
              </a:buClr>
              <a:buSzPts val="1200"/>
              <a:buChar char="-"/>
              <a:defRPr>
                <a:solidFill>
                  <a:schemeClr val="lt1"/>
                </a:solidFill>
              </a:defRPr>
            </a:lvl3pPr>
            <a:lvl4pPr marL="1828800" lvl="3" indent="-289560" algn="l">
              <a:lnSpc>
                <a:spcPct val="100000"/>
              </a:lnSpc>
              <a:spcBef>
                <a:spcPts val="300"/>
              </a:spcBef>
              <a:spcAft>
                <a:spcPts val="0"/>
              </a:spcAft>
              <a:buClr>
                <a:schemeClr val="lt1"/>
              </a:buClr>
              <a:buSzPts val="960"/>
              <a:buChar char="o"/>
              <a:defRPr>
                <a:solidFill>
                  <a:schemeClr val="lt1"/>
                </a:solidFill>
              </a:defRPr>
            </a:lvl4pPr>
            <a:lvl5pPr marL="2286000" lvl="4" indent="-289560" algn="l">
              <a:lnSpc>
                <a:spcPct val="100000"/>
              </a:lnSpc>
              <a:spcBef>
                <a:spcPts val="300"/>
              </a:spcBef>
              <a:spcAft>
                <a:spcPts val="0"/>
              </a:spcAft>
              <a:buClr>
                <a:schemeClr val="lt1"/>
              </a:buClr>
              <a:buSzPts val="960"/>
              <a:buChar char="•"/>
              <a:defRPr>
                <a:solidFill>
                  <a:schemeClr val="lt1"/>
                </a:solidFil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59"/>
          <p:cNvSpPr txBox="1">
            <a:spLocks noGrp="1"/>
          </p:cNvSpPr>
          <p:nvPr>
            <p:ph type="title"/>
          </p:nvPr>
        </p:nvSpPr>
        <p:spPr>
          <a:xfrm>
            <a:off x="838200" y="530479"/>
            <a:ext cx="10515600" cy="44556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38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50" name="Google Shape;350;p59"/>
          <p:cNvCxnSpPr/>
          <p:nvPr/>
        </p:nvCxnSpPr>
        <p:spPr>
          <a:xfrm>
            <a:off x="544743" y="533400"/>
            <a:ext cx="0" cy="457200"/>
          </a:xfrm>
          <a:prstGeom prst="straightConnector1">
            <a:avLst/>
          </a:prstGeom>
          <a:noFill/>
          <a:ln w="38100" cap="flat" cmpd="sng">
            <a:solidFill>
              <a:schemeClr val="accent1"/>
            </a:solidFill>
            <a:prstDash val="solid"/>
            <a:miter lim="800000"/>
            <a:headEnd type="none" w="sm" len="sm"/>
            <a:tailEnd type="none" w="sm" len="sm"/>
          </a:ln>
        </p:spPr>
      </p:cxnSp>
      <p:sp>
        <p:nvSpPr>
          <p:cNvPr id="351" name="Google Shape;351;p59"/>
          <p:cNvSpPr txBox="1">
            <a:spLocks noGrp="1"/>
          </p:cNvSpPr>
          <p:nvPr>
            <p:ph type="subTitle" idx="2"/>
          </p:nvPr>
        </p:nvSpPr>
        <p:spPr>
          <a:xfrm>
            <a:off x="927101" y="1790700"/>
            <a:ext cx="3302000" cy="368522"/>
          </a:xfrm>
          <a:prstGeom prst="rect">
            <a:avLst/>
          </a:prstGeom>
          <a:noFill/>
          <a:ln>
            <a:noFill/>
          </a:ln>
        </p:spPr>
        <p:txBody>
          <a:bodyPr spcFirstLastPara="1" wrap="square" lIns="0" tIns="0" rIns="0" bIns="0" anchor="t" anchorCtr="0">
            <a:noAutofit/>
          </a:bodyPr>
          <a:lstStyle>
            <a:lvl1pPr lvl="0" algn="ctr">
              <a:lnSpc>
                <a:spcPct val="100000"/>
              </a:lnSpc>
              <a:spcBef>
                <a:spcPts val="1000"/>
              </a:spcBef>
              <a:spcAft>
                <a:spcPts val="0"/>
              </a:spcAft>
              <a:buSzPts val="2400"/>
              <a:buFont typeface="Arial"/>
              <a:buNone/>
              <a:defRPr sz="2400" b="1">
                <a:solidFill>
                  <a:schemeClr val="lt2"/>
                </a:solidFill>
              </a:defRPr>
            </a:lvl1pPr>
            <a:lvl2pPr lvl="1" algn="l">
              <a:lnSpc>
                <a:spcPct val="100000"/>
              </a:lnSpc>
              <a:spcBef>
                <a:spcPts val="1000"/>
              </a:spcBef>
              <a:spcAft>
                <a:spcPts val="0"/>
              </a:spcAft>
              <a:buSzPts val="1800"/>
              <a:buChar char="•"/>
              <a:defRPr/>
            </a:lvl2pPr>
            <a:lvl3pPr lvl="2" algn="l">
              <a:lnSpc>
                <a:spcPct val="100000"/>
              </a:lnSpc>
              <a:spcBef>
                <a:spcPts val="300"/>
              </a:spcBef>
              <a:spcAft>
                <a:spcPts val="0"/>
              </a:spcAft>
              <a:buSzPts val="1800"/>
              <a:buChar char="-"/>
              <a:defRPr/>
            </a:lvl3pPr>
            <a:lvl4pPr lvl="3" algn="l">
              <a:lnSpc>
                <a:spcPct val="100000"/>
              </a:lnSpc>
              <a:spcBef>
                <a:spcPts val="300"/>
              </a:spcBef>
              <a:spcAft>
                <a:spcPts val="0"/>
              </a:spcAft>
              <a:buSzPts val="1440"/>
              <a:buChar char="o"/>
              <a:defRPr/>
            </a:lvl4pPr>
            <a:lvl5pPr lvl="4" algn="l">
              <a:lnSpc>
                <a:spcPct val="100000"/>
              </a:lnSpc>
              <a:spcBef>
                <a:spcPts val="300"/>
              </a:spcBef>
              <a:spcAft>
                <a:spcPts val="0"/>
              </a:spcAft>
              <a:buSzPts val="1440"/>
              <a:buChar char="•"/>
              <a:defRPr/>
            </a:lvl5pPr>
            <a:lvl6pPr lvl="5" algn="l">
              <a:lnSpc>
                <a:spcPct val="100000"/>
              </a:lnSpc>
              <a:spcBef>
                <a:spcPts val="0"/>
              </a:spcBef>
              <a:spcAft>
                <a:spcPts val="0"/>
              </a:spcAft>
              <a:buSzPts val="1800"/>
              <a:buChar char="‒"/>
              <a:defRPr/>
            </a:lvl6pPr>
            <a:lvl7pPr lvl="6" algn="l">
              <a:lnSpc>
                <a:spcPct val="90000"/>
              </a:lnSpc>
              <a:spcBef>
                <a:spcPts val="6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352" name="Google Shape;352;p59"/>
          <p:cNvSpPr txBox="1">
            <a:spLocks noGrp="1"/>
          </p:cNvSpPr>
          <p:nvPr>
            <p:ph type="body" idx="3"/>
          </p:nvPr>
        </p:nvSpPr>
        <p:spPr>
          <a:xfrm>
            <a:off x="4851400" y="2413000"/>
            <a:ext cx="3098800" cy="232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lt1"/>
              </a:buClr>
              <a:buSzPts val="1600"/>
              <a:buFont typeface="Arial"/>
              <a:buNone/>
              <a:defRPr>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04800" algn="l">
              <a:lnSpc>
                <a:spcPct val="100000"/>
              </a:lnSpc>
              <a:spcBef>
                <a:spcPts val="300"/>
              </a:spcBef>
              <a:spcAft>
                <a:spcPts val="0"/>
              </a:spcAft>
              <a:buClr>
                <a:schemeClr val="lt1"/>
              </a:buClr>
              <a:buSzPts val="1200"/>
              <a:buChar char="-"/>
              <a:defRPr>
                <a:solidFill>
                  <a:schemeClr val="lt1"/>
                </a:solidFill>
              </a:defRPr>
            </a:lvl3pPr>
            <a:lvl4pPr marL="1828800" lvl="3" indent="-289560" algn="l">
              <a:lnSpc>
                <a:spcPct val="100000"/>
              </a:lnSpc>
              <a:spcBef>
                <a:spcPts val="300"/>
              </a:spcBef>
              <a:spcAft>
                <a:spcPts val="0"/>
              </a:spcAft>
              <a:buClr>
                <a:schemeClr val="lt1"/>
              </a:buClr>
              <a:buSzPts val="960"/>
              <a:buChar char="o"/>
              <a:defRPr>
                <a:solidFill>
                  <a:schemeClr val="lt1"/>
                </a:solidFill>
              </a:defRPr>
            </a:lvl4pPr>
            <a:lvl5pPr marL="2286000" lvl="4" indent="-289560" algn="l">
              <a:lnSpc>
                <a:spcPct val="100000"/>
              </a:lnSpc>
              <a:spcBef>
                <a:spcPts val="300"/>
              </a:spcBef>
              <a:spcAft>
                <a:spcPts val="0"/>
              </a:spcAft>
              <a:buClr>
                <a:schemeClr val="lt1"/>
              </a:buClr>
              <a:buSzPts val="960"/>
              <a:buChar char="•"/>
              <a:defRPr>
                <a:solidFill>
                  <a:schemeClr val="lt1"/>
                </a:solidFil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59"/>
          <p:cNvSpPr txBox="1">
            <a:spLocks noGrp="1"/>
          </p:cNvSpPr>
          <p:nvPr>
            <p:ph type="body" idx="4"/>
          </p:nvPr>
        </p:nvSpPr>
        <p:spPr>
          <a:xfrm>
            <a:off x="8623300" y="2413000"/>
            <a:ext cx="3098800" cy="23241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lt1"/>
              </a:buClr>
              <a:buSzPts val="1600"/>
              <a:buFont typeface="Arial"/>
              <a:buNone/>
              <a:defRPr>
                <a:solidFill>
                  <a:schemeClr val="lt1"/>
                </a:solidFill>
              </a:defRPr>
            </a:lvl1pPr>
            <a:lvl2pPr marL="914400" lvl="1" indent="-317500" algn="l">
              <a:lnSpc>
                <a:spcPct val="100000"/>
              </a:lnSpc>
              <a:spcBef>
                <a:spcPts val="1000"/>
              </a:spcBef>
              <a:spcAft>
                <a:spcPts val="0"/>
              </a:spcAft>
              <a:buClr>
                <a:schemeClr val="lt1"/>
              </a:buClr>
              <a:buSzPts val="1400"/>
              <a:buChar char="•"/>
              <a:defRPr>
                <a:solidFill>
                  <a:schemeClr val="lt1"/>
                </a:solidFill>
              </a:defRPr>
            </a:lvl2pPr>
            <a:lvl3pPr marL="1371600" lvl="2" indent="-304800" algn="l">
              <a:lnSpc>
                <a:spcPct val="100000"/>
              </a:lnSpc>
              <a:spcBef>
                <a:spcPts val="300"/>
              </a:spcBef>
              <a:spcAft>
                <a:spcPts val="0"/>
              </a:spcAft>
              <a:buClr>
                <a:schemeClr val="lt1"/>
              </a:buClr>
              <a:buSzPts val="1200"/>
              <a:buChar char="-"/>
              <a:defRPr>
                <a:solidFill>
                  <a:schemeClr val="lt1"/>
                </a:solidFill>
              </a:defRPr>
            </a:lvl3pPr>
            <a:lvl4pPr marL="1828800" lvl="3" indent="-289560" algn="l">
              <a:lnSpc>
                <a:spcPct val="100000"/>
              </a:lnSpc>
              <a:spcBef>
                <a:spcPts val="300"/>
              </a:spcBef>
              <a:spcAft>
                <a:spcPts val="0"/>
              </a:spcAft>
              <a:buClr>
                <a:schemeClr val="lt1"/>
              </a:buClr>
              <a:buSzPts val="960"/>
              <a:buChar char="o"/>
              <a:defRPr>
                <a:solidFill>
                  <a:schemeClr val="lt1"/>
                </a:solidFill>
              </a:defRPr>
            </a:lvl4pPr>
            <a:lvl5pPr marL="2286000" lvl="4" indent="-289560" algn="l">
              <a:lnSpc>
                <a:spcPct val="100000"/>
              </a:lnSpc>
              <a:spcBef>
                <a:spcPts val="300"/>
              </a:spcBef>
              <a:spcAft>
                <a:spcPts val="0"/>
              </a:spcAft>
              <a:buClr>
                <a:schemeClr val="lt1"/>
              </a:buClr>
              <a:buSzPts val="960"/>
              <a:buChar char="•"/>
              <a:defRPr>
                <a:solidFill>
                  <a:schemeClr val="lt1"/>
                </a:solidFil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4" name="Google Shape;354;p59"/>
          <p:cNvSpPr txBox="1">
            <a:spLocks noGrp="1"/>
          </p:cNvSpPr>
          <p:nvPr>
            <p:ph type="body" idx="5"/>
          </p:nvPr>
        </p:nvSpPr>
        <p:spPr>
          <a:xfrm>
            <a:off x="4826000" y="1790700"/>
            <a:ext cx="3124200" cy="431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sz="2400" b="1" i="0">
                <a:solidFill>
                  <a:schemeClr val="lt2"/>
                </a:solidFill>
                <a:latin typeface="Arial"/>
                <a:ea typeface="Arial"/>
                <a:cs typeface="Arial"/>
                <a:sym typeface="Arial"/>
              </a:defRPr>
            </a:lvl1pPr>
            <a:lvl2pPr marL="914400" lvl="1" indent="-317500" algn="l">
              <a:lnSpc>
                <a:spcPct val="100000"/>
              </a:lnSpc>
              <a:spcBef>
                <a:spcPts val="1000"/>
              </a:spcBef>
              <a:spcAft>
                <a:spcPts val="0"/>
              </a:spcAft>
              <a:buSzPts val="1400"/>
              <a:buChar char="•"/>
              <a:defRPr b="1" i="0">
                <a:solidFill>
                  <a:schemeClr val="lt2"/>
                </a:solidFill>
                <a:latin typeface="Arial"/>
                <a:ea typeface="Arial"/>
                <a:cs typeface="Arial"/>
                <a:sym typeface="Arial"/>
              </a:defRPr>
            </a:lvl2pPr>
            <a:lvl3pPr marL="1371600" lvl="2" indent="-304800" algn="l">
              <a:lnSpc>
                <a:spcPct val="100000"/>
              </a:lnSpc>
              <a:spcBef>
                <a:spcPts val="300"/>
              </a:spcBef>
              <a:spcAft>
                <a:spcPts val="0"/>
              </a:spcAft>
              <a:buSzPts val="1200"/>
              <a:buChar char="-"/>
              <a:defRPr b="1" i="0">
                <a:solidFill>
                  <a:schemeClr val="lt2"/>
                </a:solidFill>
                <a:latin typeface="Arial"/>
                <a:ea typeface="Arial"/>
                <a:cs typeface="Arial"/>
                <a:sym typeface="Arial"/>
              </a:defRPr>
            </a:lvl3pPr>
            <a:lvl4pPr marL="1828800" lvl="3" indent="-289560" algn="l">
              <a:lnSpc>
                <a:spcPct val="100000"/>
              </a:lnSpc>
              <a:spcBef>
                <a:spcPts val="300"/>
              </a:spcBef>
              <a:spcAft>
                <a:spcPts val="0"/>
              </a:spcAft>
              <a:buSzPts val="960"/>
              <a:buChar char="o"/>
              <a:defRPr b="1" i="0">
                <a:solidFill>
                  <a:schemeClr val="lt2"/>
                </a:solidFill>
                <a:latin typeface="Arial"/>
                <a:ea typeface="Arial"/>
                <a:cs typeface="Arial"/>
                <a:sym typeface="Arial"/>
              </a:defRPr>
            </a:lvl4pPr>
            <a:lvl5pPr marL="2286000" lvl="4" indent="-289560" algn="l">
              <a:lnSpc>
                <a:spcPct val="100000"/>
              </a:lnSpc>
              <a:spcBef>
                <a:spcPts val="300"/>
              </a:spcBef>
              <a:spcAft>
                <a:spcPts val="0"/>
              </a:spcAft>
              <a:buSzPts val="960"/>
              <a:buChar char="•"/>
              <a:defRPr b="1" i="0">
                <a:solidFill>
                  <a:schemeClr val="lt2"/>
                </a:solidFill>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59"/>
          <p:cNvSpPr txBox="1">
            <a:spLocks noGrp="1"/>
          </p:cNvSpPr>
          <p:nvPr>
            <p:ph type="body" idx="6"/>
          </p:nvPr>
        </p:nvSpPr>
        <p:spPr>
          <a:xfrm>
            <a:off x="8597900" y="1790700"/>
            <a:ext cx="3124200" cy="431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Arial"/>
              <a:buNone/>
              <a:defRPr sz="2400" b="1" i="0">
                <a:solidFill>
                  <a:schemeClr val="lt2"/>
                </a:solidFill>
                <a:latin typeface="Arial"/>
                <a:ea typeface="Arial"/>
                <a:cs typeface="Arial"/>
                <a:sym typeface="Arial"/>
              </a:defRPr>
            </a:lvl1pPr>
            <a:lvl2pPr marL="914400" lvl="1" indent="-317500" algn="l">
              <a:lnSpc>
                <a:spcPct val="100000"/>
              </a:lnSpc>
              <a:spcBef>
                <a:spcPts val="1000"/>
              </a:spcBef>
              <a:spcAft>
                <a:spcPts val="0"/>
              </a:spcAft>
              <a:buSzPts val="1400"/>
              <a:buChar char="•"/>
              <a:defRPr b="1" i="0">
                <a:solidFill>
                  <a:schemeClr val="lt2"/>
                </a:solidFill>
                <a:latin typeface="Arial"/>
                <a:ea typeface="Arial"/>
                <a:cs typeface="Arial"/>
                <a:sym typeface="Arial"/>
              </a:defRPr>
            </a:lvl2pPr>
            <a:lvl3pPr marL="1371600" lvl="2" indent="-304800" algn="l">
              <a:lnSpc>
                <a:spcPct val="100000"/>
              </a:lnSpc>
              <a:spcBef>
                <a:spcPts val="300"/>
              </a:spcBef>
              <a:spcAft>
                <a:spcPts val="0"/>
              </a:spcAft>
              <a:buSzPts val="1200"/>
              <a:buChar char="-"/>
              <a:defRPr b="1" i="0">
                <a:solidFill>
                  <a:schemeClr val="lt2"/>
                </a:solidFill>
                <a:latin typeface="Arial"/>
                <a:ea typeface="Arial"/>
                <a:cs typeface="Arial"/>
                <a:sym typeface="Arial"/>
              </a:defRPr>
            </a:lvl3pPr>
            <a:lvl4pPr marL="1828800" lvl="3" indent="-289560" algn="l">
              <a:lnSpc>
                <a:spcPct val="100000"/>
              </a:lnSpc>
              <a:spcBef>
                <a:spcPts val="300"/>
              </a:spcBef>
              <a:spcAft>
                <a:spcPts val="0"/>
              </a:spcAft>
              <a:buSzPts val="960"/>
              <a:buChar char="o"/>
              <a:defRPr b="1" i="0">
                <a:solidFill>
                  <a:schemeClr val="lt2"/>
                </a:solidFill>
                <a:latin typeface="Arial"/>
                <a:ea typeface="Arial"/>
                <a:cs typeface="Arial"/>
                <a:sym typeface="Arial"/>
              </a:defRPr>
            </a:lvl4pPr>
            <a:lvl5pPr marL="2286000" lvl="4" indent="-289560" algn="l">
              <a:lnSpc>
                <a:spcPct val="100000"/>
              </a:lnSpc>
              <a:spcBef>
                <a:spcPts val="300"/>
              </a:spcBef>
              <a:spcAft>
                <a:spcPts val="0"/>
              </a:spcAft>
              <a:buSzPts val="960"/>
              <a:buChar char="•"/>
              <a:defRPr b="1" i="0">
                <a:solidFill>
                  <a:schemeClr val="lt2"/>
                </a:solidFill>
                <a:latin typeface="Arial"/>
                <a:ea typeface="Arial"/>
                <a:cs typeface="Arial"/>
                <a:sym typeface="Arial"/>
              </a:defRPr>
            </a:lvl5pPr>
            <a:lvl6pPr marL="2743200" lvl="5" indent="-342900" algn="l">
              <a:lnSpc>
                <a:spcPct val="100000"/>
              </a:lnSpc>
              <a:spcBef>
                <a:spcPts val="0"/>
              </a:spcBef>
              <a:spcAft>
                <a:spcPts val="0"/>
              </a:spcAft>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59"/>
          <p:cNvSpPr txBox="1"/>
          <p:nvPr/>
        </p:nvSpPr>
        <p:spPr>
          <a:xfrm>
            <a:off x="1214836" y="6555994"/>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a:solidFill>
                  <a:schemeClr val="lt1"/>
                </a:solidFill>
                <a:latin typeface="Arial"/>
                <a:ea typeface="Arial"/>
                <a:cs typeface="Arial"/>
                <a:sym typeface="Arial"/>
              </a:rPr>
              <a:t>Copyright © 2022 Broadcom. All Rights Reserved. The term "Broadcom" refers to Broadcom, Inc. and/or its subsidiaries.</a:t>
            </a:r>
            <a:endParaRPr sz="600">
              <a:solidFill>
                <a:schemeClr val="lt1"/>
              </a:solidFill>
              <a:latin typeface="Arial"/>
              <a:ea typeface="Arial"/>
              <a:cs typeface="Arial"/>
              <a:sym typeface="Arial"/>
            </a:endParaRPr>
          </a:p>
        </p:txBody>
      </p:sp>
      <p:pic>
        <p:nvPicPr>
          <p:cNvPr id="357" name="Google Shape;357;p59"/>
          <p:cNvPicPr preferRelativeResize="0"/>
          <p:nvPr/>
        </p:nvPicPr>
        <p:blipFill rotWithShape="1">
          <a:blip r:embed="rId3">
            <a:alphaModFix/>
          </a:blip>
          <a:srcRect/>
          <a:stretch/>
        </p:blipFill>
        <p:spPr>
          <a:xfrm>
            <a:off x="10541134" y="6314353"/>
            <a:ext cx="1476851" cy="401763"/>
          </a:xfrm>
          <a:prstGeom prst="rect">
            <a:avLst/>
          </a:prstGeom>
          <a:noFill/>
          <a:ln>
            <a:noFill/>
          </a:ln>
        </p:spPr>
      </p:pic>
    </p:spTree>
    <p:extLst>
      <p:ext uri="{BB962C8B-B14F-4D97-AF65-F5344CB8AC3E}">
        <p14:creationId xmlns:p14="http://schemas.microsoft.com/office/powerpoint/2010/main" val="297627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dk2"/>
        </a:solidFill>
        <a:effectLst/>
      </p:bgPr>
    </p:bg>
    <p:spTree>
      <p:nvGrpSpPr>
        <p:cNvPr id="1" name="Shape 358"/>
        <p:cNvGrpSpPr/>
        <p:nvPr/>
      </p:nvGrpSpPr>
      <p:grpSpPr>
        <a:xfrm>
          <a:off x="0" y="0"/>
          <a:ext cx="0" cy="0"/>
          <a:chOff x="0" y="0"/>
          <a:chExt cx="0" cy="0"/>
        </a:xfrm>
      </p:grpSpPr>
      <p:sp>
        <p:nvSpPr>
          <p:cNvPr id="359" name="Google Shape;359;p60"/>
          <p:cNvSpPr/>
          <p:nvPr/>
        </p:nvSpPr>
        <p:spPr>
          <a:xfrm>
            <a:off x="0" y="6337300"/>
            <a:ext cx="12179300" cy="520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0" name="Google Shape;360;p60" descr="A black background with white dots&#10;&#10;Description automatically generated with medium confidence"/>
          <p:cNvPicPr preferRelativeResize="0"/>
          <p:nvPr/>
        </p:nvPicPr>
        <p:blipFill rotWithShape="1">
          <a:blip r:embed="rId2">
            <a:alphaModFix amt="50000"/>
          </a:blip>
          <a:srcRect/>
          <a:stretch/>
        </p:blipFill>
        <p:spPr>
          <a:xfrm>
            <a:off x="0" y="0"/>
            <a:ext cx="12192000" cy="6858000"/>
          </a:xfrm>
          <a:prstGeom prst="rect">
            <a:avLst/>
          </a:prstGeom>
          <a:noFill/>
          <a:ln>
            <a:noFill/>
          </a:ln>
        </p:spPr>
      </p:pic>
      <p:sp>
        <p:nvSpPr>
          <p:cNvPr id="361" name="Google Shape;361;p60"/>
          <p:cNvSpPr txBox="1"/>
          <p:nvPr/>
        </p:nvSpPr>
        <p:spPr>
          <a:xfrm>
            <a:off x="1214836" y="650044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600"/>
              <a:buFont typeface="Arial"/>
              <a:buNone/>
            </a:pPr>
            <a:r>
              <a:rPr lang="en-US" sz="600" b="0" i="0">
                <a:solidFill>
                  <a:schemeClr val="lt1"/>
                </a:solidFill>
                <a:latin typeface="Arial"/>
                <a:ea typeface="Arial"/>
                <a:cs typeface="Arial"/>
                <a:sym typeface="Arial"/>
              </a:rPr>
              <a:t>Copyright © 2022 Broadcom. All Rights Reserved. The term "Broadcom" refers to Broadcom, Inc. and/or its subsidiaries.</a:t>
            </a:r>
            <a:endParaRPr sz="600">
              <a:solidFill>
                <a:schemeClr val="lt1"/>
              </a:solidFill>
              <a:latin typeface="Arial"/>
              <a:ea typeface="Arial"/>
              <a:cs typeface="Arial"/>
              <a:sym typeface="Arial"/>
            </a:endParaRPr>
          </a:p>
        </p:txBody>
      </p:sp>
      <p:pic>
        <p:nvPicPr>
          <p:cNvPr id="362" name="Google Shape;362;p60"/>
          <p:cNvPicPr preferRelativeResize="0"/>
          <p:nvPr/>
        </p:nvPicPr>
        <p:blipFill rotWithShape="1">
          <a:blip r:embed="rId3">
            <a:alphaModFix/>
          </a:blip>
          <a:srcRect/>
          <a:stretch/>
        </p:blipFill>
        <p:spPr>
          <a:xfrm>
            <a:off x="708160" y="705916"/>
            <a:ext cx="3374036" cy="917874"/>
          </a:xfrm>
          <a:prstGeom prst="rect">
            <a:avLst/>
          </a:prstGeom>
          <a:noFill/>
          <a:ln>
            <a:noFill/>
          </a:ln>
        </p:spPr>
      </p:pic>
      <p:sp>
        <p:nvSpPr>
          <p:cNvPr id="363" name="Google Shape;363;p60"/>
          <p:cNvSpPr txBox="1">
            <a:spLocks noGrp="1"/>
          </p:cNvSpPr>
          <p:nvPr>
            <p:ph type="title"/>
          </p:nvPr>
        </p:nvSpPr>
        <p:spPr>
          <a:xfrm>
            <a:off x="1404257" y="2727018"/>
            <a:ext cx="3824483" cy="778969"/>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800"/>
              <a:buFont typeface="Arial"/>
              <a:buNone/>
              <a:defRPr sz="48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64" name="Google Shape;364;p60"/>
          <p:cNvCxnSpPr/>
          <p:nvPr/>
        </p:nvCxnSpPr>
        <p:spPr>
          <a:xfrm>
            <a:off x="882200" y="2808161"/>
            <a:ext cx="0" cy="594911"/>
          </a:xfrm>
          <a:prstGeom prst="straightConnector1">
            <a:avLst/>
          </a:prstGeom>
          <a:noFill/>
          <a:ln w="381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74206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 Line_white">
  <p:cSld name="1 Line_white">
    <p:spTree>
      <p:nvGrpSpPr>
        <p:cNvPr id="1" name="Shape 365"/>
        <p:cNvGrpSpPr/>
        <p:nvPr/>
      </p:nvGrpSpPr>
      <p:grpSpPr>
        <a:xfrm>
          <a:off x="0" y="0"/>
          <a:ext cx="0" cy="0"/>
          <a:chOff x="0" y="0"/>
          <a:chExt cx="0" cy="0"/>
        </a:xfrm>
      </p:grpSpPr>
      <p:sp>
        <p:nvSpPr>
          <p:cNvPr id="366" name="Google Shape;366;p61"/>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a:solidFill>
                  <a:srgbClr val="3D3D3D"/>
                </a:solidFill>
                <a:latin typeface="Arial"/>
                <a:ea typeface="Arial"/>
                <a:cs typeface="Arial"/>
                <a:sym typeface="Arial"/>
              </a:rPr>
              <a:t>‹#›</a:t>
            </a:fld>
            <a:endParaRPr sz="800">
              <a:solidFill>
                <a:srgbClr val="3D3D3D"/>
              </a:solidFill>
              <a:latin typeface="Arial"/>
              <a:ea typeface="Arial"/>
              <a:cs typeface="Arial"/>
              <a:sym typeface="Arial"/>
            </a:endParaRPr>
          </a:p>
        </p:txBody>
      </p:sp>
      <p:cxnSp>
        <p:nvCxnSpPr>
          <p:cNvPr id="367" name="Google Shape;367;p61"/>
          <p:cNvCxnSpPr/>
          <p:nvPr/>
        </p:nvCxnSpPr>
        <p:spPr>
          <a:xfrm>
            <a:off x="546100" y="533400"/>
            <a:ext cx="0" cy="457200"/>
          </a:xfrm>
          <a:prstGeom prst="straightConnector1">
            <a:avLst/>
          </a:prstGeom>
          <a:noFill/>
          <a:ln w="38100" cap="flat" cmpd="sng">
            <a:solidFill>
              <a:schemeClr val="accent1"/>
            </a:solidFill>
            <a:prstDash val="solid"/>
            <a:miter lim="800000"/>
            <a:headEnd type="none" w="sm" len="sm"/>
            <a:tailEnd type="none" w="sm" len="sm"/>
          </a:ln>
        </p:spPr>
      </p:cxnSp>
      <p:sp>
        <p:nvSpPr>
          <p:cNvPr id="368" name="Google Shape;368;p61"/>
          <p:cNvSpPr txBox="1">
            <a:spLocks noGrp="1"/>
          </p:cNvSpPr>
          <p:nvPr>
            <p:ph type="subTitle" idx="1"/>
          </p:nvPr>
        </p:nvSpPr>
        <p:spPr>
          <a:xfrm>
            <a:off x="838200" y="533400"/>
            <a:ext cx="6448865" cy="449366"/>
          </a:xfrm>
          <a:prstGeom prst="rect">
            <a:avLst/>
          </a:prstGeom>
          <a:noFill/>
          <a:ln>
            <a:noFill/>
          </a:ln>
        </p:spPr>
        <p:txBody>
          <a:bodyPr spcFirstLastPara="1" wrap="square" lIns="0" tIns="0" rIns="0" bIns="0" anchor="ctr" anchorCtr="0">
            <a:noAutofit/>
          </a:bodyPr>
          <a:lstStyle>
            <a:lvl1pPr lvl="0" algn="l">
              <a:lnSpc>
                <a:spcPct val="100000"/>
              </a:lnSpc>
              <a:spcBef>
                <a:spcPts val="1000"/>
              </a:spcBef>
              <a:spcAft>
                <a:spcPts val="0"/>
              </a:spcAft>
              <a:buSzPts val="3800"/>
              <a:buFont typeface="Arial"/>
              <a:buNone/>
              <a:defRPr sz="3800" b="1">
                <a:solidFill>
                  <a:schemeClr val="dk2"/>
                </a:solidFill>
              </a:defRPr>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1985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9"/>
        <p:cNvGrpSpPr/>
        <p:nvPr/>
      </p:nvGrpSpPr>
      <p:grpSpPr>
        <a:xfrm>
          <a:off x="0" y="0"/>
          <a:ext cx="0" cy="0"/>
          <a:chOff x="0" y="0"/>
          <a:chExt cx="0" cy="0"/>
        </a:xfrm>
      </p:grpSpPr>
      <p:sp>
        <p:nvSpPr>
          <p:cNvPr id="370" name="Google Shape;370;p62"/>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62"/>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lnSpc>
                <a:spcPct val="100000"/>
              </a:lnSpc>
              <a:spcBef>
                <a:spcPts val="1000"/>
              </a:spcBef>
              <a:spcAft>
                <a:spcPts val="0"/>
              </a:spcAft>
              <a:buSzPts val="2400"/>
              <a:buFont typeface="Arial"/>
              <a:buNone/>
              <a:defRPr sz="2400"/>
            </a:lvl1pPr>
            <a:lvl2pPr lvl="1" algn="ctr">
              <a:lnSpc>
                <a:spcPct val="100000"/>
              </a:lnSpc>
              <a:spcBef>
                <a:spcPts val="1000"/>
              </a:spcBef>
              <a:spcAft>
                <a:spcPts val="0"/>
              </a:spcAft>
              <a:buSzPts val="20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280"/>
              <a:buNone/>
              <a:defRPr sz="1600"/>
            </a:lvl4pPr>
            <a:lvl5pPr lvl="4" algn="ctr">
              <a:lnSpc>
                <a:spcPct val="100000"/>
              </a:lnSpc>
              <a:spcBef>
                <a:spcPts val="300"/>
              </a:spcBef>
              <a:spcAft>
                <a:spcPts val="0"/>
              </a:spcAft>
              <a:buSzPts val="1280"/>
              <a:buNone/>
              <a:defRPr sz="1600"/>
            </a:lvl5pPr>
            <a:lvl6pPr lvl="5" algn="ctr">
              <a:lnSpc>
                <a:spcPct val="100000"/>
              </a:lnSpc>
              <a:spcBef>
                <a:spcPts val="0"/>
              </a:spcBef>
              <a:spcAft>
                <a:spcPts val="0"/>
              </a:spcAft>
              <a:buSzPts val="1600"/>
              <a:buFont typeface="Arial"/>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2" name="Google Shape;372;p6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3" name="Google Shape;373;p6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4" name="Google Shape;374;p6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39179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3 Line White_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F45D6A-F5D0-1D4B-98C0-5857F8329851}"/>
              </a:ext>
            </a:extLst>
          </p:cNvPr>
          <p:cNvSpPr/>
          <p:nvPr userDrawn="1"/>
        </p:nvSpPr>
        <p:spPr>
          <a:xfrm>
            <a:off x="1107583" y="6468920"/>
            <a:ext cx="6651938" cy="303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24E573D7-E786-EA41-8F13-D2657A659D3C}"/>
              </a:ext>
            </a:extLst>
          </p:cNvPr>
          <p:cNvSpPr>
            <a:spLocks noGrp="1"/>
          </p:cNvSpPr>
          <p:nvPr>
            <p:ph type="pic" sz="quarter" idx="12" hasCustomPrompt="1"/>
          </p:nvPr>
        </p:nvSpPr>
        <p:spPr>
          <a:xfrm>
            <a:off x="6096000" y="85725"/>
            <a:ext cx="6096000" cy="6772275"/>
          </a:xfrm>
          <a:prstGeom prst="rect">
            <a:avLst/>
          </a:prstGeom>
          <a:noFill/>
        </p:spPr>
        <p:txBody>
          <a:bodyPr anchor="ctr"/>
          <a:lstStyle>
            <a:lvl1pPr marL="0" indent="0" algn="ctr">
              <a:buFontTx/>
              <a:buNone/>
              <a:defRPr/>
            </a:lvl1pPr>
          </a:lstStyle>
          <a:p>
            <a:r>
              <a:rPr lang="en-US" dirty="0"/>
              <a:t>Click to change Picture</a:t>
            </a:r>
          </a:p>
        </p:txBody>
      </p:sp>
      <p:pic>
        <p:nvPicPr>
          <p:cNvPr id="15" name="Picture 14" descr="Graphical user interface&#10;&#10;Description automatically generated with low confidence">
            <a:extLst>
              <a:ext uri="{FF2B5EF4-FFF2-40B4-BE49-F238E27FC236}">
                <a16:creationId xmlns:a16="http://schemas.microsoft.com/office/drawing/2014/main" id="{F101B51F-CF3C-7649-B281-FA2948ECE8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38460" y="6314916"/>
            <a:ext cx="1485900" cy="404225"/>
          </a:xfrm>
          <a:prstGeom prst="rect">
            <a:avLst/>
          </a:prstGeom>
        </p:spPr>
      </p:pic>
      <p:sp>
        <p:nvSpPr>
          <p:cNvPr id="17" name="TextBox 16">
            <a:extLst>
              <a:ext uri="{FF2B5EF4-FFF2-40B4-BE49-F238E27FC236}">
                <a16:creationId xmlns:a16="http://schemas.microsoft.com/office/drawing/2014/main" id="{32D00FD1-20B4-6D44-9B85-0845A34F9E69}"/>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8" name="Title Placeholder 4">
            <a:extLst>
              <a:ext uri="{FF2B5EF4-FFF2-40B4-BE49-F238E27FC236}">
                <a16:creationId xmlns:a16="http://schemas.microsoft.com/office/drawing/2014/main" id="{33539AF6-7B28-9F4E-BA3E-9A0D57D980C4}"/>
              </a:ext>
            </a:extLst>
          </p:cNvPr>
          <p:cNvSpPr>
            <a:spLocks noGrp="1"/>
          </p:cNvSpPr>
          <p:nvPr>
            <p:ph type="title" hasCustomPrompt="1"/>
          </p:nvPr>
        </p:nvSpPr>
        <p:spPr>
          <a:xfrm>
            <a:off x="838200" y="530478"/>
            <a:ext cx="4976973" cy="1565450"/>
          </a:xfrm>
          <a:prstGeom prst="rect">
            <a:avLst/>
          </a:prstGeom>
        </p:spPr>
        <p:txBody>
          <a:bodyPr vert="horz" lIns="0" tIns="0" rIns="0" bIns="0" rtlCol="0" anchor="ctr">
            <a:noAutofit/>
          </a:bodyPr>
          <a:lstStyle>
            <a:lvl1pPr>
              <a:lnSpc>
                <a:spcPct val="100000"/>
              </a:lnSpc>
              <a:defRPr/>
            </a:lvl1pPr>
          </a:lstStyle>
          <a:p>
            <a:r>
              <a:rPr lang="en-US" dirty="0"/>
              <a:t>Three </a:t>
            </a:r>
            <a:br>
              <a:rPr lang="en-US" dirty="0"/>
            </a:br>
            <a:r>
              <a:rPr lang="en-US" dirty="0"/>
              <a:t>Line </a:t>
            </a:r>
            <a:br>
              <a:rPr lang="en-US" dirty="0"/>
            </a:br>
            <a:r>
              <a:rPr lang="en-US" dirty="0"/>
              <a:t>Header</a:t>
            </a:r>
          </a:p>
        </p:txBody>
      </p:sp>
      <p:cxnSp>
        <p:nvCxnSpPr>
          <p:cNvPr id="19" name="Straight Connector 18">
            <a:extLst>
              <a:ext uri="{FF2B5EF4-FFF2-40B4-BE49-F238E27FC236}">
                <a16:creationId xmlns:a16="http://schemas.microsoft.com/office/drawing/2014/main" id="{FAA7235A-6F2A-1F4C-A534-8C1C89FE4B83}"/>
              </a:ext>
            </a:extLst>
          </p:cNvPr>
          <p:cNvCxnSpPr>
            <a:cxnSpLocks/>
          </p:cNvCxnSpPr>
          <p:nvPr userDrawn="1"/>
        </p:nvCxnSpPr>
        <p:spPr>
          <a:xfrm>
            <a:off x="544743" y="533400"/>
            <a:ext cx="0" cy="155448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B3667B45-994F-424F-A0DD-B55680C8A941}"/>
              </a:ext>
            </a:extLst>
          </p:cNvPr>
          <p:cNvSpPr>
            <a:spLocks noGrp="1"/>
          </p:cNvSpPr>
          <p:nvPr>
            <p:ph type="body" sz="quarter" idx="10"/>
          </p:nvPr>
        </p:nvSpPr>
        <p:spPr>
          <a:xfrm>
            <a:off x="838200" y="2898312"/>
            <a:ext cx="4860229" cy="3502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a:extLst>
              <a:ext uri="{FF2B5EF4-FFF2-40B4-BE49-F238E27FC236}">
                <a16:creationId xmlns:a16="http://schemas.microsoft.com/office/drawing/2014/main" id="{BC40E598-ED74-8445-8492-FFA3A86DD050}"/>
              </a:ext>
            </a:extLst>
          </p:cNvPr>
          <p:cNvSpPr>
            <a:spLocks noGrp="1"/>
          </p:cNvSpPr>
          <p:nvPr>
            <p:ph type="subTitle" idx="1" hasCustomPrompt="1"/>
          </p:nvPr>
        </p:nvSpPr>
        <p:spPr>
          <a:xfrm>
            <a:off x="838200" y="2263312"/>
            <a:ext cx="4647877" cy="368522"/>
          </a:xfrm>
          <a:prstGeom prst="rect">
            <a:avLst/>
          </a:prstGeom>
        </p:spPr>
        <p:txBody>
          <a:bodyPr lIns="0" rIns="0">
            <a:noAutofit/>
          </a:bodyPr>
          <a:lstStyle>
            <a:lvl1pPr marL="0" indent="0" algn="l">
              <a:lnSpc>
                <a:spcPct val="100000"/>
              </a:lnSpc>
              <a:buNone/>
              <a:defRPr sz="20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text</a:t>
            </a:r>
          </a:p>
        </p:txBody>
      </p:sp>
    </p:spTree>
    <p:extLst>
      <p:ext uri="{BB962C8B-B14F-4D97-AF65-F5344CB8AC3E}">
        <p14:creationId xmlns:p14="http://schemas.microsoft.com/office/powerpoint/2010/main" val="145193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ark Cover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2D3F84-BD95-4F43-A77E-56DA9239AD1A}"/>
              </a:ext>
            </a:extLst>
          </p:cNvPr>
          <p:cNvSpPr/>
          <p:nvPr userDrawn="1"/>
        </p:nvSpPr>
        <p:spPr>
          <a:xfrm>
            <a:off x="0" y="88901"/>
            <a:ext cx="12192000" cy="67690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A64E7A-9EA7-9149-A03B-173D0A2150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29" t="5843" r="24779" b="26363"/>
          <a:stretch/>
        </p:blipFill>
        <p:spPr>
          <a:xfrm>
            <a:off x="4381500" y="92075"/>
            <a:ext cx="7810500" cy="6769100"/>
          </a:xfrm>
          <a:prstGeom prst="rect">
            <a:avLst/>
          </a:prstGeom>
        </p:spPr>
      </p:pic>
      <p:pic>
        <p:nvPicPr>
          <p:cNvPr id="9" name="Picture 8">
            <a:extLst>
              <a:ext uri="{FF2B5EF4-FFF2-40B4-BE49-F238E27FC236}">
                <a16:creationId xmlns:a16="http://schemas.microsoft.com/office/drawing/2014/main" id="{FDDFB179-363E-4B48-AAB6-57247EC6891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1" y="705916"/>
            <a:ext cx="3374036" cy="917874"/>
          </a:xfrm>
          <a:prstGeom prst="rect">
            <a:avLst/>
          </a:prstGeom>
        </p:spPr>
      </p:pic>
      <p:sp>
        <p:nvSpPr>
          <p:cNvPr id="11" name="Subtitle 6">
            <a:extLst>
              <a:ext uri="{FF2B5EF4-FFF2-40B4-BE49-F238E27FC236}">
                <a16:creationId xmlns:a16="http://schemas.microsoft.com/office/drawing/2014/main" id="{9501DF62-4C58-1E4C-9BCF-2E38829E9AE3}"/>
              </a:ext>
            </a:extLst>
          </p:cNvPr>
          <p:cNvSpPr>
            <a:spLocks noGrp="1"/>
          </p:cNvSpPr>
          <p:nvPr>
            <p:ph type="subTitle" idx="1" hasCustomPrompt="1"/>
          </p:nvPr>
        </p:nvSpPr>
        <p:spPr>
          <a:xfrm>
            <a:off x="1402996" y="4497865"/>
            <a:ext cx="4054534" cy="369332"/>
          </a:xfrm>
        </p:spPr>
        <p:txBody>
          <a:bodyPr/>
          <a:lstStyle>
            <a:lvl1pPr>
              <a:defRPr sz="2400">
                <a:solidFill>
                  <a:schemeClr val="bg2"/>
                </a:solidFill>
              </a:defRPr>
            </a:lvl1pPr>
          </a:lstStyle>
          <a:p>
            <a:r>
              <a:rPr lang="en-US" dirty="0"/>
              <a:t>Name</a:t>
            </a:r>
          </a:p>
        </p:txBody>
      </p:sp>
      <p:sp>
        <p:nvSpPr>
          <p:cNvPr id="12" name="Text Placeholder 7">
            <a:extLst>
              <a:ext uri="{FF2B5EF4-FFF2-40B4-BE49-F238E27FC236}">
                <a16:creationId xmlns:a16="http://schemas.microsoft.com/office/drawing/2014/main" id="{B1362690-9076-5044-BCD3-4B37F7EB481D}"/>
              </a:ext>
            </a:extLst>
          </p:cNvPr>
          <p:cNvSpPr>
            <a:spLocks noGrp="1"/>
          </p:cNvSpPr>
          <p:nvPr>
            <p:ph type="body" idx="13" hasCustomPrompt="1"/>
          </p:nvPr>
        </p:nvSpPr>
        <p:spPr>
          <a:xfrm>
            <a:off x="1402996" y="5059393"/>
            <a:ext cx="4069057" cy="246221"/>
          </a:xfrm>
        </p:spPr>
        <p:txBody>
          <a:bodyPr/>
          <a:lstStyle>
            <a:lvl1pPr>
              <a:defRPr>
                <a:solidFill>
                  <a:schemeClr val="bg1"/>
                </a:solidFill>
              </a:defRPr>
            </a:lvl1pPr>
          </a:lstStyle>
          <a:p>
            <a:r>
              <a:rPr lang="en-US" dirty="0"/>
              <a:t>Title</a:t>
            </a:r>
          </a:p>
        </p:txBody>
      </p:sp>
      <p:sp>
        <p:nvSpPr>
          <p:cNvPr id="14" name="TextBox 13">
            <a:extLst>
              <a:ext uri="{FF2B5EF4-FFF2-40B4-BE49-F238E27FC236}">
                <a16:creationId xmlns:a16="http://schemas.microsoft.com/office/drawing/2014/main" id="{2719653B-8E6D-8B4D-B55A-04B98801E4F7}"/>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8586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Cover 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D4038-0BDF-9745-BBF6-9C096C59E2EB}"/>
              </a:ext>
            </a:extLst>
          </p:cNvPr>
          <p:cNvSpPr/>
          <p:nvPr userDrawn="1"/>
        </p:nvSpPr>
        <p:spPr>
          <a:xfrm>
            <a:off x="0" y="6337300"/>
            <a:ext cx="12179300" cy="520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dots&#10;&#10;Description automatically generated with medium confidence">
            <a:extLst>
              <a:ext uri="{FF2B5EF4-FFF2-40B4-BE49-F238E27FC236}">
                <a16:creationId xmlns:a16="http://schemas.microsoft.com/office/drawing/2014/main" id="{19153141-0E8C-7448-85A4-57AA89E7E775}"/>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F87B53DC-D5BE-7B4E-83FF-B3A6A800440D}"/>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chemeClr val="bg1"/>
                </a:solidFill>
                <a:effectLst/>
                <a:latin typeface="+mn-lt"/>
                <a:ea typeface="+mn-ea"/>
                <a:cs typeface="+mn-cs"/>
              </a:rPr>
              <a:t>Copyright © 2022 Broadcom. All Rights Reserved. The term "Broadcom" refers to Broadcom, Inc. and/or its subsidiaries.</a:t>
            </a:r>
            <a:endParaRPr lang="en-US" sz="600" dirty="0">
              <a:solidFill>
                <a:schemeClr val="bg1"/>
              </a:solidFill>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76D9DBD-DB1F-7641-8B00-AFA12921209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08160" y="705916"/>
            <a:ext cx="3374036" cy="917874"/>
          </a:xfrm>
          <a:prstGeom prst="rect">
            <a:avLst/>
          </a:prstGeom>
        </p:spPr>
      </p:pic>
      <p:sp>
        <p:nvSpPr>
          <p:cNvPr id="11" name="Subtitle 6">
            <a:extLst>
              <a:ext uri="{FF2B5EF4-FFF2-40B4-BE49-F238E27FC236}">
                <a16:creationId xmlns:a16="http://schemas.microsoft.com/office/drawing/2014/main" id="{17F4DCBA-7713-8447-AAAE-73A5E07A5860}"/>
              </a:ext>
            </a:extLst>
          </p:cNvPr>
          <p:cNvSpPr>
            <a:spLocks noGrp="1"/>
          </p:cNvSpPr>
          <p:nvPr>
            <p:ph type="subTitle" idx="1" hasCustomPrompt="1"/>
          </p:nvPr>
        </p:nvSpPr>
        <p:spPr>
          <a:xfrm>
            <a:off x="1402995" y="4497865"/>
            <a:ext cx="4054534" cy="369332"/>
          </a:xfrm>
        </p:spPr>
        <p:txBody>
          <a:bodyPr/>
          <a:lstStyle>
            <a:lvl1pPr>
              <a:defRPr sz="2400">
                <a:solidFill>
                  <a:schemeClr val="bg2"/>
                </a:solidFill>
              </a:defRPr>
            </a:lvl1pPr>
          </a:lstStyle>
          <a:p>
            <a:r>
              <a:rPr lang="en-US" dirty="0"/>
              <a:t>Name</a:t>
            </a:r>
          </a:p>
        </p:txBody>
      </p:sp>
      <p:sp>
        <p:nvSpPr>
          <p:cNvPr id="16" name="Text Placeholder 7">
            <a:extLst>
              <a:ext uri="{FF2B5EF4-FFF2-40B4-BE49-F238E27FC236}">
                <a16:creationId xmlns:a16="http://schemas.microsoft.com/office/drawing/2014/main" id="{78C083AD-00A0-2F44-9775-3D49B064D1AB}"/>
              </a:ext>
            </a:extLst>
          </p:cNvPr>
          <p:cNvSpPr>
            <a:spLocks noGrp="1"/>
          </p:cNvSpPr>
          <p:nvPr>
            <p:ph type="body" idx="13" hasCustomPrompt="1"/>
          </p:nvPr>
        </p:nvSpPr>
        <p:spPr>
          <a:xfrm>
            <a:off x="1402995" y="5059393"/>
            <a:ext cx="4069057" cy="246221"/>
          </a:xfrm>
        </p:spPr>
        <p:txBody>
          <a:bodyPr/>
          <a:lstStyle>
            <a:lvl1pPr>
              <a:defRPr>
                <a:solidFill>
                  <a:schemeClr val="bg1"/>
                </a:solidFill>
              </a:defRPr>
            </a:lvl1pPr>
          </a:lstStyle>
          <a:p>
            <a:r>
              <a:rPr lang="en-US"/>
              <a:t>Title</a:t>
            </a:r>
          </a:p>
        </p:txBody>
      </p:sp>
    </p:spTree>
    <p:extLst>
      <p:ext uri="{BB962C8B-B14F-4D97-AF65-F5344CB8AC3E}">
        <p14:creationId xmlns:p14="http://schemas.microsoft.com/office/powerpoint/2010/main" val="192202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Cover 1">
    <p:spTree>
      <p:nvGrpSpPr>
        <p:cNvPr id="1" name=""/>
        <p:cNvGrpSpPr/>
        <p:nvPr/>
      </p:nvGrpSpPr>
      <p:grpSpPr>
        <a:xfrm>
          <a:off x="0" y="0"/>
          <a:ext cx="0" cy="0"/>
          <a:chOff x="0" y="0"/>
          <a:chExt cx="0" cy="0"/>
        </a:xfrm>
      </p:grpSpPr>
      <p:pic>
        <p:nvPicPr>
          <p:cNvPr id="4" name="Picture 3" descr="A picture containing sky, outdoor, scene, stage&#10;&#10;Description automatically generated">
            <a:extLst>
              <a:ext uri="{FF2B5EF4-FFF2-40B4-BE49-F238E27FC236}">
                <a16:creationId xmlns:a16="http://schemas.microsoft.com/office/drawing/2014/main" id="{932F4024-174F-1041-8AD5-DB5B87620B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90700"/>
            <a:ext cx="12192000" cy="5067300"/>
          </a:xfrm>
          <a:prstGeom prst="rect">
            <a:avLst/>
          </a:prstGeom>
        </p:spPr>
      </p:pic>
      <p:sp>
        <p:nvSpPr>
          <p:cNvPr id="15" name="TextBox 14">
            <a:extLst>
              <a:ext uri="{FF2B5EF4-FFF2-40B4-BE49-F238E27FC236}">
                <a16:creationId xmlns:a16="http://schemas.microsoft.com/office/drawing/2014/main" id="{685CB6CF-D4A7-EA4F-8E7F-80246C5C77AA}"/>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CD33E77C-06A1-5A4B-A47C-130A44B76625}"/>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90703"/>
            <a:ext cx="12192000" cy="6858000"/>
          </a:xfrm>
          <a:prstGeom prst="rect">
            <a:avLst/>
          </a:prstGeom>
        </p:spPr>
      </p:pic>
      <p:pic>
        <p:nvPicPr>
          <p:cNvPr id="13" name="Picture 12">
            <a:extLst>
              <a:ext uri="{FF2B5EF4-FFF2-40B4-BE49-F238E27FC236}">
                <a16:creationId xmlns:a16="http://schemas.microsoft.com/office/drawing/2014/main" id="{3FDC2D9B-4942-694B-A638-1544D701E7F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57925" y="487715"/>
            <a:ext cx="3099710" cy="843245"/>
          </a:xfrm>
          <a:prstGeom prst="rect">
            <a:avLst/>
          </a:prstGeom>
        </p:spPr>
      </p:pic>
      <p:sp>
        <p:nvSpPr>
          <p:cNvPr id="16" name="Text Placeholder 7">
            <a:extLst>
              <a:ext uri="{FF2B5EF4-FFF2-40B4-BE49-F238E27FC236}">
                <a16:creationId xmlns:a16="http://schemas.microsoft.com/office/drawing/2014/main" id="{53FD82FF-A178-6149-BEE6-4A5E38F6C612}"/>
              </a:ext>
            </a:extLst>
          </p:cNvPr>
          <p:cNvSpPr>
            <a:spLocks noGrp="1"/>
          </p:cNvSpPr>
          <p:nvPr>
            <p:ph type="body" idx="14" hasCustomPrompt="1"/>
          </p:nvPr>
        </p:nvSpPr>
        <p:spPr>
          <a:xfrm>
            <a:off x="1100820" y="3805862"/>
            <a:ext cx="4069057" cy="246221"/>
          </a:xfrm>
        </p:spPr>
        <p:txBody>
          <a:bodyPr/>
          <a:lstStyle>
            <a:lvl1pPr>
              <a:defRPr>
                <a:solidFill>
                  <a:schemeClr val="tx2"/>
                </a:solidFill>
              </a:defRPr>
            </a:lvl1pPr>
          </a:lstStyle>
          <a:p>
            <a:r>
              <a:rPr lang="en-US" dirty="0"/>
              <a:t>Title</a:t>
            </a:r>
          </a:p>
        </p:txBody>
      </p:sp>
      <p:sp>
        <p:nvSpPr>
          <p:cNvPr id="19" name="Subtitle 6">
            <a:extLst>
              <a:ext uri="{FF2B5EF4-FFF2-40B4-BE49-F238E27FC236}">
                <a16:creationId xmlns:a16="http://schemas.microsoft.com/office/drawing/2014/main" id="{119D9239-9E6C-B04D-856A-BC342CDF84E2}"/>
              </a:ext>
            </a:extLst>
          </p:cNvPr>
          <p:cNvSpPr>
            <a:spLocks noGrp="1"/>
          </p:cNvSpPr>
          <p:nvPr>
            <p:ph type="subTitle" idx="1" hasCustomPrompt="1"/>
          </p:nvPr>
        </p:nvSpPr>
        <p:spPr>
          <a:xfrm>
            <a:off x="1100820" y="3234907"/>
            <a:ext cx="4054534" cy="369332"/>
          </a:xfrm>
        </p:spPr>
        <p:txBody>
          <a:bodyPr/>
          <a:lstStyle>
            <a:lvl1pPr>
              <a:defRPr sz="2400">
                <a:solidFill>
                  <a:schemeClr val="bg2"/>
                </a:solidFill>
              </a:defRPr>
            </a:lvl1pPr>
          </a:lstStyle>
          <a:p>
            <a:r>
              <a:rPr lang="en-US" dirty="0"/>
              <a:t>Name</a:t>
            </a:r>
          </a:p>
        </p:txBody>
      </p:sp>
    </p:spTree>
    <p:extLst>
      <p:ext uri="{BB962C8B-B14F-4D97-AF65-F5344CB8AC3E}">
        <p14:creationId xmlns:p14="http://schemas.microsoft.com/office/powerpoint/2010/main" val="18097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ark Cover 3">
    <p:spTree>
      <p:nvGrpSpPr>
        <p:cNvPr id="1" name=""/>
        <p:cNvGrpSpPr/>
        <p:nvPr/>
      </p:nvGrpSpPr>
      <p:grpSpPr>
        <a:xfrm>
          <a:off x="0" y="0"/>
          <a:ext cx="0" cy="0"/>
          <a:chOff x="0" y="0"/>
          <a:chExt cx="0" cy="0"/>
        </a:xfrm>
      </p:grpSpPr>
      <p:pic>
        <p:nvPicPr>
          <p:cNvPr id="4" name="Picture 3" descr="A picture containing sky, outdoor, scene, stage&#10;&#10;Description automatically generated">
            <a:extLst>
              <a:ext uri="{FF2B5EF4-FFF2-40B4-BE49-F238E27FC236}">
                <a16:creationId xmlns:a16="http://schemas.microsoft.com/office/drawing/2014/main" id="{932F4024-174F-1041-8AD5-DB5B87620B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90700"/>
            <a:ext cx="12192000" cy="5067300"/>
          </a:xfrm>
          <a:prstGeom prst="rect">
            <a:avLst/>
          </a:prstGeom>
        </p:spPr>
      </p:pic>
      <p:sp>
        <p:nvSpPr>
          <p:cNvPr id="15" name="TextBox 14">
            <a:extLst>
              <a:ext uri="{FF2B5EF4-FFF2-40B4-BE49-F238E27FC236}">
                <a16:creationId xmlns:a16="http://schemas.microsoft.com/office/drawing/2014/main" id="{685CB6CF-D4A7-EA4F-8E7F-80246C5C77AA}"/>
              </a:ext>
            </a:extLst>
          </p:cNvPr>
          <p:cNvSpPr txBox="1"/>
          <p:nvPr userDrawn="1"/>
        </p:nvSpPr>
        <p:spPr>
          <a:xfrm>
            <a:off x="1214836" y="650044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a:solidFill>
                  <a:schemeClr val="bg1"/>
                </a:solidFill>
                <a:effectLst/>
                <a:latin typeface="+mn-lt"/>
                <a:ea typeface="+mn-ea"/>
                <a:cs typeface="+mn-cs"/>
              </a:rPr>
              <a:t>Copyright © 2022 Broadcom. All Rights Reserved. The term "Broadcom" refers to Broadcom, Inc. and/or its subsidiaries.</a:t>
            </a:r>
            <a:endParaRPr lang="en-US" sz="600">
              <a:solidFill>
                <a:schemeClr val="bg1"/>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DC6F84E8-7DD4-9E4A-B1A8-A3D1DD24A0D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90703"/>
            <a:ext cx="12192000" cy="6858000"/>
          </a:xfrm>
          <a:prstGeom prst="rect">
            <a:avLst/>
          </a:prstGeom>
        </p:spPr>
      </p:pic>
      <p:pic>
        <p:nvPicPr>
          <p:cNvPr id="8" name="Picture 7">
            <a:extLst>
              <a:ext uri="{FF2B5EF4-FFF2-40B4-BE49-F238E27FC236}">
                <a16:creationId xmlns:a16="http://schemas.microsoft.com/office/drawing/2014/main" id="{650D35A4-A56E-D842-AD79-7FAFF75CD73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57925" y="487715"/>
            <a:ext cx="3099710" cy="843246"/>
          </a:xfrm>
          <a:prstGeom prst="rect">
            <a:avLst/>
          </a:prstGeom>
        </p:spPr>
      </p:pic>
      <p:sp>
        <p:nvSpPr>
          <p:cNvPr id="20" name="Text Placeholder 7">
            <a:extLst>
              <a:ext uri="{FF2B5EF4-FFF2-40B4-BE49-F238E27FC236}">
                <a16:creationId xmlns:a16="http://schemas.microsoft.com/office/drawing/2014/main" id="{A1EF30D5-C194-EC48-AD77-974DC17B294B}"/>
              </a:ext>
            </a:extLst>
          </p:cNvPr>
          <p:cNvSpPr>
            <a:spLocks noGrp="1"/>
          </p:cNvSpPr>
          <p:nvPr>
            <p:ph type="body" idx="14" hasCustomPrompt="1"/>
          </p:nvPr>
        </p:nvSpPr>
        <p:spPr>
          <a:xfrm>
            <a:off x="1100820" y="3805862"/>
            <a:ext cx="4069057" cy="246221"/>
          </a:xfrm>
        </p:spPr>
        <p:txBody>
          <a:bodyPr/>
          <a:lstStyle>
            <a:lvl1pPr>
              <a:defRPr>
                <a:solidFill>
                  <a:schemeClr val="bg1"/>
                </a:solidFill>
              </a:defRPr>
            </a:lvl1pPr>
          </a:lstStyle>
          <a:p>
            <a:r>
              <a:rPr lang="en-US" dirty="0"/>
              <a:t>Title</a:t>
            </a:r>
          </a:p>
        </p:txBody>
      </p:sp>
      <p:sp>
        <p:nvSpPr>
          <p:cNvPr id="21" name="Subtitle 6">
            <a:extLst>
              <a:ext uri="{FF2B5EF4-FFF2-40B4-BE49-F238E27FC236}">
                <a16:creationId xmlns:a16="http://schemas.microsoft.com/office/drawing/2014/main" id="{2D7771A5-F1B4-5B42-AC95-8458BC1E6A81}"/>
              </a:ext>
            </a:extLst>
          </p:cNvPr>
          <p:cNvSpPr>
            <a:spLocks noGrp="1"/>
          </p:cNvSpPr>
          <p:nvPr>
            <p:ph type="subTitle" idx="1" hasCustomPrompt="1"/>
          </p:nvPr>
        </p:nvSpPr>
        <p:spPr>
          <a:xfrm>
            <a:off x="1100820" y="3234907"/>
            <a:ext cx="4054534" cy="369332"/>
          </a:xfrm>
        </p:spPr>
        <p:txBody>
          <a:bodyPr/>
          <a:lstStyle>
            <a:lvl1pPr>
              <a:defRPr sz="2400">
                <a:solidFill>
                  <a:schemeClr val="bg2"/>
                </a:solidFill>
              </a:defRPr>
            </a:lvl1pPr>
          </a:lstStyle>
          <a:p>
            <a:r>
              <a:rPr lang="en-US" dirty="0"/>
              <a:t>Name</a:t>
            </a:r>
          </a:p>
        </p:txBody>
      </p:sp>
    </p:spTree>
    <p:extLst>
      <p:ext uri="{BB962C8B-B14F-4D97-AF65-F5344CB8AC3E}">
        <p14:creationId xmlns:p14="http://schemas.microsoft.com/office/powerpoint/2010/main" val="275593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vOps White 1">
    <p:spTree>
      <p:nvGrpSpPr>
        <p:cNvPr id="1" name=""/>
        <p:cNvGrpSpPr/>
        <p:nvPr/>
      </p:nvGrpSpPr>
      <p:grpSpPr>
        <a:xfrm>
          <a:off x="0" y="0"/>
          <a:ext cx="0" cy="0"/>
          <a:chOff x="0" y="0"/>
          <a:chExt cx="0" cy="0"/>
        </a:xfrm>
      </p:grpSpPr>
      <p:sp>
        <p:nvSpPr>
          <p:cNvPr id="28" name="Slide Number Placeholder 5">
            <a:extLst>
              <a:ext uri="{FF2B5EF4-FFF2-40B4-BE49-F238E27FC236}">
                <a16:creationId xmlns:a16="http://schemas.microsoft.com/office/drawing/2014/main" id="{2DCAE32D-9D88-EA45-A6D6-6168866B225D}"/>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chemeClr val="bg1"/>
                </a:solidFill>
                <a:latin typeface="Arial" panose="020B0604020202020204" pitchFamily="34" charset="0"/>
                <a:ea typeface="IBM Plex Sans" charset="0"/>
                <a:cs typeface="Arial" panose="020B0604020202020204" pitchFamily="34" charset="0"/>
              </a:rPr>
              <a:pPr algn="l" defTabSz="913429"/>
              <a:t>‹#›</a:t>
            </a:fld>
            <a:endParaRPr lang="en-US" sz="800" spc="0">
              <a:solidFill>
                <a:schemeClr val="bg1"/>
              </a:solidFill>
              <a:latin typeface="Arial" panose="020B0604020202020204" pitchFamily="34" charset="0"/>
              <a:ea typeface="IBM Plex Sans" charset="0"/>
              <a:cs typeface="Arial" panose="020B0604020202020204" pitchFamily="34" charset="0"/>
            </a:endParaRPr>
          </a:p>
        </p:txBody>
      </p:sp>
      <p:pic>
        <p:nvPicPr>
          <p:cNvPr id="10" name="Picture 9">
            <a:extLst>
              <a:ext uri="{FF2B5EF4-FFF2-40B4-BE49-F238E27FC236}">
                <a16:creationId xmlns:a16="http://schemas.microsoft.com/office/drawing/2014/main" id="{D81C2257-A8FC-4F48-8FAA-0A480F0CC5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4793" y="952771"/>
            <a:ext cx="1599770" cy="1599770"/>
          </a:xfrm>
          <a:prstGeom prst="rect">
            <a:avLst/>
          </a:prstGeom>
        </p:spPr>
      </p:pic>
      <p:sp>
        <p:nvSpPr>
          <p:cNvPr id="13" name="Subtitle 8">
            <a:extLst>
              <a:ext uri="{FF2B5EF4-FFF2-40B4-BE49-F238E27FC236}">
                <a16:creationId xmlns:a16="http://schemas.microsoft.com/office/drawing/2014/main" id="{C7827534-7E18-8D4D-921A-8681EFB40AA8}"/>
              </a:ext>
            </a:extLst>
          </p:cNvPr>
          <p:cNvSpPr>
            <a:spLocks noGrp="1"/>
          </p:cNvSpPr>
          <p:nvPr>
            <p:ph type="subTitle" idx="1"/>
          </p:nvPr>
        </p:nvSpPr>
        <p:spPr>
          <a:xfrm>
            <a:off x="1354736" y="5105524"/>
            <a:ext cx="4647877" cy="368522"/>
          </a:xfrm>
        </p:spPr>
        <p:txBody>
          <a:bodyPr/>
          <a:lstStyle>
            <a:lvl1pPr>
              <a:defRPr sz="2400" b="1">
                <a:solidFill>
                  <a:schemeClr val="accent4"/>
                </a:solidFill>
              </a:defRPr>
            </a:lvl1pPr>
          </a:lstStyle>
          <a:p>
            <a:r>
              <a:rPr lang="en-US"/>
              <a:t>Click to edit Master subtitle style</a:t>
            </a:r>
            <a:endParaRPr lang="en-US" dirty="0"/>
          </a:p>
        </p:txBody>
      </p:sp>
      <p:sp>
        <p:nvSpPr>
          <p:cNvPr id="14" name="Picture Placeholder 454">
            <a:extLst>
              <a:ext uri="{FF2B5EF4-FFF2-40B4-BE49-F238E27FC236}">
                <a16:creationId xmlns:a16="http://schemas.microsoft.com/office/drawing/2014/main" id="{B0503436-7098-6540-A48B-6886900FE6FC}"/>
              </a:ext>
            </a:extLst>
          </p:cNvPr>
          <p:cNvSpPr>
            <a:spLocks noGrp="1"/>
          </p:cNvSpPr>
          <p:nvPr>
            <p:ph type="pic" sz="quarter" idx="10"/>
          </p:nvPr>
        </p:nvSpPr>
        <p:spPr>
          <a:xfrm>
            <a:off x="6882937" y="99566"/>
            <a:ext cx="5277789" cy="5117011"/>
          </a:xfrm>
          <a:custGeom>
            <a:avLst/>
            <a:gdLst>
              <a:gd name="connsiteX0" fmla="*/ 4105261 w 6024362"/>
              <a:gd name="connsiteY0" fmla="*/ 5803503 h 5840841"/>
              <a:gd name="connsiteX1" fmla="*/ 4114408 w 6024362"/>
              <a:gd name="connsiteY1" fmla="*/ 5807535 h 5840841"/>
              <a:gd name="connsiteX2" fmla="*/ 4117489 w 6024362"/>
              <a:gd name="connsiteY2" fmla="*/ 5812862 h 5840841"/>
              <a:gd name="connsiteX3" fmla="*/ 4108664 w 6024362"/>
              <a:gd name="connsiteY3" fmla="*/ 5829075 h 5840841"/>
              <a:gd name="connsiteX4" fmla="*/ 4095530 w 6024362"/>
              <a:gd name="connsiteY4" fmla="*/ 5825577 h 5840841"/>
              <a:gd name="connsiteX5" fmla="*/ 4095948 w 6024362"/>
              <a:gd name="connsiteY5" fmla="*/ 5807116 h 5840841"/>
              <a:gd name="connsiteX6" fmla="*/ 4105261 w 6024362"/>
              <a:gd name="connsiteY6" fmla="*/ 5803503 h 5840841"/>
              <a:gd name="connsiteX7" fmla="*/ 2470921 w 6024362"/>
              <a:gd name="connsiteY7" fmla="*/ 5803502 h 5840841"/>
              <a:gd name="connsiteX8" fmla="*/ 2480068 w 6024362"/>
              <a:gd name="connsiteY8" fmla="*/ 5807534 h 5840841"/>
              <a:gd name="connsiteX9" fmla="*/ 2483149 w 6024362"/>
              <a:gd name="connsiteY9" fmla="*/ 5812861 h 5840841"/>
              <a:gd name="connsiteX10" fmla="*/ 2474324 w 6024362"/>
              <a:gd name="connsiteY10" fmla="*/ 5829074 h 5840841"/>
              <a:gd name="connsiteX11" fmla="*/ 2461190 w 6024362"/>
              <a:gd name="connsiteY11" fmla="*/ 5825576 h 5840841"/>
              <a:gd name="connsiteX12" fmla="*/ 2461608 w 6024362"/>
              <a:gd name="connsiteY12" fmla="*/ 5807115 h 5840841"/>
              <a:gd name="connsiteX13" fmla="*/ 2470921 w 6024362"/>
              <a:gd name="connsiteY13" fmla="*/ 5803502 h 5840841"/>
              <a:gd name="connsiteX14" fmla="*/ 3696429 w 6024362"/>
              <a:gd name="connsiteY14" fmla="*/ 5794321 h 5840841"/>
              <a:gd name="connsiteX15" fmla="*/ 3712319 w 6024362"/>
              <a:gd name="connsiteY15" fmla="*/ 5800875 h 5840841"/>
              <a:gd name="connsiteX16" fmla="*/ 3718168 w 6024362"/>
              <a:gd name="connsiteY16" fmla="*/ 5810979 h 5840841"/>
              <a:gd name="connsiteX17" fmla="*/ 3702266 w 6024362"/>
              <a:gd name="connsiteY17" fmla="*/ 5838472 h 5840841"/>
              <a:gd name="connsiteX18" fmla="*/ 3680620 w 6024362"/>
              <a:gd name="connsiteY18" fmla="*/ 5832689 h 5840841"/>
              <a:gd name="connsiteX19" fmla="*/ 3680569 w 6024362"/>
              <a:gd name="connsiteY19" fmla="*/ 5800927 h 5840841"/>
              <a:gd name="connsiteX20" fmla="*/ 3696429 w 6024362"/>
              <a:gd name="connsiteY20" fmla="*/ 5794321 h 5840841"/>
              <a:gd name="connsiteX21" fmla="*/ 2879454 w 6024362"/>
              <a:gd name="connsiteY21" fmla="*/ 5794321 h 5840841"/>
              <a:gd name="connsiteX22" fmla="*/ 2895344 w 6024362"/>
              <a:gd name="connsiteY22" fmla="*/ 5800875 h 5840841"/>
              <a:gd name="connsiteX23" fmla="*/ 2901191 w 6024362"/>
              <a:gd name="connsiteY23" fmla="*/ 5810979 h 5840841"/>
              <a:gd name="connsiteX24" fmla="*/ 2885290 w 6024362"/>
              <a:gd name="connsiteY24" fmla="*/ 5838472 h 5840841"/>
              <a:gd name="connsiteX25" fmla="*/ 2863647 w 6024362"/>
              <a:gd name="connsiteY25" fmla="*/ 5832689 h 5840841"/>
              <a:gd name="connsiteX26" fmla="*/ 2863594 w 6024362"/>
              <a:gd name="connsiteY26" fmla="*/ 5800927 h 5840841"/>
              <a:gd name="connsiteX27" fmla="*/ 2879454 w 6024362"/>
              <a:gd name="connsiteY27" fmla="*/ 5794321 h 5840841"/>
              <a:gd name="connsiteX28" fmla="*/ 3288016 w 6024362"/>
              <a:gd name="connsiteY28" fmla="*/ 5792800 h 5840841"/>
              <a:gd name="connsiteX29" fmla="*/ 3305005 w 6024362"/>
              <a:gd name="connsiteY29" fmla="*/ 5799831 h 5840841"/>
              <a:gd name="connsiteX30" fmla="*/ 3311245 w 6024362"/>
              <a:gd name="connsiteY30" fmla="*/ 5810665 h 5840841"/>
              <a:gd name="connsiteX31" fmla="*/ 3294169 w 6024362"/>
              <a:gd name="connsiteY31" fmla="*/ 5840039 h 5840841"/>
              <a:gd name="connsiteX32" fmla="*/ 3271036 w 6024362"/>
              <a:gd name="connsiteY32" fmla="*/ 5833812 h 5840841"/>
              <a:gd name="connsiteX33" fmla="*/ 3271036 w 6024362"/>
              <a:gd name="connsiteY33" fmla="*/ 5799831 h 5840841"/>
              <a:gd name="connsiteX34" fmla="*/ 3288016 w 6024362"/>
              <a:gd name="connsiteY34" fmla="*/ 5792800 h 5840841"/>
              <a:gd name="connsiteX35" fmla="*/ 4717716 w 6024362"/>
              <a:gd name="connsiteY35" fmla="*/ 5599357 h 5840841"/>
              <a:gd name="connsiteX36" fmla="*/ 4726811 w 6024362"/>
              <a:gd name="connsiteY36" fmla="*/ 5603487 h 5840841"/>
              <a:gd name="connsiteX37" fmla="*/ 4729775 w 6024362"/>
              <a:gd name="connsiteY37" fmla="*/ 5608617 h 5840841"/>
              <a:gd name="connsiteX38" fmla="*/ 4721066 w 6024362"/>
              <a:gd name="connsiteY38" fmla="*/ 5624897 h 5840841"/>
              <a:gd name="connsiteX39" fmla="*/ 4707738 w 6024362"/>
              <a:gd name="connsiteY39" fmla="*/ 5621319 h 5840841"/>
              <a:gd name="connsiteX40" fmla="*/ 4708365 w 6024362"/>
              <a:gd name="connsiteY40" fmla="*/ 5602874 h 5840841"/>
              <a:gd name="connsiteX41" fmla="*/ 4717716 w 6024362"/>
              <a:gd name="connsiteY41" fmla="*/ 5599357 h 5840841"/>
              <a:gd name="connsiteX42" fmla="*/ 1858176 w 6024362"/>
              <a:gd name="connsiteY42" fmla="*/ 5599355 h 5840841"/>
              <a:gd name="connsiteX43" fmla="*/ 1867271 w 6024362"/>
              <a:gd name="connsiteY43" fmla="*/ 5603485 h 5840841"/>
              <a:gd name="connsiteX44" fmla="*/ 1870234 w 6024362"/>
              <a:gd name="connsiteY44" fmla="*/ 5608615 h 5840841"/>
              <a:gd name="connsiteX45" fmla="*/ 1861527 w 6024362"/>
              <a:gd name="connsiteY45" fmla="*/ 5624895 h 5840841"/>
              <a:gd name="connsiteX46" fmla="*/ 1848198 w 6024362"/>
              <a:gd name="connsiteY46" fmla="*/ 5621317 h 5840841"/>
              <a:gd name="connsiteX47" fmla="*/ 1848824 w 6024362"/>
              <a:gd name="connsiteY47" fmla="*/ 5602872 h 5840841"/>
              <a:gd name="connsiteX48" fmla="*/ 1858176 w 6024362"/>
              <a:gd name="connsiteY48" fmla="*/ 5599355 h 5840841"/>
              <a:gd name="connsiteX49" fmla="*/ 4309237 w 6024362"/>
              <a:gd name="connsiteY49" fmla="*/ 5585263 h 5840841"/>
              <a:gd name="connsiteX50" fmla="*/ 4328507 w 6024362"/>
              <a:gd name="connsiteY50" fmla="*/ 5593304 h 5840841"/>
              <a:gd name="connsiteX51" fmla="*/ 4335660 w 6024362"/>
              <a:gd name="connsiteY51" fmla="*/ 5605668 h 5840841"/>
              <a:gd name="connsiteX52" fmla="*/ 4316366 w 6024362"/>
              <a:gd name="connsiteY52" fmla="*/ 5638866 h 5840841"/>
              <a:gd name="connsiteX53" fmla="*/ 4289826 w 6024362"/>
              <a:gd name="connsiteY53" fmla="*/ 5631791 h 5840841"/>
              <a:gd name="connsiteX54" fmla="*/ 4289917 w 6024362"/>
              <a:gd name="connsiteY54" fmla="*/ 5593201 h 5840841"/>
              <a:gd name="connsiteX55" fmla="*/ 4309237 w 6024362"/>
              <a:gd name="connsiteY55" fmla="*/ 5585263 h 5840841"/>
              <a:gd name="connsiteX56" fmla="*/ 2266671 w 6024362"/>
              <a:gd name="connsiteY56" fmla="*/ 5585261 h 5840841"/>
              <a:gd name="connsiteX57" fmla="*/ 2285942 w 6024362"/>
              <a:gd name="connsiteY57" fmla="*/ 5593302 h 5840841"/>
              <a:gd name="connsiteX58" fmla="*/ 2293095 w 6024362"/>
              <a:gd name="connsiteY58" fmla="*/ 5605666 h 5840841"/>
              <a:gd name="connsiteX59" fmla="*/ 2273801 w 6024362"/>
              <a:gd name="connsiteY59" fmla="*/ 5638864 h 5840841"/>
              <a:gd name="connsiteX60" fmla="*/ 2247260 w 6024362"/>
              <a:gd name="connsiteY60" fmla="*/ 5631789 h 5840841"/>
              <a:gd name="connsiteX61" fmla="*/ 2247351 w 6024362"/>
              <a:gd name="connsiteY61" fmla="*/ 5593199 h 5840841"/>
              <a:gd name="connsiteX62" fmla="*/ 2266671 w 6024362"/>
              <a:gd name="connsiteY62" fmla="*/ 5585261 h 5840841"/>
              <a:gd name="connsiteX63" fmla="*/ 3900771 w 6024362"/>
              <a:gd name="connsiteY63" fmla="*/ 5574269 h 5840841"/>
              <a:gd name="connsiteX64" fmla="*/ 3927984 w 6024362"/>
              <a:gd name="connsiteY64" fmla="*/ 5585600 h 5840841"/>
              <a:gd name="connsiteX65" fmla="*/ 3937880 w 6024362"/>
              <a:gd name="connsiteY65" fmla="*/ 5602729 h 5840841"/>
              <a:gd name="connsiteX66" fmla="*/ 3910752 w 6024362"/>
              <a:gd name="connsiteY66" fmla="*/ 5649961 h 5840841"/>
              <a:gd name="connsiteX67" fmla="*/ 3873415 w 6024362"/>
              <a:gd name="connsiteY67" fmla="*/ 5639961 h 5840841"/>
              <a:gd name="connsiteX68" fmla="*/ 3873519 w 6024362"/>
              <a:gd name="connsiteY68" fmla="*/ 5585496 h 5840841"/>
              <a:gd name="connsiteX69" fmla="*/ 3900771 w 6024362"/>
              <a:gd name="connsiteY69" fmla="*/ 5574269 h 5840841"/>
              <a:gd name="connsiteX70" fmla="*/ 2675180 w 6024362"/>
              <a:gd name="connsiteY70" fmla="*/ 5574268 h 5840841"/>
              <a:gd name="connsiteX71" fmla="*/ 2702393 w 6024362"/>
              <a:gd name="connsiteY71" fmla="*/ 5585599 h 5840841"/>
              <a:gd name="connsiteX72" fmla="*/ 2712288 w 6024362"/>
              <a:gd name="connsiteY72" fmla="*/ 5602728 h 5840841"/>
              <a:gd name="connsiteX73" fmla="*/ 2685160 w 6024362"/>
              <a:gd name="connsiteY73" fmla="*/ 5649960 h 5840841"/>
              <a:gd name="connsiteX74" fmla="*/ 2647836 w 6024362"/>
              <a:gd name="connsiteY74" fmla="*/ 5639960 h 5840841"/>
              <a:gd name="connsiteX75" fmla="*/ 2647928 w 6024362"/>
              <a:gd name="connsiteY75" fmla="*/ 5585495 h 5840841"/>
              <a:gd name="connsiteX76" fmla="*/ 2675180 w 6024362"/>
              <a:gd name="connsiteY76" fmla="*/ 5574268 h 5840841"/>
              <a:gd name="connsiteX77" fmla="*/ 3492294 w 6024362"/>
              <a:gd name="connsiteY77" fmla="*/ 5568558 h 5840841"/>
              <a:gd name="connsiteX78" fmla="*/ 3523413 w 6024362"/>
              <a:gd name="connsiteY78" fmla="*/ 5581423 h 5840841"/>
              <a:gd name="connsiteX79" fmla="*/ 3534641 w 6024362"/>
              <a:gd name="connsiteY79" fmla="*/ 5600863 h 5840841"/>
              <a:gd name="connsiteX80" fmla="*/ 3503700 w 6024362"/>
              <a:gd name="connsiteY80" fmla="*/ 5655053 h 5840841"/>
              <a:gd name="connsiteX81" fmla="*/ 3461233 w 6024362"/>
              <a:gd name="connsiteY81" fmla="*/ 5643683 h 5840841"/>
              <a:gd name="connsiteX82" fmla="*/ 3461193 w 6024362"/>
              <a:gd name="connsiteY82" fmla="*/ 5581463 h 5840841"/>
              <a:gd name="connsiteX83" fmla="*/ 3492294 w 6024362"/>
              <a:gd name="connsiteY83" fmla="*/ 5568558 h 5840841"/>
              <a:gd name="connsiteX84" fmla="*/ 3083807 w 6024362"/>
              <a:gd name="connsiteY84" fmla="*/ 5568558 h 5840841"/>
              <a:gd name="connsiteX85" fmla="*/ 3114927 w 6024362"/>
              <a:gd name="connsiteY85" fmla="*/ 5581423 h 5840841"/>
              <a:gd name="connsiteX86" fmla="*/ 3126153 w 6024362"/>
              <a:gd name="connsiteY86" fmla="*/ 5600863 h 5840841"/>
              <a:gd name="connsiteX87" fmla="*/ 3095213 w 6024362"/>
              <a:gd name="connsiteY87" fmla="*/ 5655053 h 5840841"/>
              <a:gd name="connsiteX88" fmla="*/ 3052746 w 6024362"/>
              <a:gd name="connsiteY88" fmla="*/ 5643683 h 5840841"/>
              <a:gd name="connsiteX89" fmla="*/ 3052707 w 6024362"/>
              <a:gd name="connsiteY89" fmla="*/ 5581463 h 5840841"/>
              <a:gd name="connsiteX90" fmla="*/ 3083807 w 6024362"/>
              <a:gd name="connsiteY90" fmla="*/ 5568558 h 5840841"/>
              <a:gd name="connsiteX91" fmla="*/ 1653892 w 6024362"/>
              <a:gd name="connsiteY91" fmla="*/ 5385763 h 5840841"/>
              <a:gd name="connsiteX92" fmla="*/ 1669752 w 6024362"/>
              <a:gd name="connsiteY92" fmla="*/ 5392388 h 5840841"/>
              <a:gd name="connsiteX93" fmla="*/ 1675470 w 6024362"/>
              <a:gd name="connsiteY93" fmla="*/ 5402219 h 5840841"/>
              <a:gd name="connsiteX94" fmla="*/ 1659829 w 6024362"/>
              <a:gd name="connsiteY94" fmla="*/ 5429856 h 5840841"/>
              <a:gd name="connsiteX95" fmla="*/ 1637898 w 6024362"/>
              <a:gd name="connsiteY95" fmla="*/ 5424046 h 5840841"/>
              <a:gd name="connsiteX96" fmla="*/ 1638002 w 6024362"/>
              <a:gd name="connsiteY96" fmla="*/ 5392297 h 5840841"/>
              <a:gd name="connsiteX97" fmla="*/ 1653892 w 6024362"/>
              <a:gd name="connsiteY97" fmla="*/ 5385763 h 5840841"/>
              <a:gd name="connsiteX98" fmla="*/ 4922057 w 6024362"/>
              <a:gd name="connsiteY98" fmla="*/ 5385736 h 5840841"/>
              <a:gd name="connsiteX99" fmla="*/ 4937908 w 6024362"/>
              <a:gd name="connsiteY99" fmla="*/ 5392389 h 5840841"/>
              <a:gd name="connsiteX100" fmla="*/ 4943626 w 6024362"/>
              <a:gd name="connsiteY100" fmla="*/ 5402286 h 5840841"/>
              <a:gd name="connsiteX101" fmla="*/ 4927856 w 6024362"/>
              <a:gd name="connsiteY101" fmla="*/ 5429857 h 5840841"/>
              <a:gd name="connsiteX102" fmla="*/ 4906001 w 6024362"/>
              <a:gd name="connsiteY102" fmla="*/ 5423995 h 5840841"/>
              <a:gd name="connsiteX103" fmla="*/ 4906158 w 6024362"/>
              <a:gd name="connsiteY103" fmla="*/ 5392232 h 5840841"/>
              <a:gd name="connsiteX104" fmla="*/ 4922057 w 6024362"/>
              <a:gd name="connsiteY104" fmla="*/ 5385736 h 5840841"/>
              <a:gd name="connsiteX105" fmla="*/ 2062410 w 6024362"/>
              <a:gd name="connsiteY105" fmla="*/ 5369901 h 5840841"/>
              <a:gd name="connsiteX106" fmla="*/ 2089595 w 6024362"/>
              <a:gd name="connsiteY106" fmla="*/ 5381030 h 5840841"/>
              <a:gd name="connsiteX107" fmla="*/ 2099673 w 6024362"/>
              <a:gd name="connsiteY107" fmla="*/ 5398485 h 5840841"/>
              <a:gd name="connsiteX108" fmla="*/ 2072363 w 6024362"/>
              <a:gd name="connsiteY108" fmla="*/ 5445392 h 5840841"/>
              <a:gd name="connsiteX109" fmla="*/ 2035535 w 6024362"/>
              <a:gd name="connsiteY109" fmla="*/ 5435535 h 5840841"/>
              <a:gd name="connsiteX110" fmla="*/ 2035314 w 6024362"/>
              <a:gd name="connsiteY110" fmla="*/ 5381253 h 5840841"/>
              <a:gd name="connsiteX111" fmla="*/ 2062410 w 6024362"/>
              <a:gd name="connsiteY111" fmla="*/ 5369901 h 5840841"/>
              <a:gd name="connsiteX112" fmla="*/ 4513568 w 6024362"/>
              <a:gd name="connsiteY112" fmla="*/ 5369700 h 5840841"/>
              <a:gd name="connsiteX113" fmla="*/ 4540781 w 6024362"/>
              <a:gd name="connsiteY113" fmla="*/ 5381031 h 5840841"/>
              <a:gd name="connsiteX114" fmla="*/ 4550677 w 6024362"/>
              <a:gd name="connsiteY114" fmla="*/ 5398160 h 5840841"/>
              <a:gd name="connsiteX115" fmla="*/ 4523549 w 6024362"/>
              <a:gd name="connsiteY115" fmla="*/ 5445392 h 5840841"/>
              <a:gd name="connsiteX116" fmla="*/ 4486212 w 6024362"/>
              <a:gd name="connsiteY116" fmla="*/ 5435392 h 5840841"/>
              <a:gd name="connsiteX117" fmla="*/ 4486316 w 6024362"/>
              <a:gd name="connsiteY117" fmla="*/ 5380927 h 5840841"/>
              <a:gd name="connsiteX118" fmla="*/ 4513568 w 6024362"/>
              <a:gd name="connsiteY118" fmla="*/ 5369700 h 5840841"/>
              <a:gd name="connsiteX119" fmla="*/ 4105040 w 6024362"/>
              <a:gd name="connsiteY119" fmla="*/ 5354657 h 5840841"/>
              <a:gd name="connsiteX120" fmla="*/ 4142996 w 6024362"/>
              <a:gd name="connsiteY120" fmla="*/ 5370327 h 5840841"/>
              <a:gd name="connsiteX121" fmla="*/ 4156939 w 6024362"/>
              <a:gd name="connsiteY121" fmla="*/ 5394438 h 5840841"/>
              <a:gd name="connsiteX122" fmla="*/ 4118975 w 6024362"/>
              <a:gd name="connsiteY122" fmla="*/ 5460143 h 5840841"/>
              <a:gd name="connsiteX123" fmla="*/ 4067214 w 6024362"/>
              <a:gd name="connsiteY123" fmla="*/ 5446292 h 5840841"/>
              <a:gd name="connsiteX124" fmla="*/ 4067122 w 6024362"/>
              <a:gd name="connsiteY124" fmla="*/ 5370417 h 5840841"/>
              <a:gd name="connsiteX125" fmla="*/ 4105040 w 6024362"/>
              <a:gd name="connsiteY125" fmla="*/ 5354657 h 5840841"/>
              <a:gd name="connsiteX126" fmla="*/ 2470701 w 6024362"/>
              <a:gd name="connsiteY126" fmla="*/ 5354656 h 5840841"/>
              <a:gd name="connsiteX127" fmla="*/ 2508657 w 6024362"/>
              <a:gd name="connsiteY127" fmla="*/ 5370326 h 5840841"/>
              <a:gd name="connsiteX128" fmla="*/ 2522600 w 6024362"/>
              <a:gd name="connsiteY128" fmla="*/ 5394437 h 5840841"/>
              <a:gd name="connsiteX129" fmla="*/ 2484637 w 6024362"/>
              <a:gd name="connsiteY129" fmla="*/ 5460142 h 5840841"/>
              <a:gd name="connsiteX130" fmla="*/ 2432875 w 6024362"/>
              <a:gd name="connsiteY130" fmla="*/ 5446291 h 5840841"/>
              <a:gd name="connsiteX131" fmla="*/ 2432783 w 6024362"/>
              <a:gd name="connsiteY131" fmla="*/ 5370416 h 5840841"/>
              <a:gd name="connsiteX132" fmla="*/ 2470701 w 6024362"/>
              <a:gd name="connsiteY132" fmla="*/ 5354656 h 5840841"/>
              <a:gd name="connsiteX133" fmla="*/ 3696506 w 6024362"/>
              <a:gd name="connsiteY133" fmla="*/ 5345428 h 5840841"/>
              <a:gd name="connsiteX134" fmla="*/ 3740647 w 6024362"/>
              <a:gd name="connsiteY134" fmla="*/ 5363668 h 5840841"/>
              <a:gd name="connsiteX135" fmla="*/ 3756835 w 6024362"/>
              <a:gd name="connsiteY135" fmla="*/ 5391684 h 5840841"/>
              <a:gd name="connsiteX136" fmla="*/ 3712709 w 6024362"/>
              <a:gd name="connsiteY136" fmla="*/ 5468107 h 5840841"/>
              <a:gd name="connsiteX137" fmla="*/ 3652474 w 6024362"/>
              <a:gd name="connsiteY137" fmla="*/ 5451998 h 5840841"/>
              <a:gd name="connsiteX138" fmla="*/ 3652395 w 6024362"/>
              <a:gd name="connsiteY138" fmla="*/ 5363747 h 5840841"/>
              <a:gd name="connsiteX139" fmla="*/ 3696506 w 6024362"/>
              <a:gd name="connsiteY139" fmla="*/ 5345428 h 5840841"/>
              <a:gd name="connsiteX140" fmla="*/ 2879519 w 6024362"/>
              <a:gd name="connsiteY140" fmla="*/ 5345204 h 5840841"/>
              <a:gd name="connsiteX141" fmla="*/ 2923672 w 6024362"/>
              <a:gd name="connsiteY141" fmla="*/ 5363668 h 5840841"/>
              <a:gd name="connsiteX142" fmla="*/ 2939677 w 6024362"/>
              <a:gd name="connsiteY142" fmla="*/ 5391435 h 5840841"/>
              <a:gd name="connsiteX143" fmla="*/ 2895604 w 6024362"/>
              <a:gd name="connsiteY143" fmla="*/ 5468107 h 5840841"/>
              <a:gd name="connsiteX144" fmla="*/ 2834938 w 6024362"/>
              <a:gd name="connsiteY144" fmla="*/ 5451801 h 5840841"/>
              <a:gd name="connsiteX145" fmla="*/ 2835239 w 6024362"/>
              <a:gd name="connsiteY145" fmla="*/ 5363368 h 5840841"/>
              <a:gd name="connsiteX146" fmla="*/ 2879519 w 6024362"/>
              <a:gd name="connsiteY146" fmla="*/ 5345204 h 5840841"/>
              <a:gd name="connsiteX147" fmla="*/ 3288028 w 6024362"/>
              <a:gd name="connsiteY147" fmla="*/ 5344853 h 5840841"/>
              <a:gd name="connsiteX148" fmla="*/ 3333335 w 6024362"/>
              <a:gd name="connsiteY148" fmla="*/ 5363669 h 5840841"/>
              <a:gd name="connsiteX149" fmla="*/ 3350045 w 6024362"/>
              <a:gd name="connsiteY149" fmla="*/ 5392624 h 5840841"/>
              <a:gd name="connsiteX150" fmla="*/ 3304614 w 6024362"/>
              <a:gd name="connsiteY150" fmla="*/ 5470850 h 5840841"/>
              <a:gd name="connsiteX151" fmla="*/ 3242590 w 6024362"/>
              <a:gd name="connsiteY151" fmla="*/ 5454231 h 5840841"/>
              <a:gd name="connsiteX152" fmla="*/ 3242682 w 6024362"/>
              <a:gd name="connsiteY152" fmla="*/ 5363577 h 5840841"/>
              <a:gd name="connsiteX153" fmla="*/ 3288028 w 6024362"/>
              <a:gd name="connsiteY153" fmla="*/ 5344853 h 5840841"/>
              <a:gd name="connsiteX154" fmla="*/ 5535953 w 6024362"/>
              <a:gd name="connsiteY154" fmla="*/ 5202833 h 5840841"/>
              <a:gd name="connsiteX155" fmla="*/ 5536292 w 6024362"/>
              <a:gd name="connsiteY155" fmla="*/ 5203394 h 5840841"/>
              <a:gd name="connsiteX156" fmla="*/ 5535300 w 6024362"/>
              <a:gd name="connsiteY156" fmla="*/ 5205574 h 5840841"/>
              <a:gd name="connsiteX157" fmla="*/ 5534569 w 6024362"/>
              <a:gd name="connsiteY157" fmla="*/ 5205600 h 5840841"/>
              <a:gd name="connsiteX158" fmla="*/ 5533211 w 6024362"/>
              <a:gd name="connsiteY158" fmla="*/ 5203615 h 5840841"/>
              <a:gd name="connsiteX159" fmla="*/ 5533562 w 6024362"/>
              <a:gd name="connsiteY159" fmla="*/ 5202989 h 5840841"/>
              <a:gd name="connsiteX160" fmla="*/ 5535953 w 6024362"/>
              <a:gd name="connsiteY160" fmla="*/ 5202833 h 5840841"/>
              <a:gd name="connsiteX161" fmla="*/ 5126193 w 6024362"/>
              <a:gd name="connsiteY161" fmla="*/ 5177698 h 5840841"/>
              <a:gd name="connsiteX162" fmla="*/ 5144436 w 6024362"/>
              <a:gd name="connsiteY162" fmla="*/ 5185861 h 5840841"/>
              <a:gd name="connsiteX163" fmla="*/ 5150479 w 6024362"/>
              <a:gd name="connsiteY163" fmla="*/ 5196318 h 5840841"/>
              <a:gd name="connsiteX164" fmla="*/ 5132947 w 6024362"/>
              <a:gd name="connsiteY164" fmla="*/ 5228812 h 5840841"/>
              <a:gd name="connsiteX165" fmla="*/ 5106485 w 6024362"/>
              <a:gd name="connsiteY165" fmla="*/ 5221736 h 5840841"/>
              <a:gd name="connsiteX166" fmla="*/ 5107529 w 6024362"/>
              <a:gd name="connsiteY166" fmla="*/ 5184830 h 5840841"/>
              <a:gd name="connsiteX167" fmla="*/ 5126193 w 6024362"/>
              <a:gd name="connsiteY167" fmla="*/ 5177698 h 5840841"/>
              <a:gd name="connsiteX168" fmla="*/ 1449550 w 6024362"/>
              <a:gd name="connsiteY168" fmla="*/ 5177697 h 5840841"/>
              <a:gd name="connsiteX169" fmla="*/ 1467793 w 6024362"/>
              <a:gd name="connsiteY169" fmla="*/ 5185860 h 5840841"/>
              <a:gd name="connsiteX170" fmla="*/ 1473836 w 6024362"/>
              <a:gd name="connsiteY170" fmla="*/ 5196317 h 5840841"/>
              <a:gd name="connsiteX171" fmla="*/ 1456304 w 6024362"/>
              <a:gd name="connsiteY171" fmla="*/ 5228811 h 5840841"/>
              <a:gd name="connsiteX172" fmla="*/ 1429842 w 6024362"/>
              <a:gd name="connsiteY172" fmla="*/ 5221735 h 5840841"/>
              <a:gd name="connsiteX173" fmla="*/ 1430886 w 6024362"/>
              <a:gd name="connsiteY173" fmla="*/ 5184829 h 5840841"/>
              <a:gd name="connsiteX174" fmla="*/ 1449550 w 6024362"/>
              <a:gd name="connsiteY174" fmla="*/ 5177697 h 5840841"/>
              <a:gd name="connsiteX175" fmla="*/ 4717771 w 6024362"/>
              <a:gd name="connsiteY175" fmla="*/ 5154274 h 5840841"/>
              <a:gd name="connsiteX176" fmla="*/ 4752921 w 6024362"/>
              <a:gd name="connsiteY176" fmla="*/ 5168891 h 5840841"/>
              <a:gd name="connsiteX177" fmla="*/ 4765742 w 6024362"/>
              <a:gd name="connsiteY177" fmla="*/ 5191111 h 5840841"/>
              <a:gd name="connsiteX178" fmla="*/ 4730597 w 6024362"/>
              <a:gd name="connsiteY178" fmla="*/ 5252050 h 5840841"/>
              <a:gd name="connsiteX179" fmla="*/ 4682478 w 6024362"/>
              <a:gd name="connsiteY179" fmla="*/ 5239139 h 5840841"/>
              <a:gd name="connsiteX180" fmla="*/ 4682581 w 6024362"/>
              <a:gd name="connsiteY180" fmla="*/ 5168786 h 5840841"/>
              <a:gd name="connsiteX181" fmla="*/ 4717771 w 6024362"/>
              <a:gd name="connsiteY181" fmla="*/ 5154274 h 5840841"/>
              <a:gd name="connsiteX182" fmla="*/ 1858231 w 6024362"/>
              <a:gd name="connsiteY182" fmla="*/ 5154272 h 5840841"/>
              <a:gd name="connsiteX183" fmla="*/ 1893382 w 6024362"/>
              <a:gd name="connsiteY183" fmla="*/ 5168889 h 5840841"/>
              <a:gd name="connsiteX184" fmla="*/ 1906201 w 6024362"/>
              <a:gd name="connsiteY184" fmla="*/ 5191109 h 5840841"/>
              <a:gd name="connsiteX185" fmla="*/ 1871058 w 6024362"/>
              <a:gd name="connsiteY185" fmla="*/ 5252048 h 5840841"/>
              <a:gd name="connsiteX186" fmla="*/ 1822938 w 6024362"/>
              <a:gd name="connsiteY186" fmla="*/ 5239137 h 5840841"/>
              <a:gd name="connsiteX187" fmla="*/ 1823042 w 6024362"/>
              <a:gd name="connsiteY187" fmla="*/ 5168784 h 5840841"/>
              <a:gd name="connsiteX188" fmla="*/ 1858231 w 6024362"/>
              <a:gd name="connsiteY188" fmla="*/ 5154272 h 5840841"/>
              <a:gd name="connsiteX189" fmla="*/ 4309320 w 6024362"/>
              <a:gd name="connsiteY189" fmla="*/ 5137570 h 5840841"/>
              <a:gd name="connsiteX190" fmla="*/ 4356316 w 6024362"/>
              <a:gd name="connsiteY190" fmla="*/ 5157011 h 5840841"/>
              <a:gd name="connsiteX191" fmla="*/ 4373573 w 6024362"/>
              <a:gd name="connsiteY191" fmla="*/ 5186946 h 5840841"/>
              <a:gd name="connsiteX192" fmla="*/ 4326419 w 6024362"/>
              <a:gd name="connsiteY192" fmla="*/ 5268239 h 5840841"/>
              <a:gd name="connsiteX193" fmla="*/ 4262386 w 6024362"/>
              <a:gd name="connsiteY193" fmla="*/ 5251033 h 5840841"/>
              <a:gd name="connsiteX194" fmla="*/ 4262346 w 6024362"/>
              <a:gd name="connsiteY194" fmla="*/ 5157050 h 5840841"/>
              <a:gd name="connsiteX195" fmla="*/ 4309320 w 6024362"/>
              <a:gd name="connsiteY195" fmla="*/ 5137570 h 5840841"/>
              <a:gd name="connsiteX196" fmla="*/ 2266755 w 6024362"/>
              <a:gd name="connsiteY196" fmla="*/ 5137569 h 5840841"/>
              <a:gd name="connsiteX197" fmla="*/ 2313749 w 6024362"/>
              <a:gd name="connsiteY197" fmla="*/ 5157010 h 5840841"/>
              <a:gd name="connsiteX198" fmla="*/ 2331007 w 6024362"/>
              <a:gd name="connsiteY198" fmla="*/ 5186945 h 5840841"/>
              <a:gd name="connsiteX199" fmla="*/ 2283854 w 6024362"/>
              <a:gd name="connsiteY199" fmla="*/ 5268238 h 5840841"/>
              <a:gd name="connsiteX200" fmla="*/ 2219819 w 6024362"/>
              <a:gd name="connsiteY200" fmla="*/ 5251032 h 5840841"/>
              <a:gd name="connsiteX201" fmla="*/ 2219780 w 6024362"/>
              <a:gd name="connsiteY201" fmla="*/ 5157049 h 5840841"/>
              <a:gd name="connsiteX202" fmla="*/ 2266755 w 6024362"/>
              <a:gd name="connsiteY202" fmla="*/ 5137569 h 5840841"/>
              <a:gd name="connsiteX203" fmla="*/ 3900740 w 6024362"/>
              <a:gd name="connsiteY203" fmla="*/ 5127109 h 5840841"/>
              <a:gd name="connsiteX204" fmla="*/ 3955138 w 6024362"/>
              <a:gd name="connsiteY204" fmla="*/ 5149570 h 5840841"/>
              <a:gd name="connsiteX205" fmla="*/ 3975113 w 6024362"/>
              <a:gd name="connsiteY205" fmla="*/ 5184152 h 5840841"/>
              <a:gd name="connsiteX206" fmla="*/ 3920674 w 6024362"/>
              <a:gd name="connsiteY206" fmla="*/ 5278290 h 5840841"/>
              <a:gd name="connsiteX207" fmla="*/ 3846522 w 6024362"/>
              <a:gd name="connsiteY207" fmla="*/ 5258434 h 5840841"/>
              <a:gd name="connsiteX208" fmla="*/ 3846391 w 6024362"/>
              <a:gd name="connsiteY208" fmla="*/ 5149688 h 5840841"/>
              <a:gd name="connsiteX209" fmla="*/ 3900740 w 6024362"/>
              <a:gd name="connsiteY209" fmla="*/ 5127109 h 5840841"/>
              <a:gd name="connsiteX210" fmla="*/ 2675289 w 6024362"/>
              <a:gd name="connsiteY210" fmla="*/ 5127082 h 5840841"/>
              <a:gd name="connsiteX211" fmla="*/ 2729678 w 6024362"/>
              <a:gd name="connsiteY211" fmla="*/ 5149569 h 5840841"/>
              <a:gd name="connsiteX212" fmla="*/ 2749468 w 6024362"/>
              <a:gd name="connsiteY212" fmla="*/ 5183917 h 5840841"/>
              <a:gd name="connsiteX213" fmla="*/ 2695082 w 6024362"/>
              <a:gd name="connsiteY213" fmla="*/ 5278289 h 5840841"/>
              <a:gd name="connsiteX214" fmla="*/ 2620995 w 6024362"/>
              <a:gd name="connsiteY214" fmla="*/ 5258381 h 5840841"/>
              <a:gd name="connsiteX215" fmla="*/ 2620929 w 6024362"/>
              <a:gd name="connsiteY215" fmla="*/ 5149635 h 5840841"/>
              <a:gd name="connsiteX216" fmla="*/ 2675289 w 6024362"/>
              <a:gd name="connsiteY216" fmla="*/ 5127082 h 5840841"/>
              <a:gd name="connsiteX217" fmla="*/ 3083759 w 6024362"/>
              <a:gd name="connsiteY217" fmla="*/ 5119139 h 5840841"/>
              <a:gd name="connsiteX218" fmla="*/ 3143780 w 6024362"/>
              <a:gd name="connsiteY218" fmla="*/ 5143955 h 5840841"/>
              <a:gd name="connsiteX219" fmla="*/ 3165816 w 6024362"/>
              <a:gd name="connsiteY219" fmla="*/ 5182153 h 5840841"/>
              <a:gd name="connsiteX220" fmla="*/ 3105659 w 6024362"/>
              <a:gd name="connsiteY220" fmla="*/ 5285991 h 5840841"/>
              <a:gd name="connsiteX221" fmla="*/ 3023844 w 6024362"/>
              <a:gd name="connsiteY221" fmla="*/ 5264034 h 5840841"/>
              <a:gd name="connsiteX222" fmla="*/ 3023778 w 6024362"/>
              <a:gd name="connsiteY222" fmla="*/ 5144033 h 5840841"/>
              <a:gd name="connsiteX223" fmla="*/ 3083759 w 6024362"/>
              <a:gd name="connsiteY223" fmla="*/ 5119139 h 5840841"/>
              <a:gd name="connsiteX224" fmla="*/ 3492268 w 6024362"/>
              <a:gd name="connsiteY224" fmla="*/ 5119086 h 5840841"/>
              <a:gd name="connsiteX225" fmla="*/ 3552264 w 6024362"/>
              <a:gd name="connsiteY225" fmla="*/ 5143956 h 5840841"/>
              <a:gd name="connsiteX226" fmla="*/ 3574301 w 6024362"/>
              <a:gd name="connsiteY226" fmla="*/ 5182297 h 5840841"/>
              <a:gd name="connsiteX227" fmla="*/ 3513882 w 6024362"/>
              <a:gd name="connsiteY227" fmla="*/ 5285993 h 5840841"/>
              <a:gd name="connsiteX228" fmla="*/ 3432224 w 6024362"/>
              <a:gd name="connsiteY228" fmla="*/ 5263929 h 5840841"/>
              <a:gd name="connsiteX229" fmla="*/ 3432263 w 6024362"/>
              <a:gd name="connsiteY229" fmla="*/ 5143916 h 5840841"/>
              <a:gd name="connsiteX230" fmla="*/ 3492268 w 6024362"/>
              <a:gd name="connsiteY230" fmla="*/ 5119086 h 5840841"/>
              <a:gd name="connsiteX231" fmla="*/ 5737886 w 6024362"/>
              <a:gd name="connsiteY231" fmla="*/ 4998290 h 5840841"/>
              <a:gd name="connsiteX232" fmla="*/ 5740262 w 6024362"/>
              <a:gd name="connsiteY232" fmla="*/ 4998655 h 5840841"/>
              <a:gd name="connsiteX233" fmla="*/ 5740654 w 6024362"/>
              <a:gd name="connsiteY233" fmla="*/ 4999386 h 5840841"/>
              <a:gd name="connsiteX234" fmla="*/ 5739479 w 6024362"/>
              <a:gd name="connsiteY234" fmla="*/ 5001266 h 5840841"/>
              <a:gd name="connsiteX235" fmla="*/ 5737194 w 6024362"/>
              <a:gd name="connsiteY235" fmla="*/ 5000939 h 5840841"/>
              <a:gd name="connsiteX236" fmla="*/ 5737521 w 6024362"/>
              <a:gd name="connsiteY236" fmla="*/ 4998655 h 5840841"/>
              <a:gd name="connsiteX237" fmla="*/ 5737886 w 6024362"/>
              <a:gd name="connsiteY237" fmla="*/ 4998290 h 5840841"/>
              <a:gd name="connsiteX238" fmla="*/ 5330594 w 6024362"/>
              <a:gd name="connsiteY238" fmla="*/ 4968515 h 5840841"/>
              <a:gd name="connsiteX239" fmla="*/ 5352661 w 6024362"/>
              <a:gd name="connsiteY239" fmla="*/ 4977635 h 5840841"/>
              <a:gd name="connsiteX240" fmla="*/ 5360755 w 6024362"/>
              <a:gd name="connsiteY240" fmla="*/ 4991643 h 5840841"/>
              <a:gd name="connsiteX241" fmla="*/ 5338693 w 6024362"/>
              <a:gd name="connsiteY241" fmla="*/ 5029854 h 5840841"/>
              <a:gd name="connsiteX242" fmla="*/ 5308576 w 6024362"/>
              <a:gd name="connsiteY242" fmla="*/ 5021799 h 5840841"/>
              <a:gd name="connsiteX243" fmla="*/ 5308536 w 6024362"/>
              <a:gd name="connsiteY243" fmla="*/ 4977675 h 5840841"/>
              <a:gd name="connsiteX244" fmla="*/ 5330594 w 6024362"/>
              <a:gd name="connsiteY244" fmla="*/ 4968515 h 5840841"/>
              <a:gd name="connsiteX245" fmla="*/ 1245464 w 6024362"/>
              <a:gd name="connsiteY245" fmla="*/ 4968514 h 5840841"/>
              <a:gd name="connsiteX246" fmla="*/ 1267532 w 6024362"/>
              <a:gd name="connsiteY246" fmla="*/ 4977634 h 5840841"/>
              <a:gd name="connsiteX247" fmla="*/ 1275625 w 6024362"/>
              <a:gd name="connsiteY247" fmla="*/ 4991642 h 5840841"/>
              <a:gd name="connsiteX248" fmla="*/ 1253563 w 6024362"/>
              <a:gd name="connsiteY248" fmla="*/ 5029853 h 5840841"/>
              <a:gd name="connsiteX249" fmla="*/ 1223445 w 6024362"/>
              <a:gd name="connsiteY249" fmla="*/ 5021798 h 5840841"/>
              <a:gd name="connsiteX250" fmla="*/ 1223406 w 6024362"/>
              <a:gd name="connsiteY250" fmla="*/ 4977674 h 5840841"/>
              <a:gd name="connsiteX251" fmla="*/ 1245464 w 6024362"/>
              <a:gd name="connsiteY251" fmla="*/ 4968514 h 5840841"/>
              <a:gd name="connsiteX252" fmla="*/ 1653923 w 6024362"/>
              <a:gd name="connsiteY252" fmla="*/ 4944541 h 5840841"/>
              <a:gd name="connsiteX253" fmla="*/ 1692989 w 6024362"/>
              <a:gd name="connsiteY253" fmla="*/ 4960664 h 5840841"/>
              <a:gd name="connsiteX254" fmla="*/ 1707324 w 6024362"/>
              <a:gd name="connsiteY254" fmla="*/ 4985442 h 5840841"/>
              <a:gd name="connsiteX255" fmla="*/ 1668316 w 6024362"/>
              <a:gd name="connsiteY255" fmla="*/ 5053092 h 5840841"/>
              <a:gd name="connsiteX256" fmla="*/ 1614987 w 6024362"/>
              <a:gd name="connsiteY256" fmla="*/ 5038862 h 5840841"/>
              <a:gd name="connsiteX257" fmla="*/ 1614896 w 6024362"/>
              <a:gd name="connsiteY257" fmla="*/ 4960768 h 5840841"/>
              <a:gd name="connsiteX258" fmla="*/ 1653923 w 6024362"/>
              <a:gd name="connsiteY258" fmla="*/ 4944541 h 5840841"/>
              <a:gd name="connsiteX259" fmla="*/ 4922089 w 6024362"/>
              <a:gd name="connsiteY259" fmla="*/ 4944510 h 5840841"/>
              <a:gd name="connsiteX260" fmla="*/ 4961146 w 6024362"/>
              <a:gd name="connsiteY260" fmla="*/ 4960665 h 5840841"/>
              <a:gd name="connsiteX261" fmla="*/ 4975480 w 6024362"/>
              <a:gd name="connsiteY261" fmla="*/ 4985509 h 5840841"/>
              <a:gd name="connsiteX262" fmla="*/ 4936342 w 6024362"/>
              <a:gd name="connsiteY262" fmla="*/ 5053094 h 5840841"/>
              <a:gd name="connsiteX263" fmla="*/ 4883091 w 6024362"/>
              <a:gd name="connsiteY263" fmla="*/ 5038798 h 5840841"/>
              <a:gd name="connsiteX264" fmla="*/ 4883051 w 6024362"/>
              <a:gd name="connsiteY264" fmla="*/ 4960704 h 5840841"/>
              <a:gd name="connsiteX265" fmla="*/ 4922089 w 6024362"/>
              <a:gd name="connsiteY265" fmla="*/ 4944510 h 5840841"/>
              <a:gd name="connsiteX266" fmla="*/ 4513499 w 6024362"/>
              <a:gd name="connsiteY266" fmla="*/ 4924485 h 5840841"/>
              <a:gd name="connsiteX267" fmla="*/ 4566758 w 6024362"/>
              <a:gd name="connsiteY267" fmla="*/ 4946564 h 5840841"/>
              <a:gd name="connsiteX268" fmla="*/ 4586210 w 6024362"/>
              <a:gd name="connsiteY268" fmla="*/ 4980207 h 5840841"/>
              <a:gd name="connsiteX269" fmla="*/ 4533076 w 6024362"/>
              <a:gd name="connsiteY269" fmla="*/ 5072544 h 5840841"/>
              <a:gd name="connsiteX270" fmla="*/ 4460191 w 6024362"/>
              <a:gd name="connsiteY270" fmla="*/ 5053054 h 5840841"/>
              <a:gd name="connsiteX271" fmla="*/ 4460230 w 6024362"/>
              <a:gd name="connsiteY271" fmla="*/ 4946525 h 5840841"/>
              <a:gd name="connsiteX272" fmla="*/ 4513499 w 6024362"/>
              <a:gd name="connsiteY272" fmla="*/ 4924485 h 5840841"/>
              <a:gd name="connsiteX273" fmla="*/ 2062461 w 6024362"/>
              <a:gd name="connsiteY273" fmla="*/ 4924459 h 5840841"/>
              <a:gd name="connsiteX274" fmla="*/ 2115706 w 6024362"/>
              <a:gd name="connsiteY274" fmla="*/ 4946564 h 5840841"/>
              <a:gd name="connsiteX275" fmla="*/ 2135158 w 6024362"/>
              <a:gd name="connsiteY275" fmla="*/ 4980285 h 5840841"/>
              <a:gd name="connsiteX276" fmla="*/ 2081894 w 6024362"/>
              <a:gd name="connsiteY276" fmla="*/ 5072545 h 5840841"/>
              <a:gd name="connsiteX277" fmla="*/ 2009086 w 6024362"/>
              <a:gd name="connsiteY277" fmla="*/ 5053000 h 5840841"/>
              <a:gd name="connsiteX278" fmla="*/ 2009178 w 6024362"/>
              <a:gd name="connsiteY278" fmla="*/ 4946473 h 5840841"/>
              <a:gd name="connsiteX279" fmla="*/ 2062461 w 6024362"/>
              <a:gd name="connsiteY279" fmla="*/ 4924459 h 5840841"/>
              <a:gd name="connsiteX280" fmla="*/ 4104984 w 6024362"/>
              <a:gd name="connsiteY280" fmla="*/ 4907561 h 5840841"/>
              <a:gd name="connsiteX281" fmla="*/ 4170154 w 6024362"/>
              <a:gd name="connsiteY281" fmla="*/ 4934555 h 5840841"/>
              <a:gd name="connsiteX282" fmla="*/ 4194174 w 6024362"/>
              <a:gd name="connsiteY282" fmla="*/ 4976121 h 5840841"/>
              <a:gd name="connsiteX283" fmla="*/ 4128900 w 6024362"/>
              <a:gd name="connsiteY283" fmla="*/ 5088733 h 5840841"/>
              <a:gd name="connsiteX284" fmla="*/ 4039800 w 6024362"/>
              <a:gd name="connsiteY284" fmla="*/ 5064895 h 5840841"/>
              <a:gd name="connsiteX285" fmla="*/ 4039814 w 6024362"/>
              <a:gd name="connsiteY285" fmla="*/ 4934555 h 5840841"/>
              <a:gd name="connsiteX286" fmla="*/ 4104984 w 6024362"/>
              <a:gd name="connsiteY286" fmla="*/ 4907561 h 5840841"/>
              <a:gd name="connsiteX287" fmla="*/ 2470904 w 6024362"/>
              <a:gd name="connsiteY287" fmla="*/ 4907561 h 5840841"/>
              <a:gd name="connsiteX288" fmla="*/ 2536074 w 6024362"/>
              <a:gd name="connsiteY288" fmla="*/ 4934555 h 5840841"/>
              <a:gd name="connsiteX289" fmla="*/ 2560095 w 6024362"/>
              <a:gd name="connsiteY289" fmla="*/ 4976121 h 5840841"/>
              <a:gd name="connsiteX290" fmla="*/ 2494820 w 6024362"/>
              <a:gd name="connsiteY290" fmla="*/ 5088733 h 5840841"/>
              <a:gd name="connsiteX291" fmla="*/ 2405721 w 6024362"/>
              <a:gd name="connsiteY291" fmla="*/ 5064895 h 5840841"/>
              <a:gd name="connsiteX292" fmla="*/ 2405734 w 6024362"/>
              <a:gd name="connsiteY292" fmla="*/ 4934555 h 5840841"/>
              <a:gd name="connsiteX293" fmla="*/ 2470904 w 6024362"/>
              <a:gd name="connsiteY293" fmla="*/ 4907561 h 5840841"/>
              <a:gd name="connsiteX294" fmla="*/ 2879484 w 6024362"/>
              <a:gd name="connsiteY294" fmla="*/ 4896528 h 5840841"/>
              <a:gd name="connsiteX295" fmla="*/ 2952524 w 6024362"/>
              <a:gd name="connsiteY295" fmla="*/ 4926721 h 5840841"/>
              <a:gd name="connsiteX296" fmla="*/ 2979339 w 6024362"/>
              <a:gd name="connsiteY296" fmla="*/ 4973170 h 5840841"/>
              <a:gd name="connsiteX297" fmla="*/ 2906179 w 6024362"/>
              <a:gd name="connsiteY297" fmla="*/ 5099567 h 5840841"/>
              <a:gd name="connsiteX298" fmla="*/ 2806598 w 6024362"/>
              <a:gd name="connsiteY298" fmla="*/ 5072870 h 5840841"/>
              <a:gd name="connsiteX299" fmla="*/ 2806493 w 6024362"/>
              <a:gd name="connsiteY299" fmla="*/ 4926825 h 5840841"/>
              <a:gd name="connsiteX300" fmla="*/ 2879484 w 6024362"/>
              <a:gd name="connsiteY300" fmla="*/ 4896528 h 5840841"/>
              <a:gd name="connsiteX301" fmla="*/ 3696632 w 6024362"/>
              <a:gd name="connsiteY301" fmla="*/ 4896425 h 5840841"/>
              <a:gd name="connsiteX302" fmla="*/ 3769629 w 6024362"/>
              <a:gd name="connsiteY302" fmla="*/ 4926722 h 5840841"/>
              <a:gd name="connsiteX303" fmla="*/ 3796444 w 6024362"/>
              <a:gd name="connsiteY303" fmla="*/ 4973485 h 5840841"/>
              <a:gd name="connsiteX304" fmla="*/ 3722762 w 6024362"/>
              <a:gd name="connsiteY304" fmla="*/ 5099568 h 5840841"/>
              <a:gd name="connsiteX305" fmla="*/ 3623480 w 6024362"/>
              <a:gd name="connsiteY305" fmla="*/ 5072649 h 5840841"/>
              <a:gd name="connsiteX306" fmla="*/ 3623597 w 6024362"/>
              <a:gd name="connsiteY306" fmla="*/ 4926618 h 5840841"/>
              <a:gd name="connsiteX307" fmla="*/ 3696632 w 6024362"/>
              <a:gd name="connsiteY307" fmla="*/ 4896425 h 5840841"/>
              <a:gd name="connsiteX308" fmla="*/ 3288045 w 6024362"/>
              <a:gd name="connsiteY308" fmla="*/ 4893142 h 5840841"/>
              <a:gd name="connsiteX309" fmla="*/ 3363361 w 6024362"/>
              <a:gd name="connsiteY309" fmla="*/ 4924373 h 5840841"/>
              <a:gd name="connsiteX310" fmla="*/ 3390724 w 6024362"/>
              <a:gd name="connsiteY310" fmla="*/ 4971788 h 5840841"/>
              <a:gd name="connsiteX311" fmla="*/ 3315581 w 6024362"/>
              <a:gd name="connsiteY311" fmla="*/ 5102571 h 5840841"/>
              <a:gd name="connsiteX312" fmla="*/ 3212657 w 6024362"/>
              <a:gd name="connsiteY312" fmla="*/ 5074973 h 5840841"/>
              <a:gd name="connsiteX313" fmla="*/ 3212709 w 6024362"/>
              <a:gd name="connsiteY313" fmla="*/ 4924320 h 5840841"/>
              <a:gd name="connsiteX314" fmla="*/ 3288045 w 6024362"/>
              <a:gd name="connsiteY314" fmla="*/ 4893142 h 5840841"/>
              <a:gd name="connsiteX315" fmla="*/ 5534775 w 6024362"/>
              <a:gd name="connsiteY315" fmla="*/ 4764338 h 5840841"/>
              <a:gd name="connsiteX316" fmla="*/ 5556842 w 6024362"/>
              <a:gd name="connsiteY316" fmla="*/ 4773458 h 5840841"/>
              <a:gd name="connsiteX317" fmla="*/ 5564935 w 6024362"/>
              <a:gd name="connsiteY317" fmla="*/ 4787466 h 5840841"/>
              <a:gd name="connsiteX318" fmla="*/ 5542873 w 6024362"/>
              <a:gd name="connsiteY318" fmla="*/ 4825677 h 5840841"/>
              <a:gd name="connsiteX319" fmla="*/ 5512755 w 6024362"/>
              <a:gd name="connsiteY319" fmla="*/ 4817623 h 5840841"/>
              <a:gd name="connsiteX320" fmla="*/ 5512716 w 6024362"/>
              <a:gd name="connsiteY320" fmla="*/ 4773497 h 5840841"/>
              <a:gd name="connsiteX321" fmla="*/ 5534775 w 6024362"/>
              <a:gd name="connsiteY321" fmla="*/ 4764338 h 5840841"/>
              <a:gd name="connsiteX322" fmla="*/ 1041155 w 6024362"/>
              <a:gd name="connsiteY322" fmla="*/ 4764335 h 5840841"/>
              <a:gd name="connsiteX323" fmla="*/ 1063223 w 6024362"/>
              <a:gd name="connsiteY323" fmla="*/ 4773455 h 5840841"/>
              <a:gd name="connsiteX324" fmla="*/ 1071317 w 6024362"/>
              <a:gd name="connsiteY324" fmla="*/ 4787463 h 5840841"/>
              <a:gd name="connsiteX325" fmla="*/ 1049254 w 6024362"/>
              <a:gd name="connsiteY325" fmla="*/ 4825674 h 5840841"/>
              <a:gd name="connsiteX326" fmla="*/ 1019136 w 6024362"/>
              <a:gd name="connsiteY326" fmla="*/ 4817620 h 5840841"/>
              <a:gd name="connsiteX327" fmla="*/ 1019098 w 6024362"/>
              <a:gd name="connsiteY327" fmla="*/ 4773494 h 5840841"/>
              <a:gd name="connsiteX328" fmla="*/ 1041155 w 6024362"/>
              <a:gd name="connsiteY328" fmla="*/ 4764335 h 5840841"/>
              <a:gd name="connsiteX329" fmla="*/ 5126342 w 6024362"/>
              <a:gd name="connsiteY329" fmla="*/ 4734658 h 5840841"/>
              <a:gd name="connsiteX330" fmla="*/ 5169372 w 6024362"/>
              <a:gd name="connsiteY330" fmla="*/ 4752440 h 5840841"/>
              <a:gd name="connsiteX331" fmla="*/ 5185168 w 6024362"/>
              <a:gd name="connsiteY331" fmla="*/ 4779790 h 5840841"/>
              <a:gd name="connsiteX332" fmla="*/ 5142087 w 6024362"/>
              <a:gd name="connsiteY332" fmla="*/ 4854268 h 5840841"/>
              <a:gd name="connsiteX333" fmla="*/ 5083405 w 6024362"/>
              <a:gd name="connsiteY333" fmla="*/ 4838550 h 5840841"/>
              <a:gd name="connsiteX334" fmla="*/ 5083340 w 6024362"/>
              <a:gd name="connsiteY334" fmla="*/ 4752506 h 5840841"/>
              <a:gd name="connsiteX335" fmla="*/ 5126342 w 6024362"/>
              <a:gd name="connsiteY335" fmla="*/ 4734658 h 5840841"/>
              <a:gd name="connsiteX336" fmla="*/ 1449698 w 6024362"/>
              <a:gd name="connsiteY336" fmla="*/ 4734657 h 5840841"/>
              <a:gd name="connsiteX337" fmla="*/ 1492728 w 6024362"/>
              <a:gd name="connsiteY337" fmla="*/ 4752439 h 5840841"/>
              <a:gd name="connsiteX338" fmla="*/ 1508524 w 6024362"/>
              <a:gd name="connsiteY338" fmla="*/ 4779789 h 5840841"/>
              <a:gd name="connsiteX339" fmla="*/ 1465443 w 6024362"/>
              <a:gd name="connsiteY339" fmla="*/ 4854267 h 5840841"/>
              <a:gd name="connsiteX340" fmla="*/ 1406761 w 6024362"/>
              <a:gd name="connsiteY340" fmla="*/ 4838549 h 5840841"/>
              <a:gd name="connsiteX341" fmla="*/ 1406696 w 6024362"/>
              <a:gd name="connsiteY341" fmla="*/ 4752505 h 5840841"/>
              <a:gd name="connsiteX342" fmla="*/ 1449698 w 6024362"/>
              <a:gd name="connsiteY342" fmla="*/ 4734657 h 5840841"/>
              <a:gd name="connsiteX343" fmla="*/ 4717836 w 6024362"/>
              <a:gd name="connsiteY343" fmla="*/ 4710653 h 5840841"/>
              <a:gd name="connsiteX344" fmla="*/ 4777856 w 6024362"/>
              <a:gd name="connsiteY344" fmla="*/ 4735469 h 5840841"/>
              <a:gd name="connsiteX345" fmla="*/ 4799893 w 6024362"/>
              <a:gd name="connsiteY345" fmla="*/ 4773667 h 5840841"/>
              <a:gd name="connsiteX346" fmla="*/ 4739736 w 6024362"/>
              <a:gd name="connsiteY346" fmla="*/ 4877506 h 5840841"/>
              <a:gd name="connsiteX347" fmla="*/ 4657921 w 6024362"/>
              <a:gd name="connsiteY347" fmla="*/ 4855548 h 5840841"/>
              <a:gd name="connsiteX348" fmla="*/ 4657855 w 6024362"/>
              <a:gd name="connsiteY348" fmla="*/ 4735547 h 5840841"/>
              <a:gd name="connsiteX349" fmla="*/ 4717836 w 6024362"/>
              <a:gd name="connsiteY349" fmla="*/ 4710653 h 5840841"/>
              <a:gd name="connsiteX350" fmla="*/ 1858274 w 6024362"/>
              <a:gd name="connsiteY350" fmla="*/ 4710454 h 5840841"/>
              <a:gd name="connsiteX351" fmla="*/ 1918317 w 6024362"/>
              <a:gd name="connsiteY351" fmla="*/ 4735468 h 5840841"/>
              <a:gd name="connsiteX352" fmla="*/ 1940170 w 6024362"/>
              <a:gd name="connsiteY352" fmla="*/ 4773340 h 5840841"/>
              <a:gd name="connsiteX353" fmla="*/ 1880196 w 6024362"/>
              <a:gd name="connsiteY353" fmla="*/ 4877504 h 5840841"/>
              <a:gd name="connsiteX354" fmla="*/ 1797885 w 6024362"/>
              <a:gd name="connsiteY354" fmla="*/ 4855414 h 5840841"/>
              <a:gd name="connsiteX355" fmla="*/ 1798132 w 6024362"/>
              <a:gd name="connsiteY355" fmla="*/ 4735219 h 5840841"/>
              <a:gd name="connsiteX356" fmla="*/ 1858274 w 6024362"/>
              <a:gd name="connsiteY356" fmla="*/ 4710454 h 5840841"/>
              <a:gd name="connsiteX357" fmla="*/ 4309218 w 6024362"/>
              <a:gd name="connsiteY357" fmla="*/ 4692306 h 5840841"/>
              <a:gd name="connsiteX358" fmla="*/ 4382293 w 6024362"/>
              <a:gd name="connsiteY358" fmla="*/ 4722414 h 5840841"/>
              <a:gd name="connsiteX359" fmla="*/ 4409106 w 6024362"/>
              <a:gd name="connsiteY359" fmla="*/ 4768640 h 5840841"/>
              <a:gd name="connsiteX360" fmla="*/ 4336339 w 6024362"/>
              <a:gd name="connsiteY360" fmla="*/ 4895260 h 5840841"/>
              <a:gd name="connsiteX361" fmla="*/ 4236534 w 6024362"/>
              <a:gd name="connsiteY361" fmla="*/ 4868719 h 5840841"/>
              <a:gd name="connsiteX362" fmla="*/ 4236261 w 6024362"/>
              <a:gd name="connsiteY362" fmla="*/ 4722688 h 5840841"/>
              <a:gd name="connsiteX363" fmla="*/ 4309218 w 6024362"/>
              <a:gd name="connsiteY363" fmla="*/ 4692306 h 5840841"/>
              <a:gd name="connsiteX364" fmla="*/ 2266678 w 6024362"/>
              <a:gd name="connsiteY364" fmla="*/ 4692246 h 5840841"/>
              <a:gd name="connsiteX365" fmla="*/ 2339728 w 6024362"/>
              <a:gd name="connsiteY365" fmla="*/ 4722412 h 5840841"/>
              <a:gd name="connsiteX366" fmla="*/ 2366542 w 6024362"/>
              <a:gd name="connsiteY366" fmla="*/ 4768784 h 5840841"/>
              <a:gd name="connsiteX367" fmla="*/ 2293514 w 6024362"/>
              <a:gd name="connsiteY367" fmla="*/ 4895259 h 5840841"/>
              <a:gd name="connsiteX368" fmla="*/ 2193852 w 6024362"/>
              <a:gd name="connsiteY368" fmla="*/ 4868614 h 5840841"/>
              <a:gd name="connsiteX369" fmla="*/ 2193697 w 6024362"/>
              <a:gd name="connsiteY369" fmla="*/ 4722569 h 5840841"/>
              <a:gd name="connsiteX370" fmla="*/ 2266678 w 6024362"/>
              <a:gd name="connsiteY370" fmla="*/ 4692246 h 5840841"/>
              <a:gd name="connsiteX371" fmla="*/ 3900602 w 6024362"/>
              <a:gd name="connsiteY371" fmla="*/ 4678250 h 5840841"/>
              <a:gd name="connsiteX372" fmla="*/ 3983860 w 6024362"/>
              <a:gd name="connsiteY372" fmla="*/ 4712230 h 5840841"/>
              <a:gd name="connsiteX373" fmla="*/ 4014695 w 6024362"/>
              <a:gd name="connsiteY373" fmla="*/ 4765311 h 5840841"/>
              <a:gd name="connsiteX374" fmla="*/ 3931640 w 6024362"/>
              <a:gd name="connsiteY374" fmla="*/ 4909229 h 5840841"/>
              <a:gd name="connsiteX375" fmla="*/ 3818572 w 6024362"/>
              <a:gd name="connsiteY375" fmla="*/ 4879255 h 5840841"/>
              <a:gd name="connsiteX376" fmla="*/ 3817697 w 6024362"/>
              <a:gd name="connsiteY376" fmla="*/ 4713092 h 5840841"/>
              <a:gd name="connsiteX377" fmla="*/ 3900602 w 6024362"/>
              <a:gd name="connsiteY377" fmla="*/ 4678250 h 5840841"/>
              <a:gd name="connsiteX378" fmla="*/ 2675272 w 6024362"/>
              <a:gd name="connsiteY378" fmla="*/ 4678249 h 5840841"/>
              <a:gd name="connsiteX379" fmla="*/ 2758530 w 6024362"/>
              <a:gd name="connsiteY379" fmla="*/ 4712229 h 5840841"/>
              <a:gd name="connsiteX380" fmla="*/ 2789365 w 6024362"/>
              <a:gd name="connsiteY380" fmla="*/ 4765310 h 5840841"/>
              <a:gd name="connsiteX381" fmla="*/ 2706310 w 6024362"/>
              <a:gd name="connsiteY381" fmla="*/ 4909228 h 5840841"/>
              <a:gd name="connsiteX382" fmla="*/ 2593242 w 6024362"/>
              <a:gd name="connsiteY382" fmla="*/ 4879254 h 5840841"/>
              <a:gd name="connsiteX383" fmla="*/ 2592368 w 6024362"/>
              <a:gd name="connsiteY383" fmla="*/ 4713091 h 5840841"/>
              <a:gd name="connsiteX384" fmla="*/ 2675272 w 6024362"/>
              <a:gd name="connsiteY384" fmla="*/ 4678249 h 5840841"/>
              <a:gd name="connsiteX385" fmla="*/ 3492295 w 6024362"/>
              <a:gd name="connsiteY385" fmla="*/ 4670435 h 5840841"/>
              <a:gd name="connsiteX386" fmla="*/ 3580593 w 6024362"/>
              <a:gd name="connsiteY386" fmla="*/ 4707141 h 5840841"/>
              <a:gd name="connsiteX387" fmla="*/ 3612786 w 6024362"/>
              <a:gd name="connsiteY387" fmla="*/ 4762924 h 5840841"/>
              <a:gd name="connsiteX388" fmla="*/ 3524587 w 6024362"/>
              <a:gd name="connsiteY388" fmla="*/ 4916018 h 5840841"/>
              <a:gd name="connsiteX389" fmla="*/ 3403687 w 6024362"/>
              <a:gd name="connsiteY389" fmla="*/ 4883602 h 5840841"/>
              <a:gd name="connsiteX390" fmla="*/ 3403908 w 6024362"/>
              <a:gd name="connsiteY390" fmla="*/ 4706919 h 5840841"/>
              <a:gd name="connsiteX391" fmla="*/ 3492295 w 6024362"/>
              <a:gd name="connsiteY391" fmla="*/ 4670435 h 5840841"/>
              <a:gd name="connsiteX392" fmla="*/ 3083809 w 6024362"/>
              <a:gd name="connsiteY392" fmla="*/ 4670434 h 5840841"/>
              <a:gd name="connsiteX393" fmla="*/ 3172107 w 6024362"/>
              <a:gd name="connsiteY393" fmla="*/ 4707140 h 5840841"/>
              <a:gd name="connsiteX394" fmla="*/ 3204300 w 6024362"/>
              <a:gd name="connsiteY394" fmla="*/ 4762923 h 5840841"/>
              <a:gd name="connsiteX395" fmla="*/ 3116101 w 6024362"/>
              <a:gd name="connsiteY395" fmla="*/ 4916017 h 5840841"/>
              <a:gd name="connsiteX396" fmla="*/ 2995201 w 6024362"/>
              <a:gd name="connsiteY396" fmla="*/ 4883601 h 5840841"/>
              <a:gd name="connsiteX397" fmla="*/ 2995422 w 6024362"/>
              <a:gd name="connsiteY397" fmla="*/ 4706918 h 5840841"/>
              <a:gd name="connsiteX398" fmla="*/ 3083809 w 6024362"/>
              <a:gd name="connsiteY398" fmla="*/ 4670434 h 5840841"/>
              <a:gd name="connsiteX399" fmla="*/ 5739085 w 6024362"/>
              <a:gd name="connsiteY399" fmla="*/ 4560030 h 5840841"/>
              <a:gd name="connsiteX400" fmla="*/ 5761152 w 6024362"/>
              <a:gd name="connsiteY400" fmla="*/ 4569150 h 5840841"/>
              <a:gd name="connsiteX401" fmla="*/ 5769246 w 6024362"/>
              <a:gd name="connsiteY401" fmla="*/ 4583158 h 5840841"/>
              <a:gd name="connsiteX402" fmla="*/ 5747183 w 6024362"/>
              <a:gd name="connsiteY402" fmla="*/ 4621369 h 5840841"/>
              <a:gd name="connsiteX403" fmla="*/ 5717066 w 6024362"/>
              <a:gd name="connsiteY403" fmla="*/ 4613315 h 5840841"/>
              <a:gd name="connsiteX404" fmla="*/ 5717027 w 6024362"/>
              <a:gd name="connsiteY404" fmla="*/ 4569189 h 5840841"/>
              <a:gd name="connsiteX405" fmla="*/ 5739085 w 6024362"/>
              <a:gd name="connsiteY405" fmla="*/ 4560030 h 5840841"/>
              <a:gd name="connsiteX406" fmla="*/ 836978 w 6024362"/>
              <a:gd name="connsiteY406" fmla="*/ 4560028 h 5840841"/>
              <a:gd name="connsiteX407" fmla="*/ 859045 w 6024362"/>
              <a:gd name="connsiteY407" fmla="*/ 4569148 h 5840841"/>
              <a:gd name="connsiteX408" fmla="*/ 866957 w 6024362"/>
              <a:gd name="connsiteY408" fmla="*/ 4582842 h 5840841"/>
              <a:gd name="connsiteX409" fmla="*/ 845076 w 6024362"/>
              <a:gd name="connsiteY409" fmla="*/ 4621367 h 5840841"/>
              <a:gd name="connsiteX410" fmla="*/ 814958 w 6024362"/>
              <a:gd name="connsiteY410" fmla="*/ 4613313 h 5840841"/>
              <a:gd name="connsiteX411" fmla="*/ 814920 w 6024362"/>
              <a:gd name="connsiteY411" fmla="*/ 4569187 h 5840841"/>
              <a:gd name="connsiteX412" fmla="*/ 836978 w 6024362"/>
              <a:gd name="connsiteY412" fmla="*/ 4560028 h 5840841"/>
              <a:gd name="connsiteX413" fmla="*/ 5330558 w 6024362"/>
              <a:gd name="connsiteY413" fmla="*/ 4528649 h 5840841"/>
              <a:gd name="connsiteX414" fmla="*/ 5374726 w 6024362"/>
              <a:gd name="connsiteY414" fmla="*/ 4547087 h 5840841"/>
              <a:gd name="connsiteX415" fmla="*/ 5390730 w 6024362"/>
              <a:gd name="connsiteY415" fmla="*/ 4574777 h 5840841"/>
              <a:gd name="connsiteX416" fmla="*/ 5346789 w 6024362"/>
              <a:gd name="connsiteY416" fmla="*/ 4651527 h 5840841"/>
              <a:gd name="connsiteX417" fmla="*/ 5286044 w 6024362"/>
              <a:gd name="connsiteY417" fmla="*/ 4635273 h 5840841"/>
              <a:gd name="connsiteX418" fmla="*/ 5286292 w 6024362"/>
              <a:gd name="connsiteY418" fmla="*/ 4546840 h 5840841"/>
              <a:gd name="connsiteX419" fmla="*/ 5330558 w 6024362"/>
              <a:gd name="connsiteY419" fmla="*/ 4528649 h 5840841"/>
              <a:gd name="connsiteX420" fmla="*/ 1245431 w 6024362"/>
              <a:gd name="connsiteY420" fmla="*/ 4528647 h 5840841"/>
              <a:gd name="connsiteX421" fmla="*/ 1289594 w 6024362"/>
              <a:gd name="connsiteY421" fmla="*/ 4547085 h 5840841"/>
              <a:gd name="connsiteX422" fmla="*/ 1305599 w 6024362"/>
              <a:gd name="connsiteY422" fmla="*/ 4574775 h 5840841"/>
              <a:gd name="connsiteX423" fmla="*/ 1261656 w 6024362"/>
              <a:gd name="connsiteY423" fmla="*/ 4651525 h 5840841"/>
              <a:gd name="connsiteX424" fmla="*/ 1200913 w 6024362"/>
              <a:gd name="connsiteY424" fmla="*/ 4635271 h 5840841"/>
              <a:gd name="connsiteX425" fmla="*/ 1201161 w 6024362"/>
              <a:gd name="connsiteY425" fmla="*/ 4546838 h 5840841"/>
              <a:gd name="connsiteX426" fmla="*/ 1245431 w 6024362"/>
              <a:gd name="connsiteY426" fmla="*/ 4528647 h 5840841"/>
              <a:gd name="connsiteX427" fmla="*/ 4922054 w 6024362"/>
              <a:gd name="connsiteY427" fmla="*/ 4503173 h 5840841"/>
              <a:gd name="connsiteX428" fmla="*/ 4984385 w 6024362"/>
              <a:gd name="connsiteY428" fmla="*/ 4528938 h 5840841"/>
              <a:gd name="connsiteX429" fmla="*/ 5007152 w 6024362"/>
              <a:gd name="connsiteY429" fmla="*/ 4568182 h 5840841"/>
              <a:gd name="connsiteX430" fmla="*/ 4945220 w 6024362"/>
              <a:gd name="connsiteY430" fmla="*/ 4676328 h 5840841"/>
              <a:gd name="connsiteX431" fmla="*/ 4859841 w 6024362"/>
              <a:gd name="connsiteY431" fmla="*/ 4653639 h 5840841"/>
              <a:gd name="connsiteX432" fmla="*/ 4859763 w 6024362"/>
              <a:gd name="connsiteY432" fmla="*/ 4529017 h 5840841"/>
              <a:gd name="connsiteX433" fmla="*/ 4922054 w 6024362"/>
              <a:gd name="connsiteY433" fmla="*/ 4503173 h 5840841"/>
              <a:gd name="connsiteX434" fmla="*/ 1653896 w 6024362"/>
              <a:gd name="connsiteY434" fmla="*/ 4503173 h 5840841"/>
              <a:gd name="connsiteX435" fmla="*/ 1716225 w 6024362"/>
              <a:gd name="connsiteY435" fmla="*/ 4528938 h 5840841"/>
              <a:gd name="connsiteX436" fmla="*/ 1738993 w 6024362"/>
              <a:gd name="connsiteY436" fmla="*/ 4568182 h 5840841"/>
              <a:gd name="connsiteX437" fmla="*/ 1677061 w 6024362"/>
              <a:gd name="connsiteY437" fmla="*/ 4676328 h 5840841"/>
              <a:gd name="connsiteX438" fmla="*/ 1591683 w 6024362"/>
              <a:gd name="connsiteY438" fmla="*/ 4653639 h 5840841"/>
              <a:gd name="connsiteX439" fmla="*/ 1591605 w 6024362"/>
              <a:gd name="connsiteY439" fmla="*/ 4529017 h 5840841"/>
              <a:gd name="connsiteX440" fmla="*/ 1653896 w 6024362"/>
              <a:gd name="connsiteY440" fmla="*/ 4503173 h 5840841"/>
              <a:gd name="connsiteX441" fmla="*/ 4513577 w 6024362"/>
              <a:gd name="connsiteY441" fmla="*/ 4479111 h 5840841"/>
              <a:gd name="connsiteX442" fmla="*/ 4592867 w 6024362"/>
              <a:gd name="connsiteY442" fmla="*/ 4511969 h 5840841"/>
              <a:gd name="connsiteX443" fmla="*/ 4621876 w 6024362"/>
              <a:gd name="connsiteY443" fmla="*/ 4562203 h 5840841"/>
              <a:gd name="connsiteX444" fmla="*/ 4542606 w 6024362"/>
              <a:gd name="connsiteY444" fmla="*/ 4699567 h 5840841"/>
              <a:gd name="connsiteX445" fmla="*/ 4434251 w 6024362"/>
              <a:gd name="connsiteY445" fmla="*/ 4670533 h 5840841"/>
              <a:gd name="connsiteX446" fmla="*/ 4434277 w 6024362"/>
              <a:gd name="connsiteY446" fmla="*/ 4511942 h 5840841"/>
              <a:gd name="connsiteX447" fmla="*/ 4513577 w 6024362"/>
              <a:gd name="connsiteY447" fmla="*/ 4479111 h 5840841"/>
              <a:gd name="connsiteX448" fmla="*/ 2062444 w 6024362"/>
              <a:gd name="connsiteY448" fmla="*/ 4479001 h 5840841"/>
              <a:gd name="connsiteX449" fmla="*/ 2141686 w 6024362"/>
              <a:gd name="connsiteY449" fmla="*/ 4511969 h 5840841"/>
              <a:gd name="connsiteX450" fmla="*/ 2170693 w 6024362"/>
              <a:gd name="connsiteY450" fmla="*/ 4562506 h 5840841"/>
              <a:gd name="connsiteX451" fmla="*/ 2090902 w 6024362"/>
              <a:gd name="connsiteY451" fmla="*/ 4699568 h 5840841"/>
              <a:gd name="connsiteX452" fmla="*/ 1982847 w 6024362"/>
              <a:gd name="connsiteY452" fmla="*/ 4670312 h 5840841"/>
              <a:gd name="connsiteX453" fmla="*/ 1983095 w 6024362"/>
              <a:gd name="connsiteY453" fmla="*/ 4511722 h 5840841"/>
              <a:gd name="connsiteX454" fmla="*/ 2062444 w 6024362"/>
              <a:gd name="connsiteY454" fmla="*/ 4479001 h 5840841"/>
              <a:gd name="connsiteX455" fmla="*/ 4104995 w 6024362"/>
              <a:gd name="connsiteY455" fmla="*/ 4460681 h 5840841"/>
              <a:gd name="connsiteX456" fmla="*/ 4197306 w 6024362"/>
              <a:gd name="connsiteY456" fmla="*/ 4498914 h 5840841"/>
              <a:gd name="connsiteX457" fmla="*/ 4231092 w 6024362"/>
              <a:gd name="connsiteY457" fmla="*/ 4557413 h 5840841"/>
              <a:gd name="connsiteX458" fmla="*/ 4138821 w 6024362"/>
              <a:gd name="connsiteY458" fmla="*/ 4717322 h 5840841"/>
              <a:gd name="connsiteX459" fmla="*/ 4012697 w 6024362"/>
              <a:gd name="connsiteY459" fmla="*/ 4683550 h 5840841"/>
              <a:gd name="connsiteX460" fmla="*/ 4012684 w 6024362"/>
              <a:gd name="connsiteY460" fmla="*/ 4498926 h 5840841"/>
              <a:gd name="connsiteX461" fmla="*/ 4104995 w 6024362"/>
              <a:gd name="connsiteY461" fmla="*/ 4460681 h 5840841"/>
              <a:gd name="connsiteX462" fmla="*/ 2471058 w 6024362"/>
              <a:gd name="connsiteY462" fmla="*/ 4460654 h 5840841"/>
              <a:gd name="connsiteX463" fmla="*/ 2563359 w 6024362"/>
              <a:gd name="connsiteY463" fmla="*/ 4498913 h 5840841"/>
              <a:gd name="connsiteX464" fmla="*/ 2597145 w 6024362"/>
              <a:gd name="connsiteY464" fmla="*/ 4557477 h 5840841"/>
              <a:gd name="connsiteX465" fmla="*/ 2504743 w 6024362"/>
              <a:gd name="connsiteY465" fmla="*/ 4717321 h 5840841"/>
              <a:gd name="connsiteX466" fmla="*/ 2378685 w 6024362"/>
              <a:gd name="connsiteY466" fmla="*/ 4683495 h 5840841"/>
              <a:gd name="connsiteX467" fmla="*/ 2378737 w 6024362"/>
              <a:gd name="connsiteY467" fmla="*/ 4498873 h 5840841"/>
              <a:gd name="connsiteX468" fmla="*/ 2471058 w 6024362"/>
              <a:gd name="connsiteY468" fmla="*/ 4460654 h 5840841"/>
              <a:gd name="connsiteX469" fmla="*/ 3247565 w 6024362"/>
              <a:gd name="connsiteY469" fmla="*/ 4365363 h 5840841"/>
              <a:gd name="connsiteX470" fmla="*/ 3233205 w 6024362"/>
              <a:gd name="connsiteY470" fmla="*/ 4456747 h 5840841"/>
              <a:gd name="connsiteX471" fmla="*/ 3233858 w 6024362"/>
              <a:gd name="connsiteY471" fmla="*/ 4456747 h 5840841"/>
              <a:gd name="connsiteX472" fmla="*/ 3341039 w 6024362"/>
              <a:gd name="connsiteY472" fmla="*/ 4456747 h 5840841"/>
              <a:gd name="connsiteX473" fmla="*/ 3327201 w 6024362"/>
              <a:gd name="connsiteY473" fmla="*/ 4365363 h 5840841"/>
              <a:gd name="connsiteX474" fmla="*/ 3247565 w 6024362"/>
              <a:gd name="connsiteY474" fmla="*/ 4365363 h 5840841"/>
              <a:gd name="connsiteX475" fmla="*/ 5938137 w 6024362"/>
              <a:gd name="connsiteY475" fmla="*/ 4360832 h 5840841"/>
              <a:gd name="connsiteX476" fmla="*/ 5969468 w 6024362"/>
              <a:gd name="connsiteY476" fmla="*/ 4380375 h 5840841"/>
              <a:gd name="connsiteX477" fmla="*/ 5949924 w 6024362"/>
              <a:gd name="connsiteY477" fmla="*/ 4411706 h 5840841"/>
              <a:gd name="connsiteX478" fmla="*/ 5938137 w 6024362"/>
              <a:gd name="connsiteY478" fmla="*/ 4411706 h 5840841"/>
              <a:gd name="connsiteX479" fmla="*/ 5918595 w 6024362"/>
              <a:gd name="connsiteY479" fmla="*/ 4380375 h 5840841"/>
              <a:gd name="connsiteX480" fmla="*/ 5938137 w 6024362"/>
              <a:gd name="connsiteY480" fmla="*/ 4360832 h 5840841"/>
              <a:gd name="connsiteX481" fmla="*/ 632621 w 6024362"/>
              <a:gd name="connsiteY481" fmla="*/ 4360624 h 5840841"/>
              <a:gd name="connsiteX482" fmla="*/ 650820 w 6024362"/>
              <a:gd name="connsiteY482" fmla="*/ 4368886 h 5840841"/>
              <a:gd name="connsiteX483" fmla="*/ 656734 w 6024362"/>
              <a:gd name="connsiteY483" fmla="*/ 4379134 h 5840841"/>
              <a:gd name="connsiteX484" fmla="*/ 639331 w 6024362"/>
              <a:gd name="connsiteY484" fmla="*/ 4411706 h 5840841"/>
              <a:gd name="connsiteX485" fmla="*/ 612686 w 6024362"/>
              <a:gd name="connsiteY485" fmla="*/ 4404552 h 5840841"/>
              <a:gd name="connsiteX486" fmla="*/ 613913 w 6024362"/>
              <a:gd name="connsiteY486" fmla="*/ 4367645 h 5840841"/>
              <a:gd name="connsiteX487" fmla="*/ 632621 w 6024362"/>
              <a:gd name="connsiteY487" fmla="*/ 4360624 h 5840841"/>
              <a:gd name="connsiteX488" fmla="*/ 2828373 w 6024362"/>
              <a:gd name="connsiteY488" fmla="*/ 4360141 h 5840841"/>
              <a:gd name="connsiteX489" fmla="*/ 2809444 w 6024362"/>
              <a:gd name="connsiteY489" fmla="*/ 4465755 h 5840841"/>
              <a:gd name="connsiteX490" fmla="*/ 2810097 w 6024362"/>
              <a:gd name="connsiteY490" fmla="*/ 4465755 h 5840841"/>
              <a:gd name="connsiteX491" fmla="*/ 2934118 w 6024362"/>
              <a:gd name="connsiteY491" fmla="*/ 4458705 h 5840841"/>
              <a:gd name="connsiteX492" fmla="*/ 2919758 w 6024362"/>
              <a:gd name="connsiteY492" fmla="*/ 4362100 h 5840841"/>
              <a:gd name="connsiteX493" fmla="*/ 2828373 w 6024362"/>
              <a:gd name="connsiteY493" fmla="*/ 4360141 h 5840841"/>
              <a:gd name="connsiteX494" fmla="*/ 3746653 w 6024362"/>
              <a:gd name="connsiteY494" fmla="*/ 4359749 h 5840841"/>
              <a:gd name="connsiteX495" fmla="*/ 3743520 w 6024362"/>
              <a:gd name="connsiteY495" fmla="*/ 4360664 h 5840841"/>
              <a:gd name="connsiteX496" fmla="*/ 3655531 w 6024362"/>
              <a:gd name="connsiteY496" fmla="*/ 4362360 h 5840841"/>
              <a:gd name="connsiteX497" fmla="*/ 3640648 w 6024362"/>
              <a:gd name="connsiteY497" fmla="*/ 4458966 h 5840841"/>
              <a:gd name="connsiteX498" fmla="*/ 3641301 w 6024362"/>
              <a:gd name="connsiteY498" fmla="*/ 4458966 h 5840841"/>
              <a:gd name="connsiteX499" fmla="*/ 3765060 w 6024362"/>
              <a:gd name="connsiteY499" fmla="*/ 4465494 h 5840841"/>
              <a:gd name="connsiteX500" fmla="*/ 3746653 w 6024362"/>
              <a:gd name="connsiteY500" fmla="*/ 4359749 h 5840841"/>
              <a:gd name="connsiteX501" fmla="*/ 5543399 w 6024362"/>
              <a:gd name="connsiteY501" fmla="*/ 4326726 h 5840841"/>
              <a:gd name="connsiteX502" fmla="*/ 5593670 w 6024362"/>
              <a:gd name="connsiteY502" fmla="*/ 4371394 h 5840841"/>
              <a:gd name="connsiteX503" fmla="*/ 5550445 w 6024362"/>
              <a:gd name="connsiteY503" fmla="*/ 4445781 h 5840841"/>
              <a:gd name="connsiteX504" fmla="*/ 5519387 w 6024362"/>
              <a:gd name="connsiteY504" fmla="*/ 4445806 h 5840841"/>
              <a:gd name="connsiteX505" fmla="*/ 5476031 w 6024362"/>
              <a:gd name="connsiteY505" fmla="*/ 4371499 h 5840841"/>
              <a:gd name="connsiteX506" fmla="*/ 5519282 w 6024362"/>
              <a:gd name="connsiteY506" fmla="*/ 4328169 h 5840841"/>
              <a:gd name="connsiteX507" fmla="*/ 5543399 w 6024362"/>
              <a:gd name="connsiteY507" fmla="*/ 4326726 h 5840841"/>
              <a:gd name="connsiteX508" fmla="*/ 1041211 w 6024362"/>
              <a:gd name="connsiteY508" fmla="*/ 4326170 h 5840841"/>
              <a:gd name="connsiteX509" fmla="*/ 1084242 w 6024362"/>
              <a:gd name="connsiteY509" fmla="*/ 4343952 h 5840841"/>
              <a:gd name="connsiteX510" fmla="*/ 1100038 w 6024362"/>
              <a:gd name="connsiteY510" fmla="*/ 4371302 h 5840841"/>
              <a:gd name="connsiteX511" fmla="*/ 1056957 w 6024362"/>
              <a:gd name="connsiteY511" fmla="*/ 4445780 h 5840841"/>
              <a:gd name="connsiteX512" fmla="*/ 998275 w 6024362"/>
              <a:gd name="connsiteY512" fmla="*/ 4430062 h 5840841"/>
              <a:gd name="connsiteX513" fmla="*/ 998210 w 6024362"/>
              <a:gd name="connsiteY513" fmla="*/ 4344017 h 5840841"/>
              <a:gd name="connsiteX514" fmla="*/ 1041211 w 6024362"/>
              <a:gd name="connsiteY514" fmla="*/ 4326170 h 5840841"/>
              <a:gd name="connsiteX515" fmla="*/ 5126251 w 6024362"/>
              <a:gd name="connsiteY515" fmla="*/ 4296513 h 5840841"/>
              <a:gd name="connsiteX516" fmla="*/ 5190261 w 6024362"/>
              <a:gd name="connsiteY516" fmla="*/ 4322934 h 5840841"/>
              <a:gd name="connsiteX517" fmla="*/ 5213564 w 6024362"/>
              <a:gd name="connsiteY517" fmla="*/ 4363248 h 5840841"/>
              <a:gd name="connsiteX518" fmla="*/ 5149790 w 6024362"/>
              <a:gd name="connsiteY518" fmla="*/ 4474371 h 5840841"/>
              <a:gd name="connsiteX519" fmla="*/ 5062480 w 6024362"/>
              <a:gd name="connsiteY519" fmla="*/ 4451042 h 5840841"/>
              <a:gd name="connsiteX520" fmla="*/ 5062311 w 6024362"/>
              <a:gd name="connsiteY520" fmla="*/ 4323091 h 5840841"/>
              <a:gd name="connsiteX521" fmla="*/ 5126251 w 6024362"/>
              <a:gd name="connsiteY521" fmla="*/ 4296513 h 5840841"/>
              <a:gd name="connsiteX522" fmla="*/ 1449753 w 6024362"/>
              <a:gd name="connsiteY522" fmla="*/ 4296486 h 5840841"/>
              <a:gd name="connsiteX523" fmla="*/ 1513746 w 6024362"/>
              <a:gd name="connsiteY523" fmla="*/ 4322933 h 5840841"/>
              <a:gd name="connsiteX524" fmla="*/ 1537049 w 6024362"/>
              <a:gd name="connsiteY524" fmla="*/ 4363312 h 5840841"/>
              <a:gd name="connsiteX525" fmla="*/ 1473145 w 6024362"/>
              <a:gd name="connsiteY525" fmla="*/ 4474370 h 5840841"/>
              <a:gd name="connsiteX526" fmla="*/ 1385900 w 6024362"/>
              <a:gd name="connsiteY526" fmla="*/ 4450976 h 5840841"/>
              <a:gd name="connsiteX527" fmla="*/ 1385809 w 6024362"/>
              <a:gd name="connsiteY527" fmla="*/ 4323038 h 5840841"/>
              <a:gd name="connsiteX528" fmla="*/ 1449753 w 6024362"/>
              <a:gd name="connsiteY528" fmla="*/ 4296486 h 5840841"/>
              <a:gd name="connsiteX529" fmla="*/ 1858167 w 6024362"/>
              <a:gd name="connsiteY529" fmla="*/ 4269762 h 5840841"/>
              <a:gd name="connsiteX530" fmla="*/ 1941425 w 6024362"/>
              <a:gd name="connsiteY530" fmla="*/ 4303742 h 5840841"/>
              <a:gd name="connsiteX531" fmla="*/ 1972260 w 6024362"/>
              <a:gd name="connsiteY531" fmla="*/ 4356824 h 5840841"/>
              <a:gd name="connsiteX532" fmla="*/ 1889205 w 6024362"/>
              <a:gd name="connsiteY532" fmla="*/ 4500741 h 5840841"/>
              <a:gd name="connsiteX533" fmla="*/ 1776136 w 6024362"/>
              <a:gd name="connsiteY533" fmla="*/ 4470767 h 5840841"/>
              <a:gd name="connsiteX534" fmla="*/ 1775262 w 6024362"/>
              <a:gd name="connsiteY534" fmla="*/ 4304605 h 5840841"/>
              <a:gd name="connsiteX535" fmla="*/ 1858167 w 6024362"/>
              <a:gd name="connsiteY535" fmla="*/ 4269762 h 5840841"/>
              <a:gd name="connsiteX536" fmla="*/ 4717891 w 6024362"/>
              <a:gd name="connsiteY536" fmla="*/ 4269626 h 5840841"/>
              <a:gd name="connsiteX537" fmla="*/ 4801094 w 6024362"/>
              <a:gd name="connsiteY537" fmla="*/ 4303744 h 5840841"/>
              <a:gd name="connsiteX538" fmla="*/ 4831930 w 6024362"/>
              <a:gd name="connsiteY538" fmla="*/ 4357203 h 5840841"/>
              <a:gd name="connsiteX539" fmla="*/ 4748222 w 6024362"/>
              <a:gd name="connsiteY539" fmla="*/ 4500742 h 5840841"/>
              <a:gd name="connsiteX540" fmla="*/ 4635519 w 6024362"/>
              <a:gd name="connsiteY540" fmla="*/ 4470494 h 5840841"/>
              <a:gd name="connsiteX541" fmla="*/ 4634932 w 6024362"/>
              <a:gd name="connsiteY541" fmla="*/ 4304332 h 5840841"/>
              <a:gd name="connsiteX542" fmla="*/ 4717891 w 6024362"/>
              <a:gd name="connsiteY542" fmla="*/ 4269626 h 5840841"/>
              <a:gd name="connsiteX543" fmla="*/ 3475504 w 6024362"/>
              <a:gd name="connsiteY543" fmla="*/ 4181551 h 5840841"/>
              <a:gd name="connsiteX544" fmla="*/ 3471065 w 6024362"/>
              <a:gd name="connsiteY544" fmla="*/ 4222282 h 5840841"/>
              <a:gd name="connsiteX545" fmla="*/ 3471065 w 6024362"/>
              <a:gd name="connsiteY545" fmla="*/ 4222543 h 5840841"/>
              <a:gd name="connsiteX546" fmla="*/ 3516887 w 6024362"/>
              <a:gd name="connsiteY546" fmla="*/ 4223065 h 5840841"/>
              <a:gd name="connsiteX547" fmla="*/ 3512319 w 6024362"/>
              <a:gd name="connsiteY547" fmla="*/ 4181551 h 5840841"/>
              <a:gd name="connsiteX548" fmla="*/ 3475504 w 6024362"/>
              <a:gd name="connsiteY548" fmla="*/ 4181551 h 5840841"/>
              <a:gd name="connsiteX549" fmla="*/ 3063753 w 6024362"/>
              <a:gd name="connsiteY549" fmla="*/ 4180898 h 5840841"/>
              <a:gd name="connsiteX550" fmla="*/ 3059183 w 6024362"/>
              <a:gd name="connsiteY550" fmla="*/ 4222282 h 5840841"/>
              <a:gd name="connsiteX551" fmla="*/ 3059183 w 6024362"/>
              <a:gd name="connsiteY551" fmla="*/ 4223065 h 5840841"/>
              <a:gd name="connsiteX552" fmla="*/ 3105006 w 6024362"/>
              <a:gd name="connsiteY552" fmla="*/ 4221499 h 5840841"/>
              <a:gd name="connsiteX553" fmla="*/ 3100568 w 6024362"/>
              <a:gd name="connsiteY553" fmla="*/ 4180898 h 5840841"/>
              <a:gd name="connsiteX554" fmla="*/ 3063753 w 6024362"/>
              <a:gd name="connsiteY554" fmla="*/ 4180898 h 5840841"/>
              <a:gd name="connsiteX555" fmla="*/ 2638817 w 6024362"/>
              <a:gd name="connsiteY555" fmla="*/ 4172282 h 5840841"/>
              <a:gd name="connsiteX556" fmla="*/ 2629809 w 6024362"/>
              <a:gd name="connsiteY556" fmla="*/ 4237555 h 5840841"/>
              <a:gd name="connsiteX557" fmla="*/ 2630462 w 6024362"/>
              <a:gd name="connsiteY557" fmla="*/ 4237555 h 5840841"/>
              <a:gd name="connsiteX558" fmla="*/ 2701350 w 6024362"/>
              <a:gd name="connsiteY558" fmla="*/ 4233248 h 5840841"/>
              <a:gd name="connsiteX559" fmla="*/ 2695084 w 6024362"/>
              <a:gd name="connsiteY559" fmla="*/ 4174370 h 5840841"/>
              <a:gd name="connsiteX560" fmla="*/ 2638817 w 6024362"/>
              <a:gd name="connsiteY560" fmla="*/ 4172282 h 5840841"/>
              <a:gd name="connsiteX561" fmla="*/ 3936602 w 6024362"/>
              <a:gd name="connsiteY561" fmla="*/ 4171498 h 5840841"/>
              <a:gd name="connsiteX562" fmla="*/ 3880597 w 6024362"/>
              <a:gd name="connsiteY562" fmla="*/ 4174109 h 5840841"/>
              <a:gd name="connsiteX563" fmla="*/ 3873547 w 6024362"/>
              <a:gd name="connsiteY563" fmla="*/ 4233117 h 5840841"/>
              <a:gd name="connsiteX564" fmla="*/ 3873547 w 6024362"/>
              <a:gd name="connsiteY564" fmla="*/ 4233378 h 5840841"/>
              <a:gd name="connsiteX565" fmla="*/ 3945217 w 6024362"/>
              <a:gd name="connsiteY565" fmla="*/ 4236773 h 5840841"/>
              <a:gd name="connsiteX566" fmla="*/ 3936602 w 6024362"/>
              <a:gd name="connsiteY566" fmla="*/ 4171498 h 5840841"/>
              <a:gd name="connsiteX567" fmla="*/ 428475 w 6024362"/>
              <a:gd name="connsiteY567" fmla="*/ 4162768 h 5840841"/>
              <a:gd name="connsiteX568" fmla="*/ 442595 w 6024362"/>
              <a:gd name="connsiteY568" fmla="*/ 4168624 h 5840841"/>
              <a:gd name="connsiteX569" fmla="*/ 447764 w 6024362"/>
              <a:gd name="connsiteY569" fmla="*/ 4177619 h 5840841"/>
              <a:gd name="connsiteX570" fmla="*/ 433586 w 6024362"/>
              <a:gd name="connsiteY570" fmla="*/ 4202045 h 5840841"/>
              <a:gd name="connsiteX571" fmla="*/ 414331 w 6024362"/>
              <a:gd name="connsiteY571" fmla="*/ 4196850 h 5840841"/>
              <a:gd name="connsiteX572" fmla="*/ 414344 w 6024362"/>
              <a:gd name="connsiteY572" fmla="*/ 4168611 h 5840841"/>
              <a:gd name="connsiteX573" fmla="*/ 428475 w 6024362"/>
              <a:gd name="connsiteY573" fmla="*/ 4162768 h 5840841"/>
              <a:gd name="connsiteX574" fmla="*/ 5746411 w 6024362"/>
              <a:gd name="connsiteY574" fmla="*/ 4128085 h 5840841"/>
              <a:gd name="connsiteX575" fmla="*/ 5792289 w 6024362"/>
              <a:gd name="connsiteY575" fmla="*/ 4168365 h 5840841"/>
              <a:gd name="connsiteX576" fmla="*/ 5753450 w 6024362"/>
              <a:gd name="connsiteY576" fmla="*/ 4236120 h 5840841"/>
              <a:gd name="connsiteX577" fmla="*/ 5724534 w 6024362"/>
              <a:gd name="connsiteY577" fmla="*/ 4236120 h 5840841"/>
              <a:gd name="connsiteX578" fmla="*/ 5685695 w 6024362"/>
              <a:gd name="connsiteY578" fmla="*/ 4168365 h 5840841"/>
              <a:gd name="connsiteX579" fmla="*/ 5724534 w 6024362"/>
              <a:gd name="connsiteY579" fmla="*/ 4129527 h 5840841"/>
              <a:gd name="connsiteX580" fmla="*/ 5746411 w 6024362"/>
              <a:gd name="connsiteY580" fmla="*/ 4128085 h 5840841"/>
              <a:gd name="connsiteX581" fmla="*/ 836959 w 6024362"/>
              <a:gd name="connsiteY581" fmla="*/ 4127534 h 5840841"/>
              <a:gd name="connsiteX582" fmla="*/ 876016 w 6024362"/>
              <a:gd name="connsiteY582" fmla="*/ 4143689 h 5840841"/>
              <a:gd name="connsiteX583" fmla="*/ 890352 w 6024362"/>
              <a:gd name="connsiteY583" fmla="*/ 4168533 h 5840841"/>
              <a:gd name="connsiteX584" fmla="*/ 851213 w 6024362"/>
              <a:gd name="connsiteY584" fmla="*/ 4236118 h 5840841"/>
              <a:gd name="connsiteX585" fmla="*/ 797962 w 6024362"/>
              <a:gd name="connsiteY585" fmla="*/ 4221822 h 5840841"/>
              <a:gd name="connsiteX586" fmla="*/ 797923 w 6024362"/>
              <a:gd name="connsiteY586" fmla="*/ 4143729 h 5840841"/>
              <a:gd name="connsiteX587" fmla="*/ 836959 w 6024362"/>
              <a:gd name="connsiteY587" fmla="*/ 4127534 h 5840841"/>
              <a:gd name="connsiteX588" fmla="*/ 5342358 w 6024362"/>
              <a:gd name="connsiteY588" fmla="*/ 4097179 h 5840841"/>
              <a:gd name="connsiteX589" fmla="*/ 5413982 w 6024362"/>
              <a:gd name="connsiteY589" fmla="*/ 4160400 h 5840841"/>
              <a:gd name="connsiteX590" fmla="*/ 5352925 w 6024362"/>
              <a:gd name="connsiteY590" fmla="*/ 4266274 h 5840841"/>
              <a:gd name="connsiteX591" fmla="*/ 5308108 w 6024362"/>
              <a:gd name="connsiteY591" fmla="*/ 4266274 h 5840841"/>
              <a:gd name="connsiteX592" fmla="*/ 5247050 w 6024362"/>
              <a:gd name="connsiteY592" fmla="*/ 4160400 h 5840841"/>
              <a:gd name="connsiteX593" fmla="*/ 5308108 w 6024362"/>
              <a:gd name="connsiteY593" fmla="*/ 4099342 h 5840841"/>
              <a:gd name="connsiteX594" fmla="*/ 5342358 w 6024362"/>
              <a:gd name="connsiteY594" fmla="*/ 4097179 h 5840841"/>
              <a:gd name="connsiteX595" fmla="*/ 1245471 w 6024362"/>
              <a:gd name="connsiteY595" fmla="*/ 4096273 h 5840841"/>
              <a:gd name="connsiteX596" fmla="*/ 1306565 w 6024362"/>
              <a:gd name="connsiteY596" fmla="*/ 4121627 h 5840841"/>
              <a:gd name="connsiteX597" fmla="*/ 1328994 w 6024362"/>
              <a:gd name="connsiteY597" fmla="*/ 4160713 h 5840841"/>
              <a:gd name="connsiteX598" fmla="*/ 1267401 w 6024362"/>
              <a:gd name="connsiteY598" fmla="*/ 4266276 h 5840841"/>
              <a:gd name="connsiteX599" fmla="*/ 1184255 w 6024362"/>
              <a:gd name="connsiteY599" fmla="*/ 4243769 h 5840841"/>
              <a:gd name="connsiteX600" fmla="*/ 1184347 w 6024362"/>
              <a:gd name="connsiteY600" fmla="*/ 4121549 h 5840841"/>
              <a:gd name="connsiteX601" fmla="*/ 1245471 w 6024362"/>
              <a:gd name="connsiteY601" fmla="*/ 4096273 h 5840841"/>
              <a:gd name="connsiteX602" fmla="*/ 4922084 w 6024362"/>
              <a:gd name="connsiteY602" fmla="*/ 4063420 h 5840841"/>
              <a:gd name="connsiteX603" fmla="*/ 5006448 w 6024362"/>
              <a:gd name="connsiteY603" fmla="*/ 4098391 h 5840841"/>
              <a:gd name="connsiteX604" fmla="*/ 5037309 w 6024362"/>
              <a:gd name="connsiteY604" fmla="*/ 4151863 h 5840841"/>
              <a:gd name="connsiteX605" fmla="*/ 4952922 w 6024362"/>
              <a:gd name="connsiteY605" fmla="*/ 4298000 h 5840841"/>
              <a:gd name="connsiteX606" fmla="*/ 4837661 w 6024362"/>
              <a:gd name="connsiteY606" fmla="*/ 4267086 h 5840841"/>
              <a:gd name="connsiteX607" fmla="*/ 4837700 w 6024362"/>
              <a:gd name="connsiteY607" fmla="*/ 4098339 h 5840841"/>
              <a:gd name="connsiteX608" fmla="*/ 4922084 w 6024362"/>
              <a:gd name="connsiteY608" fmla="*/ 4063420 h 5840841"/>
              <a:gd name="connsiteX609" fmla="*/ 1654057 w 6024362"/>
              <a:gd name="connsiteY609" fmla="*/ 4063419 h 5840841"/>
              <a:gd name="connsiteX610" fmla="*/ 1738420 w 6024362"/>
              <a:gd name="connsiteY610" fmla="*/ 4098390 h 5840841"/>
              <a:gd name="connsiteX611" fmla="*/ 1769283 w 6024362"/>
              <a:gd name="connsiteY611" fmla="*/ 4151862 h 5840841"/>
              <a:gd name="connsiteX612" fmla="*/ 1684896 w 6024362"/>
              <a:gd name="connsiteY612" fmla="*/ 4297999 h 5840841"/>
              <a:gd name="connsiteX613" fmla="*/ 1569633 w 6024362"/>
              <a:gd name="connsiteY613" fmla="*/ 4267085 h 5840841"/>
              <a:gd name="connsiteX614" fmla="*/ 1569673 w 6024362"/>
              <a:gd name="connsiteY614" fmla="*/ 4098338 h 5840841"/>
              <a:gd name="connsiteX615" fmla="*/ 1654057 w 6024362"/>
              <a:gd name="connsiteY615" fmla="*/ 4063419 h 5840841"/>
              <a:gd name="connsiteX616" fmla="*/ 3696653 w 6024362"/>
              <a:gd name="connsiteY616" fmla="*/ 3979200 h 5840841"/>
              <a:gd name="connsiteX617" fmla="*/ 3695641 w 6024362"/>
              <a:gd name="connsiteY617" fmla="*/ 3998413 h 5840841"/>
              <a:gd name="connsiteX618" fmla="*/ 3695478 w 6024362"/>
              <a:gd name="connsiteY618" fmla="*/ 3998390 h 5840841"/>
              <a:gd name="connsiteX619" fmla="*/ 3695608 w 6024362"/>
              <a:gd name="connsiteY619" fmla="*/ 3999043 h 5840841"/>
              <a:gd name="connsiteX620" fmla="*/ 3695641 w 6024362"/>
              <a:gd name="connsiteY620" fmla="*/ 3998413 h 5840841"/>
              <a:gd name="connsiteX621" fmla="*/ 3705008 w 6024362"/>
              <a:gd name="connsiteY621" fmla="*/ 3999695 h 5840841"/>
              <a:gd name="connsiteX622" fmla="*/ 3703833 w 6024362"/>
              <a:gd name="connsiteY622" fmla="*/ 3979200 h 5840841"/>
              <a:gd name="connsiteX623" fmla="*/ 2872369 w 6024362"/>
              <a:gd name="connsiteY623" fmla="*/ 3977633 h 5840841"/>
              <a:gd name="connsiteX624" fmla="*/ 2871193 w 6024362"/>
              <a:gd name="connsiteY624" fmla="*/ 3997868 h 5840841"/>
              <a:gd name="connsiteX625" fmla="*/ 2880593 w 6024362"/>
              <a:gd name="connsiteY625" fmla="*/ 3997477 h 5840841"/>
              <a:gd name="connsiteX626" fmla="*/ 2879419 w 6024362"/>
              <a:gd name="connsiteY626" fmla="*/ 3977633 h 5840841"/>
              <a:gd name="connsiteX627" fmla="*/ 2441297 w 6024362"/>
              <a:gd name="connsiteY627" fmla="*/ 3975805 h 5840841"/>
              <a:gd name="connsiteX628" fmla="*/ 2436597 w 6024362"/>
              <a:gd name="connsiteY628" fmla="*/ 4016797 h 5840841"/>
              <a:gd name="connsiteX629" fmla="*/ 2436597 w 6024362"/>
              <a:gd name="connsiteY629" fmla="*/ 4017581 h 5840841"/>
              <a:gd name="connsiteX630" fmla="*/ 2481505 w 6024362"/>
              <a:gd name="connsiteY630" fmla="*/ 4013404 h 5840841"/>
              <a:gd name="connsiteX631" fmla="*/ 2478242 w 6024362"/>
              <a:gd name="connsiteY631" fmla="*/ 3977371 h 5840841"/>
              <a:gd name="connsiteX632" fmla="*/ 2441297 w 6024362"/>
              <a:gd name="connsiteY632" fmla="*/ 3975805 h 5840841"/>
              <a:gd name="connsiteX633" fmla="*/ 4135166 w 6024362"/>
              <a:gd name="connsiteY633" fmla="*/ 3975544 h 5840841"/>
              <a:gd name="connsiteX634" fmla="*/ 4098221 w 6024362"/>
              <a:gd name="connsiteY634" fmla="*/ 3977895 h 5840841"/>
              <a:gd name="connsiteX635" fmla="*/ 4094827 w 6024362"/>
              <a:gd name="connsiteY635" fmla="*/ 4013795 h 5840841"/>
              <a:gd name="connsiteX636" fmla="*/ 4094435 w 6024362"/>
              <a:gd name="connsiteY636" fmla="*/ 4014317 h 5840841"/>
              <a:gd name="connsiteX637" fmla="*/ 4139474 w 6024362"/>
              <a:gd name="connsiteY637" fmla="*/ 4016797 h 5840841"/>
              <a:gd name="connsiteX638" fmla="*/ 4135166 w 6024362"/>
              <a:gd name="connsiteY638" fmla="*/ 3975544 h 5840841"/>
              <a:gd name="connsiteX639" fmla="*/ 216146 w 6024362"/>
              <a:gd name="connsiteY639" fmla="*/ 3970439 h 5840841"/>
              <a:gd name="connsiteX640" fmla="*/ 232020 w 6024362"/>
              <a:gd name="connsiteY640" fmla="*/ 3970583 h 5840841"/>
              <a:gd name="connsiteX641" fmla="*/ 234998 w 6024362"/>
              <a:gd name="connsiteY641" fmla="*/ 3975714 h 5840841"/>
              <a:gd name="connsiteX642" fmla="*/ 227060 w 6024362"/>
              <a:gd name="connsiteY642" fmla="*/ 3989251 h 5840841"/>
              <a:gd name="connsiteX643" fmla="*/ 215989 w 6024362"/>
              <a:gd name="connsiteY643" fmla="*/ 3986314 h 5840841"/>
              <a:gd name="connsiteX644" fmla="*/ 216146 w 6024362"/>
              <a:gd name="connsiteY644" fmla="*/ 3970439 h 5840841"/>
              <a:gd name="connsiteX645" fmla="*/ 2000303 w 6024362"/>
              <a:gd name="connsiteY645" fmla="*/ 3939905 h 5840841"/>
              <a:gd name="connsiteX646" fmla="*/ 1977066 w 6024362"/>
              <a:gd name="connsiteY646" fmla="*/ 4065362 h 5840841"/>
              <a:gd name="connsiteX647" fmla="*/ 1977326 w 6024362"/>
              <a:gd name="connsiteY647" fmla="*/ 4065362 h 5840841"/>
              <a:gd name="connsiteX648" fmla="*/ 2104611 w 6024362"/>
              <a:gd name="connsiteY648" fmla="*/ 4044213 h 5840841"/>
              <a:gd name="connsiteX649" fmla="*/ 2094950 w 6024362"/>
              <a:gd name="connsiteY649" fmla="*/ 3947737 h 5840841"/>
              <a:gd name="connsiteX650" fmla="*/ 2000303 w 6024362"/>
              <a:gd name="connsiteY650" fmla="*/ 3939905 h 5840841"/>
              <a:gd name="connsiteX651" fmla="*/ 4575115 w 6024362"/>
              <a:gd name="connsiteY651" fmla="*/ 3939643 h 5840841"/>
              <a:gd name="connsiteX652" fmla="*/ 4558796 w 6024362"/>
              <a:gd name="connsiteY652" fmla="*/ 3945257 h 5840841"/>
              <a:gd name="connsiteX653" fmla="*/ 4480467 w 6024362"/>
              <a:gd name="connsiteY653" fmla="*/ 3948260 h 5840841"/>
              <a:gd name="connsiteX654" fmla="*/ 4470415 w 6024362"/>
              <a:gd name="connsiteY654" fmla="*/ 4044344 h 5840841"/>
              <a:gd name="connsiteX655" fmla="*/ 4471068 w 6024362"/>
              <a:gd name="connsiteY655" fmla="*/ 4044344 h 5840841"/>
              <a:gd name="connsiteX656" fmla="*/ 4599006 w 6024362"/>
              <a:gd name="connsiteY656" fmla="*/ 4065884 h 5840841"/>
              <a:gd name="connsiteX657" fmla="*/ 4575115 w 6024362"/>
              <a:gd name="connsiteY657" fmla="*/ 3940296 h 5840841"/>
              <a:gd name="connsiteX658" fmla="*/ 4575115 w 6024362"/>
              <a:gd name="connsiteY658" fmla="*/ 3939643 h 5840841"/>
              <a:gd name="connsiteX659" fmla="*/ 5949869 w 6024362"/>
              <a:gd name="connsiteY659" fmla="*/ 3930895 h 5840841"/>
              <a:gd name="connsiteX660" fmla="*/ 5989704 w 6024362"/>
              <a:gd name="connsiteY660" fmla="*/ 3966013 h 5840841"/>
              <a:gd name="connsiteX661" fmla="*/ 5955801 w 6024362"/>
              <a:gd name="connsiteY661" fmla="*/ 4024891 h 5840841"/>
              <a:gd name="connsiteX662" fmla="*/ 5930827 w 6024362"/>
              <a:gd name="connsiteY662" fmla="*/ 4024891 h 5840841"/>
              <a:gd name="connsiteX663" fmla="*/ 5896924 w 6024362"/>
              <a:gd name="connsiteY663" fmla="*/ 3966013 h 5840841"/>
              <a:gd name="connsiteX664" fmla="*/ 5930827 w 6024362"/>
              <a:gd name="connsiteY664" fmla="*/ 3932108 h 5840841"/>
              <a:gd name="connsiteX665" fmla="*/ 5949869 w 6024362"/>
              <a:gd name="connsiteY665" fmla="*/ 3930895 h 5840841"/>
              <a:gd name="connsiteX666" fmla="*/ 632633 w 6024362"/>
              <a:gd name="connsiteY666" fmla="*/ 3930431 h 5840841"/>
              <a:gd name="connsiteX667" fmla="*/ 666617 w 6024362"/>
              <a:gd name="connsiteY667" fmla="*/ 3944474 h 5840841"/>
              <a:gd name="connsiteX668" fmla="*/ 679097 w 6024362"/>
              <a:gd name="connsiteY668" fmla="*/ 3966080 h 5840841"/>
              <a:gd name="connsiteX669" fmla="*/ 645076 w 6024362"/>
              <a:gd name="connsiteY669" fmla="*/ 4024892 h 5840841"/>
              <a:gd name="connsiteX670" fmla="*/ 598744 w 6024362"/>
              <a:gd name="connsiteY670" fmla="*/ 4012476 h 5840841"/>
              <a:gd name="connsiteX671" fmla="*/ 598679 w 6024362"/>
              <a:gd name="connsiteY671" fmla="*/ 3944539 h 5840841"/>
              <a:gd name="connsiteX672" fmla="*/ 632633 w 6024362"/>
              <a:gd name="connsiteY672" fmla="*/ 3930431 h 5840841"/>
              <a:gd name="connsiteX673" fmla="*/ 5546198 w 6024362"/>
              <a:gd name="connsiteY673" fmla="*/ 3896734 h 5840841"/>
              <a:gd name="connsiteX674" fmla="*/ 5614546 w 6024362"/>
              <a:gd name="connsiteY674" fmla="*/ 3957136 h 5840841"/>
              <a:gd name="connsiteX675" fmla="*/ 5556191 w 6024362"/>
              <a:gd name="connsiteY675" fmla="*/ 4058180 h 5840841"/>
              <a:gd name="connsiteX676" fmla="*/ 5513502 w 6024362"/>
              <a:gd name="connsiteY676" fmla="*/ 4058180 h 5840841"/>
              <a:gd name="connsiteX677" fmla="*/ 5455147 w 6024362"/>
              <a:gd name="connsiteY677" fmla="*/ 3957136 h 5840841"/>
              <a:gd name="connsiteX678" fmla="*/ 5513502 w 6024362"/>
              <a:gd name="connsiteY678" fmla="*/ 3898780 h 5840841"/>
              <a:gd name="connsiteX679" fmla="*/ 5546198 w 6024362"/>
              <a:gd name="connsiteY679" fmla="*/ 3896734 h 5840841"/>
              <a:gd name="connsiteX680" fmla="*/ 1041184 w 6024362"/>
              <a:gd name="connsiteY680" fmla="*/ 3895999 h 5840841"/>
              <a:gd name="connsiteX681" fmla="*/ 1099516 w 6024362"/>
              <a:gd name="connsiteY681" fmla="*/ 3920190 h 5840841"/>
              <a:gd name="connsiteX682" fmla="*/ 1120822 w 6024362"/>
              <a:gd name="connsiteY682" fmla="*/ 3957083 h 5840841"/>
              <a:gd name="connsiteX683" fmla="*/ 1062571 w 6024362"/>
              <a:gd name="connsiteY683" fmla="*/ 4058180 h 5840841"/>
              <a:gd name="connsiteX684" fmla="*/ 982780 w 6024362"/>
              <a:gd name="connsiteY684" fmla="*/ 4036823 h 5840841"/>
              <a:gd name="connsiteX685" fmla="*/ 982831 w 6024362"/>
              <a:gd name="connsiteY685" fmla="*/ 3920137 h 5840841"/>
              <a:gd name="connsiteX686" fmla="*/ 1041184 w 6024362"/>
              <a:gd name="connsiteY686" fmla="*/ 3895999 h 5840841"/>
              <a:gd name="connsiteX687" fmla="*/ 5142517 w 6024362"/>
              <a:gd name="connsiteY687" fmla="*/ 3863330 h 5840841"/>
              <a:gd name="connsiteX688" fmla="*/ 5238656 w 6024362"/>
              <a:gd name="connsiteY688" fmla="*/ 3948494 h 5840841"/>
              <a:gd name="connsiteX689" fmla="*/ 5156319 w 6024362"/>
              <a:gd name="connsiteY689" fmla="*/ 4090688 h 5840841"/>
              <a:gd name="connsiteX690" fmla="*/ 5096358 w 6024362"/>
              <a:gd name="connsiteY690" fmla="*/ 4090662 h 5840841"/>
              <a:gd name="connsiteX691" fmla="*/ 5014152 w 6024362"/>
              <a:gd name="connsiteY691" fmla="*/ 3948390 h 5840841"/>
              <a:gd name="connsiteX692" fmla="*/ 5096463 w 6024362"/>
              <a:gd name="connsiteY692" fmla="*/ 3866157 h 5840841"/>
              <a:gd name="connsiteX693" fmla="*/ 5142517 w 6024362"/>
              <a:gd name="connsiteY693" fmla="*/ 3863330 h 5840841"/>
              <a:gd name="connsiteX694" fmla="*/ 1449611 w 6024362"/>
              <a:gd name="connsiteY694" fmla="*/ 3862240 h 5840841"/>
              <a:gd name="connsiteX695" fmla="*/ 1531761 w 6024362"/>
              <a:gd name="connsiteY695" fmla="*/ 3896301 h 5840841"/>
              <a:gd name="connsiteX696" fmla="*/ 1561841 w 6024362"/>
              <a:gd name="connsiteY696" fmla="*/ 3948468 h 5840841"/>
              <a:gd name="connsiteX697" fmla="*/ 1479542 w 6024362"/>
              <a:gd name="connsiteY697" fmla="*/ 4090688 h 5840841"/>
              <a:gd name="connsiteX698" fmla="*/ 1367388 w 6024362"/>
              <a:gd name="connsiteY698" fmla="*/ 4060557 h 5840841"/>
              <a:gd name="connsiteX699" fmla="*/ 1367440 w 6024362"/>
              <a:gd name="connsiteY699" fmla="*/ 3896249 h 5840841"/>
              <a:gd name="connsiteX700" fmla="*/ 1449611 w 6024362"/>
              <a:gd name="connsiteY700" fmla="*/ 3862240 h 5840841"/>
              <a:gd name="connsiteX701" fmla="*/ 4336994 w 6024362"/>
              <a:gd name="connsiteY701" fmla="*/ 3771758 h 5840841"/>
              <a:gd name="connsiteX702" fmla="*/ 4309710 w 6024362"/>
              <a:gd name="connsiteY702" fmla="*/ 3773715 h 5840841"/>
              <a:gd name="connsiteX703" fmla="*/ 4307491 w 6024362"/>
              <a:gd name="connsiteY703" fmla="*/ 3803351 h 5840841"/>
              <a:gd name="connsiteX704" fmla="*/ 4307099 w 6024362"/>
              <a:gd name="connsiteY704" fmla="*/ 3803873 h 5840841"/>
              <a:gd name="connsiteX705" fmla="*/ 4339867 w 6024362"/>
              <a:gd name="connsiteY705" fmla="*/ 3806092 h 5840841"/>
              <a:gd name="connsiteX706" fmla="*/ 4336994 w 6024362"/>
              <a:gd name="connsiteY706" fmla="*/ 3771758 h 5840841"/>
              <a:gd name="connsiteX707" fmla="*/ 2239337 w 6024362"/>
              <a:gd name="connsiteY707" fmla="*/ 3771758 h 5840841"/>
              <a:gd name="connsiteX708" fmla="*/ 2236074 w 6024362"/>
              <a:gd name="connsiteY708" fmla="*/ 3806092 h 5840841"/>
              <a:gd name="connsiteX709" fmla="*/ 2236074 w 6024362"/>
              <a:gd name="connsiteY709" fmla="*/ 3806875 h 5840841"/>
              <a:gd name="connsiteX710" fmla="*/ 2268580 w 6024362"/>
              <a:gd name="connsiteY710" fmla="*/ 3803220 h 5840841"/>
              <a:gd name="connsiteX711" fmla="*/ 2266623 w 6024362"/>
              <a:gd name="connsiteY711" fmla="*/ 3773455 h 5840841"/>
              <a:gd name="connsiteX712" fmla="*/ 2239337 w 6024362"/>
              <a:gd name="connsiteY712" fmla="*/ 3771758 h 5840841"/>
              <a:gd name="connsiteX713" fmla="*/ 428508 w 6024362"/>
              <a:gd name="connsiteY713" fmla="*/ 3735849 h 5840841"/>
              <a:gd name="connsiteX714" fmla="*/ 455649 w 6024362"/>
              <a:gd name="connsiteY714" fmla="*/ 3747083 h 5840841"/>
              <a:gd name="connsiteX715" fmla="*/ 465597 w 6024362"/>
              <a:gd name="connsiteY715" fmla="*/ 3764328 h 5840841"/>
              <a:gd name="connsiteX716" fmla="*/ 438417 w 6024362"/>
              <a:gd name="connsiteY716" fmla="*/ 3811313 h 5840841"/>
              <a:gd name="connsiteX717" fmla="*/ 401380 w 6024362"/>
              <a:gd name="connsiteY717" fmla="*/ 3801379 h 5840841"/>
              <a:gd name="connsiteX718" fmla="*/ 401367 w 6024362"/>
              <a:gd name="connsiteY718" fmla="*/ 3747096 h 5840841"/>
              <a:gd name="connsiteX719" fmla="*/ 428508 w 6024362"/>
              <a:gd name="connsiteY719" fmla="*/ 3735849 h 5840841"/>
              <a:gd name="connsiteX720" fmla="*/ 1790642 w 6024362"/>
              <a:gd name="connsiteY720" fmla="*/ 3729199 h 5840841"/>
              <a:gd name="connsiteX721" fmla="*/ 1765837 w 6024362"/>
              <a:gd name="connsiteY721" fmla="*/ 3863533 h 5840841"/>
              <a:gd name="connsiteX722" fmla="*/ 1766098 w 6024362"/>
              <a:gd name="connsiteY722" fmla="*/ 3863533 h 5840841"/>
              <a:gd name="connsiteX723" fmla="*/ 1897431 w 6024362"/>
              <a:gd name="connsiteY723" fmla="*/ 3836118 h 5840841"/>
              <a:gd name="connsiteX724" fmla="*/ 1889859 w 6024362"/>
              <a:gd name="connsiteY724" fmla="*/ 3739773 h 5840841"/>
              <a:gd name="connsiteX725" fmla="*/ 1790642 w 6024362"/>
              <a:gd name="connsiteY725" fmla="*/ 3729199 h 5840841"/>
              <a:gd name="connsiteX726" fmla="*/ 4786343 w 6024362"/>
              <a:gd name="connsiteY726" fmla="*/ 3728807 h 5840841"/>
              <a:gd name="connsiteX727" fmla="*/ 4762583 w 6024362"/>
              <a:gd name="connsiteY727" fmla="*/ 3737031 h 5840841"/>
              <a:gd name="connsiteX728" fmla="*/ 4687127 w 6024362"/>
              <a:gd name="connsiteY728" fmla="*/ 3740295 h 5840841"/>
              <a:gd name="connsiteX729" fmla="*/ 4679032 w 6024362"/>
              <a:gd name="connsiteY729" fmla="*/ 3836249 h 5840841"/>
              <a:gd name="connsiteX730" fmla="*/ 4811017 w 6024362"/>
              <a:gd name="connsiteY730" fmla="*/ 3864578 h 5840841"/>
              <a:gd name="connsiteX731" fmla="*/ 4783602 w 6024362"/>
              <a:gd name="connsiteY731" fmla="*/ 3737162 h 5840841"/>
              <a:gd name="connsiteX732" fmla="*/ 4786343 w 6024362"/>
              <a:gd name="connsiteY732" fmla="*/ 3728807 h 5840841"/>
              <a:gd name="connsiteX733" fmla="*/ 5749131 w 6024362"/>
              <a:gd name="connsiteY733" fmla="*/ 3701321 h 5840841"/>
              <a:gd name="connsiteX734" fmla="*/ 5810161 w 6024362"/>
              <a:gd name="connsiteY734" fmla="*/ 3755177 h 5840841"/>
              <a:gd name="connsiteX735" fmla="*/ 5758151 w 6024362"/>
              <a:gd name="connsiteY735" fmla="*/ 3845386 h 5840841"/>
              <a:gd name="connsiteX736" fmla="*/ 5719953 w 6024362"/>
              <a:gd name="connsiteY736" fmla="*/ 3845386 h 5840841"/>
              <a:gd name="connsiteX737" fmla="*/ 5667942 w 6024362"/>
              <a:gd name="connsiteY737" fmla="*/ 3755177 h 5840841"/>
              <a:gd name="connsiteX738" fmla="*/ 5719953 w 6024362"/>
              <a:gd name="connsiteY738" fmla="*/ 3703166 h 5840841"/>
              <a:gd name="connsiteX739" fmla="*/ 5749131 w 6024362"/>
              <a:gd name="connsiteY739" fmla="*/ 3701321 h 5840841"/>
              <a:gd name="connsiteX740" fmla="*/ 836967 w 6024362"/>
              <a:gd name="connsiteY740" fmla="*/ 3700420 h 5840841"/>
              <a:gd name="connsiteX741" fmla="*/ 889072 w 6024362"/>
              <a:gd name="connsiteY741" fmla="*/ 3722148 h 5840841"/>
              <a:gd name="connsiteX742" fmla="*/ 908002 w 6024362"/>
              <a:gd name="connsiteY742" fmla="*/ 3754929 h 5840841"/>
              <a:gd name="connsiteX743" fmla="*/ 856043 w 6024362"/>
              <a:gd name="connsiteY743" fmla="*/ 3845386 h 5840841"/>
              <a:gd name="connsiteX744" fmla="*/ 784516 w 6024362"/>
              <a:gd name="connsiteY744" fmla="*/ 3826221 h 5840841"/>
              <a:gd name="connsiteX745" fmla="*/ 784764 w 6024362"/>
              <a:gd name="connsiteY745" fmla="*/ 3721900 h 5840841"/>
              <a:gd name="connsiteX746" fmla="*/ 836967 w 6024362"/>
              <a:gd name="connsiteY746" fmla="*/ 3700420 h 5840841"/>
              <a:gd name="connsiteX747" fmla="*/ 5346478 w 6024362"/>
              <a:gd name="connsiteY747" fmla="*/ 3664621 h 5840841"/>
              <a:gd name="connsiteX748" fmla="*/ 5437823 w 6024362"/>
              <a:gd name="connsiteY748" fmla="*/ 3745856 h 5840841"/>
              <a:gd name="connsiteX749" fmla="*/ 5359193 w 6024362"/>
              <a:gd name="connsiteY749" fmla="*/ 3881025 h 5840841"/>
              <a:gd name="connsiteX750" fmla="*/ 5302444 w 6024362"/>
              <a:gd name="connsiteY750" fmla="*/ 3880973 h 5840841"/>
              <a:gd name="connsiteX751" fmla="*/ 5224076 w 6024362"/>
              <a:gd name="connsiteY751" fmla="*/ 3745646 h 5840841"/>
              <a:gd name="connsiteX752" fmla="*/ 5302640 w 6024362"/>
              <a:gd name="connsiteY752" fmla="*/ 3667226 h 5840841"/>
              <a:gd name="connsiteX753" fmla="*/ 5346478 w 6024362"/>
              <a:gd name="connsiteY753" fmla="*/ 3664621 h 5840841"/>
              <a:gd name="connsiteX754" fmla="*/ 1245487 w 6024362"/>
              <a:gd name="connsiteY754" fmla="*/ 3663642 h 5840841"/>
              <a:gd name="connsiteX755" fmla="*/ 1323668 w 6024362"/>
              <a:gd name="connsiteY755" fmla="*/ 3696039 h 5840841"/>
              <a:gd name="connsiteX756" fmla="*/ 1352284 w 6024362"/>
              <a:gd name="connsiteY756" fmla="*/ 3745622 h 5840841"/>
              <a:gd name="connsiteX757" fmla="*/ 1274059 w 6024362"/>
              <a:gd name="connsiteY757" fmla="*/ 3881027 h 5840841"/>
              <a:gd name="connsiteX758" fmla="*/ 1167258 w 6024362"/>
              <a:gd name="connsiteY758" fmla="*/ 3852384 h 5840841"/>
              <a:gd name="connsiteX759" fmla="*/ 1167297 w 6024362"/>
              <a:gd name="connsiteY759" fmla="*/ 3696013 h 5840841"/>
              <a:gd name="connsiteX760" fmla="*/ 1245487 w 6024362"/>
              <a:gd name="connsiteY760" fmla="*/ 3663642 h 5840841"/>
              <a:gd name="connsiteX761" fmla="*/ 2031112 w 6024362"/>
              <a:gd name="connsiteY761" fmla="*/ 3566535 h 5840841"/>
              <a:gd name="connsiteX762" fmla="*/ 2028110 w 6024362"/>
              <a:gd name="connsiteY762" fmla="*/ 3601261 h 5840841"/>
              <a:gd name="connsiteX763" fmla="*/ 2064141 w 6024362"/>
              <a:gd name="connsiteY763" fmla="*/ 3597737 h 5840841"/>
              <a:gd name="connsiteX764" fmla="*/ 2062575 w 6024362"/>
              <a:gd name="connsiteY764" fmla="*/ 3568755 h 5840841"/>
              <a:gd name="connsiteX765" fmla="*/ 2031112 w 6024362"/>
              <a:gd name="connsiteY765" fmla="*/ 3566535 h 5840841"/>
              <a:gd name="connsiteX766" fmla="*/ 4545089 w 6024362"/>
              <a:gd name="connsiteY766" fmla="*/ 3566274 h 5840841"/>
              <a:gd name="connsiteX767" fmla="*/ 4513757 w 6024362"/>
              <a:gd name="connsiteY767" fmla="*/ 3569016 h 5840841"/>
              <a:gd name="connsiteX768" fmla="*/ 4511843 w 6024362"/>
              <a:gd name="connsiteY768" fmla="*/ 3597104 h 5840841"/>
              <a:gd name="connsiteX769" fmla="*/ 4511669 w 6024362"/>
              <a:gd name="connsiteY769" fmla="*/ 3597084 h 5840841"/>
              <a:gd name="connsiteX770" fmla="*/ 4511800 w 6024362"/>
              <a:gd name="connsiteY770" fmla="*/ 3597737 h 5840841"/>
              <a:gd name="connsiteX771" fmla="*/ 4511843 w 6024362"/>
              <a:gd name="connsiteY771" fmla="*/ 3597104 h 5840841"/>
              <a:gd name="connsiteX772" fmla="*/ 4547700 w 6024362"/>
              <a:gd name="connsiteY772" fmla="*/ 3601261 h 5840841"/>
              <a:gd name="connsiteX773" fmla="*/ 4545089 w 6024362"/>
              <a:gd name="connsiteY773" fmla="*/ 3566274 h 5840841"/>
              <a:gd name="connsiteX774" fmla="*/ 224139 w 6024362"/>
              <a:gd name="connsiteY774" fmla="*/ 3543651 h 5840841"/>
              <a:gd name="connsiteX775" fmla="*/ 242333 w 6024362"/>
              <a:gd name="connsiteY775" fmla="*/ 3551913 h 5840841"/>
              <a:gd name="connsiteX776" fmla="*/ 248247 w 6024362"/>
              <a:gd name="connsiteY776" fmla="*/ 3562161 h 5840841"/>
              <a:gd name="connsiteX777" fmla="*/ 230845 w 6024362"/>
              <a:gd name="connsiteY777" fmla="*/ 3594732 h 5840841"/>
              <a:gd name="connsiteX778" fmla="*/ 204199 w 6024362"/>
              <a:gd name="connsiteY778" fmla="*/ 3587579 h 5840841"/>
              <a:gd name="connsiteX779" fmla="*/ 205426 w 6024362"/>
              <a:gd name="connsiteY779" fmla="*/ 3550673 h 5840841"/>
              <a:gd name="connsiteX780" fmla="*/ 224139 w 6024362"/>
              <a:gd name="connsiteY780" fmla="*/ 3543651 h 5840841"/>
              <a:gd name="connsiteX781" fmla="*/ 5952557 w 6024362"/>
              <a:gd name="connsiteY781" fmla="*/ 3506357 h 5840841"/>
              <a:gd name="connsiteX782" fmla="*/ 6005477 w 6024362"/>
              <a:gd name="connsiteY782" fmla="*/ 3553479 h 5840841"/>
              <a:gd name="connsiteX783" fmla="*/ 5959850 w 6024362"/>
              <a:gd name="connsiteY783" fmla="*/ 3631808 h 5840841"/>
              <a:gd name="connsiteX784" fmla="*/ 5927148 w 6024362"/>
              <a:gd name="connsiteY784" fmla="*/ 3631808 h 5840841"/>
              <a:gd name="connsiteX785" fmla="*/ 5881520 w 6024362"/>
              <a:gd name="connsiteY785" fmla="*/ 3553479 h 5840841"/>
              <a:gd name="connsiteX786" fmla="*/ 5927148 w 6024362"/>
              <a:gd name="connsiteY786" fmla="*/ 3507852 h 5840841"/>
              <a:gd name="connsiteX787" fmla="*/ 5952557 w 6024362"/>
              <a:gd name="connsiteY787" fmla="*/ 3506357 h 5840841"/>
              <a:gd name="connsiteX788" fmla="*/ 632667 w 6024362"/>
              <a:gd name="connsiteY788" fmla="*/ 3505813 h 5840841"/>
              <a:gd name="connsiteX789" fmla="*/ 677974 w 6024362"/>
              <a:gd name="connsiteY789" fmla="*/ 3524628 h 5840841"/>
              <a:gd name="connsiteX790" fmla="*/ 694501 w 6024362"/>
              <a:gd name="connsiteY790" fmla="*/ 3553257 h 5840841"/>
              <a:gd name="connsiteX791" fmla="*/ 649254 w 6024362"/>
              <a:gd name="connsiteY791" fmla="*/ 3631810 h 5840841"/>
              <a:gd name="connsiteX792" fmla="*/ 587228 w 6024362"/>
              <a:gd name="connsiteY792" fmla="*/ 3615190 h 5840841"/>
              <a:gd name="connsiteX793" fmla="*/ 587320 w 6024362"/>
              <a:gd name="connsiteY793" fmla="*/ 3524536 h 5840841"/>
              <a:gd name="connsiteX794" fmla="*/ 632667 w 6024362"/>
              <a:gd name="connsiteY794" fmla="*/ 3505813 h 5840841"/>
              <a:gd name="connsiteX795" fmla="*/ 5548835 w 6024362"/>
              <a:gd name="connsiteY795" fmla="*/ 3469978 h 5840841"/>
              <a:gd name="connsiteX796" fmla="*/ 5632368 w 6024362"/>
              <a:gd name="connsiteY796" fmla="*/ 3543922 h 5840841"/>
              <a:gd name="connsiteX797" fmla="*/ 5560892 w 6024362"/>
              <a:gd name="connsiteY797" fmla="*/ 3667448 h 5840841"/>
              <a:gd name="connsiteX798" fmla="*/ 5508738 w 6024362"/>
              <a:gd name="connsiteY798" fmla="*/ 3667421 h 5840841"/>
              <a:gd name="connsiteX799" fmla="*/ 5437393 w 6024362"/>
              <a:gd name="connsiteY799" fmla="*/ 3543818 h 5840841"/>
              <a:gd name="connsiteX800" fmla="*/ 5508842 w 6024362"/>
              <a:gd name="connsiteY800" fmla="*/ 3472447 h 5840841"/>
              <a:gd name="connsiteX801" fmla="*/ 5548835 w 6024362"/>
              <a:gd name="connsiteY801" fmla="*/ 3469978 h 5840841"/>
              <a:gd name="connsiteX802" fmla="*/ 1041233 w 6024362"/>
              <a:gd name="connsiteY802" fmla="*/ 3469055 h 5840841"/>
              <a:gd name="connsiteX803" fmla="*/ 1112571 w 6024362"/>
              <a:gd name="connsiteY803" fmla="*/ 3498650 h 5840841"/>
              <a:gd name="connsiteX804" fmla="*/ 1138654 w 6024362"/>
              <a:gd name="connsiteY804" fmla="*/ 3543872 h 5840841"/>
              <a:gd name="connsiteX805" fmla="*/ 1067271 w 6024362"/>
              <a:gd name="connsiteY805" fmla="*/ 3667450 h 5840841"/>
              <a:gd name="connsiteX806" fmla="*/ 969777 w 6024362"/>
              <a:gd name="connsiteY806" fmla="*/ 3641288 h 5840841"/>
              <a:gd name="connsiteX807" fmla="*/ 969855 w 6024362"/>
              <a:gd name="connsiteY807" fmla="*/ 3498571 h 5840841"/>
              <a:gd name="connsiteX808" fmla="*/ 1041233 w 6024362"/>
              <a:gd name="connsiteY808" fmla="*/ 3469055 h 5840841"/>
              <a:gd name="connsiteX809" fmla="*/ 12357 w 6024362"/>
              <a:gd name="connsiteY809" fmla="*/ 3357786 h 5840841"/>
              <a:gd name="connsiteX810" fmla="*/ 28233 w 6024362"/>
              <a:gd name="connsiteY810" fmla="*/ 3357786 h 5840841"/>
              <a:gd name="connsiteX811" fmla="*/ 31157 w 6024362"/>
              <a:gd name="connsiteY811" fmla="*/ 3362877 h 5840841"/>
              <a:gd name="connsiteX812" fmla="*/ 23141 w 6024362"/>
              <a:gd name="connsiteY812" fmla="*/ 3376585 h 5840841"/>
              <a:gd name="connsiteX813" fmla="*/ 12357 w 6024362"/>
              <a:gd name="connsiteY813" fmla="*/ 3373661 h 5840841"/>
              <a:gd name="connsiteX814" fmla="*/ 12357 w 6024362"/>
              <a:gd name="connsiteY814" fmla="*/ 3357786 h 5840841"/>
              <a:gd name="connsiteX815" fmla="*/ 4755273 w 6024362"/>
              <a:gd name="connsiteY815" fmla="*/ 3350738 h 5840841"/>
              <a:gd name="connsiteX816" fmla="*/ 4716109 w 6024362"/>
              <a:gd name="connsiteY816" fmla="*/ 3355046 h 5840841"/>
              <a:gd name="connsiteX817" fmla="*/ 4713779 w 6024362"/>
              <a:gd name="connsiteY817" fmla="*/ 3397085 h 5840841"/>
              <a:gd name="connsiteX818" fmla="*/ 4713757 w 6024362"/>
              <a:gd name="connsiteY818" fmla="*/ 3397083 h 5840841"/>
              <a:gd name="connsiteX819" fmla="*/ 4713757 w 6024362"/>
              <a:gd name="connsiteY819" fmla="*/ 3397475 h 5840841"/>
              <a:gd name="connsiteX820" fmla="*/ 4713779 w 6024362"/>
              <a:gd name="connsiteY820" fmla="*/ 3397085 h 5840841"/>
              <a:gd name="connsiteX821" fmla="*/ 4758406 w 6024362"/>
              <a:gd name="connsiteY821" fmla="*/ 3402044 h 5840841"/>
              <a:gd name="connsiteX822" fmla="*/ 4755273 w 6024362"/>
              <a:gd name="connsiteY822" fmla="*/ 3350738 h 5840841"/>
              <a:gd name="connsiteX823" fmla="*/ 1820408 w 6024362"/>
              <a:gd name="connsiteY823" fmla="*/ 3350738 h 5840841"/>
              <a:gd name="connsiteX824" fmla="*/ 1816751 w 6024362"/>
              <a:gd name="connsiteY824" fmla="*/ 3402044 h 5840841"/>
              <a:gd name="connsiteX825" fmla="*/ 1861791 w 6024362"/>
              <a:gd name="connsiteY825" fmla="*/ 3397083 h 5840841"/>
              <a:gd name="connsiteX826" fmla="*/ 1860225 w 6024362"/>
              <a:gd name="connsiteY826" fmla="*/ 3354393 h 5840841"/>
              <a:gd name="connsiteX827" fmla="*/ 1820408 w 6024362"/>
              <a:gd name="connsiteY827" fmla="*/ 3350738 h 5840841"/>
              <a:gd name="connsiteX828" fmla="*/ 428398 w 6024362"/>
              <a:gd name="connsiteY828" fmla="*/ 3314383 h 5840841"/>
              <a:gd name="connsiteX829" fmla="*/ 464658 w 6024362"/>
              <a:gd name="connsiteY829" fmla="*/ 3329458 h 5840841"/>
              <a:gd name="connsiteX830" fmla="*/ 477870 w 6024362"/>
              <a:gd name="connsiteY830" fmla="*/ 3352344 h 5840841"/>
              <a:gd name="connsiteX831" fmla="*/ 441681 w 6024362"/>
              <a:gd name="connsiteY831" fmla="*/ 3415228 h 5840841"/>
              <a:gd name="connsiteX832" fmla="*/ 392008 w 6024362"/>
              <a:gd name="connsiteY832" fmla="*/ 3401925 h 5840841"/>
              <a:gd name="connsiteX833" fmla="*/ 392100 w 6024362"/>
              <a:gd name="connsiteY833" fmla="*/ 3329367 h 5840841"/>
              <a:gd name="connsiteX834" fmla="*/ 428398 w 6024362"/>
              <a:gd name="connsiteY834" fmla="*/ 3314383 h 5840841"/>
              <a:gd name="connsiteX835" fmla="*/ 5751391 w 6024362"/>
              <a:gd name="connsiteY835" fmla="*/ 3276073 h 5840841"/>
              <a:gd name="connsiteX836" fmla="*/ 5826376 w 6024362"/>
              <a:gd name="connsiteY836" fmla="*/ 3342251 h 5840841"/>
              <a:gd name="connsiteX837" fmla="*/ 5762459 w 6024362"/>
              <a:gd name="connsiteY837" fmla="*/ 3453087 h 5840841"/>
              <a:gd name="connsiteX838" fmla="*/ 5715541 w 6024362"/>
              <a:gd name="connsiteY838" fmla="*/ 3453087 h 5840841"/>
              <a:gd name="connsiteX839" fmla="*/ 5651624 w 6024362"/>
              <a:gd name="connsiteY839" fmla="*/ 3342251 h 5840841"/>
              <a:gd name="connsiteX840" fmla="*/ 5715541 w 6024362"/>
              <a:gd name="connsiteY840" fmla="*/ 3278335 h 5840841"/>
              <a:gd name="connsiteX841" fmla="*/ 5751391 w 6024362"/>
              <a:gd name="connsiteY841" fmla="*/ 3276073 h 5840841"/>
              <a:gd name="connsiteX842" fmla="*/ 836957 w 6024362"/>
              <a:gd name="connsiteY842" fmla="*/ 3275203 h 5840841"/>
              <a:gd name="connsiteX843" fmla="*/ 900951 w 6024362"/>
              <a:gd name="connsiteY843" fmla="*/ 3301651 h 5840841"/>
              <a:gd name="connsiteX844" fmla="*/ 924255 w 6024362"/>
              <a:gd name="connsiteY844" fmla="*/ 3342030 h 5840841"/>
              <a:gd name="connsiteX845" fmla="*/ 860350 w 6024362"/>
              <a:gd name="connsiteY845" fmla="*/ 3453087 h 5840841"/>
              <a:gd name="connsiteX846" fmla="*/ 773105 w 6024362"/>
              <a:gd name="connsiteY846" fmla="*/ 3429693 h 5840841"/>
              <a:gd name="connsiteX847" fmla="*/ 773000 w 6024362"/>
              <a:gd name="connsiteY847" fmla="*/ 3301756 h 5840841"/>
              <a:gd name="connsiteX848" fmla="*/ 836957 w 6024362"/>
              <a:gd name="connsiteY848" fmla="*/ 3275203 h 5840841"/>
              <a:gd name="connsiteX849" fmla="*/ 5348551 w 6024362"/>
              <a:gd name="connsiteY849" fmla="*/ 3237894 h 5840841"/>
              <a:gd name="connsiteX850" fmla="*/ 5455291 w 6024362"/>
              <a:gd name="connsiteY850" fmla="*/ 3332432 h 5840841"/>
              <a:gd name="connsiteX851" fmla="*/ 5363894 w 6024362"/>
              <a:gd name="connsiteY851" fmla="*/ 3490292 h 5840841"/>
              <a:gd name="connsiteX852" fmla="*/ 5297327 w 6024362"/>
              <a:gd name="connsiteY852" fmla="*/ 3490266 h 5840841"/>
              <a:gd name="connsiteX853" fmla="*/ 5206060 w 6024362"/>
              <a:gd name="connsiteY853" fmla="*/ 3332327 h 5840841"/>
              <a:gd name="connsiteX854" fmla="*/ 5297432 w 6024362"/>
              <a:gd name="connsiteY854" fmla="*/ 3241035 h 5840841"/>
              <a:gd name="connsiteX855" fmla="*/ 5348551 w 6024362"/>
              <a:gd name="connsiteY855" fmla="*/ 3237894 h 5840841"/>
              <a:gd name="connsiteX856" fmla="*/ 1245392 w 6024362"/>
              <a:gd name="connsiteY856" fmla="*/ 3237113 h 5840841"/>
              <a:gd name="connsiteX857" fmla="*/ 1336593 w 6024362"/>
              <a:gd name="connsiteY857" fmla="*/ 3274887 h 5840841"/>
              <a:gd name="connsiteX858" fmla="*/ 1369987 w 6024362"/>
              <a:gd name="connsiteY858" fmla="*/ 3332721 h 5840841"/>
              <a:gd name="connsiteX859" fmla="*/ 1278759 w 6024362"/>
              <a:gd name="connsiteY859" fmla="*/ 3490685 h 5840841"/>
              <a:gd name="connsiteX860" fmla="*/ 1154190 w 6024362"/>
              <a:gd name="connsiteY860" fmla="*/ 3457303 h 5840841"/>
              <a:gd name="connsiteX861" fmla="*/ 1154190 w 6024362"/>
              <a:gd name="connsiteY861" fmla="*/ 3274887 h 5840841"/>
              <a:gd name="connsiteX862" fmla="*/ 1245392 w 6024362"/>
              <a:gd name="connsiteY862" fmla="*/ 3237113 h 5840841"/>
              <a:gd name="connsiteX863" fmla="*/ 4524461 w 6024362"/>
              <a:gd name="connsiteY863" fmla="*/ 3161573 h 5840841"/>
              <a:gd name="connsiteX864" fmla="*/ 4513366 w 6024362"/>
              <a:gd name="connsiteY864" fmla="*/ 3162226 h 5840841"/>
              <a:gd name="connsiteX865" fmla="*/ 4513366 w 6024362"/>
              <a:gd name="connsiteY865" fmla="*/ 3163793 h 5840841"/>
              <a:gd name="connsiteX866" fmla="*/ 4524332 w 6024362"/>
              <a:gd name="connsiteY866" fmla="*/ 3163793 h 5840841"/>
              <a:gd name="connsiteX867" fmla="*/ 4524593 w 6024362"/>
              <a:gd name="connsiteY867" fmla="*/ 3163140 h 5840841"/>
              <a:gd name="connsiteX868" fmla="*/ 4524461 w 6024362"/>
              <a:gd name="connsiteY868" fmla="*/ 3161573 h 5840841"/>
              <a:gd name="connsiteX869" fmla="*/ 2051739 w 6024362"/>
              <a:gd name="connsiteY869" fmla="*/ 3160529 h 5840841"/>
              <a:gd name="connsiteX870" fmla="*/ 2051870 w 6024362"/>
              <a:gd name="connsiteY870" fmla="*/ 3162095 h 5840841"/>
              <a:gd name="connsiteX871" fmla="*/ 2062835 w 6024362"/>
              <a:gd name="connsiteY871" fmla="*/ 3162095 h 5840841"/>
              <a:gd name="connsiteX872" fmla="*/ 2062835 w 6024362"/>
              <a:gd name="connsiteY872" fmla="*/ 3160529 h 5840841"/>
              <a:gd name="connsiteX873" fmla="*/ 2051739 w 6024362"/>
              <a:gd name="connsiteY873" fmla="*/ 3160529 h 5840841"/>
              <a:gd name="connsiteX874" fmla="*/ 4975509 w 6024362"/>
              <a:gd name="connsiteY874" fmla="*/ 3129849 h 5840841"/>
              <a:gd name="connsiteX875" fmla="*/ 4968719 w 6024362"/>
              <a:gd name="connsiteY875" fmla="*/ 3131939 h 5840841"/>
              <a:gd name="connsiteX876" fmla="*/ 4968719 w 6024362"/>
              <a:gd name="connsiteY876" fmla="*/ 3131286 h 5840841"/>
              <a:gd name="connsiteX877" fmla="*/ 4909451 w 6024362"/>
              <a:gd name="connsiteY877" fmla="*/ 3137421 h 5840841"/>
              <a:gd name="connsiteX878" fmla="*/ 4907101 w 6024362"/>
              <a:gd name="connsiteY878" fmla="*/ 3199824 h 5840841"/>
              <a:gd name="connsiteX879" fmla="*/ 4979033 w 6024362"/>
              <a:gd name="connsiteY879" fmla="*/ 3208962 h 5840841"/>
              <a:gd name="connsiteX880" fmla="*/ 4975509 w 6024362"/>
              <a:gd name="connsiteY880" fmla="*/ 3129849 h 5840841"/>
              <a:gd name="connsiteX881" fmla="*/ 1600954 w 6024362"/>
              <a:gd name="connsiteY881" fmla="*/ 3129458 h 5840841"/>
              <a:gd name="connsiteX882" fmla="*/ 1596646 w 6024362"/>
              <a:gd name="connsiteY882" fmla="*/ 3208701 h 5840841"/>
              <a:gd name="connsiteX883" fmla="*/ 1668449 w 6024362"/>
              <a:gd name="connsiteY883" fmla="*/ 3199041 h 5840841"/>
              <a:gd name="connsiteX884" fmla="*/ 1666228 w 6024362"/>
              <a:gd name="connsiteY884" fmla="*/ 3136639 h 5840841"/>
              <a:gd name="connsiteX885" fmla="*/ 1600954 w 6024362"/>
              <a:gd name="connsiteY885" fmla="*/ 3129458 h 5840841"/>
              <a:gd name="connsiteX886" fmla="*/ 224119 w 6024362"/>
              <a:gd name="connsiteY886" fmla="*/ 3124710 h 5840841"/>
              <a:gd name="connsiteX887" fmla="*/ 250166 w 6024362"/>
              <a:gd name="connsiteY887" fmla="*/ 3135462 h 5840841"/>
              <a:gd name="connsiteX888" fmla="*/ 259721 w 6024362"/>
              <a:gd name="connsiteY888" fmla="*/ 3151976 h 5840841"/>
              <a:gd name="connsiteX889" fmla="*/ 233717 w 6024362"/>
              <a:gd name="connsiteY889" fmla="*/ 3197081 h 5840841"/>
              <a:gd name="connsiteX890" fmla="*/ 198168 w 6024362"/>
              <a:gd name="connsiteY890" fmla="*/ 3187590 h 5840841"/>
              <a:gd name="connsiteX891" fmla="*/ 198103 w 6024362"/>
              <a:gd name="connsiteY891" fmla="*/ 3135527 h 5840841"/>
              <a:gd name="connsiteX892" fmla="*/ 224119 w 6024362"/>
              <a:gd name="connsiteY892" fmla="*/ 3124710 h 5840841"/>
              <a:gd name="connsiteX893" fmla="*/ 5953671 w 6024362"/>
              <a:gd name="connsiteY893" fmla="*/ 3086766 h 5840841"/>
              <a:gd name="connsiteX894" fmla="*/ 6016091 w 6024362"/>
              <a:gd name="connsiteY894" fmla="*/ 3141885 h 5840841"/>
              <a:gd name="connsiteX895" fmla="*/ 5962853 w 6024362"/>
              <a:gd name="connsiteY895" fmla="*/ 3234157 h 5840841"/>
              <a:gd name="connsiteX896" fmla="*/ 5923922 w 6024362"/>
              <a:gd name="connsiteY896" fmla="*/ 3234183 h 5840841"/>
              <a:gd name="connsiteX897" fmla="*/ 5870554 w 6024362"/>
              <a:gd name="connsiteY897" fmla="*/ 3141990 h 5840841"/>
              <a:gd name="connsiteX898" fmla="*/ 5923818 w 6024362"/>
              <a:gd name="connsiteY898" fmla="*/ 3088647 h 5840841"/>
              <a:gd name="connsiteX899" fmla="*/ 5953671 w 6024362"/>
              <a:gd name="connsiteY899" fmla="*/ 3086766 h 5840841"/>
              <a:gd name="connsiteX900" fmla="*/ 632693 w 6024362"/>
              <a:gd name="connsiteY900" fmla="*/ 3086073 h 5840841"/>
              <a:gd name="connsiteX901" fmla="*/ 685936 w 6024362"/>
              <a:gd name="connsiteY901" fmla="*/ 3108178 h 5840841"/>
              <a:gd name="connsiteX902" fmla="*/ 705389 w 6024362"/>
              <a:gd name="connsiteY902" fmla="*/ 3141899 h 5840841"/>
              <a:gd name="connsiteX903" fmla="*/ 652124 w 6024362"/>
              <a:gd name="connsiteY903" fmla="*/ 3234157 h 5840841"/>
              <a:gd name="connsiteX904" fmla="*/ 579318 w 6024362"/>
              <a:gd name="connsiteY904" fmla="*/ 3214614 h 5840841"/>
              <a:gd name="connsiteX905" fmla="*/ 579409 w 6024362"/>
              <a:gd name="connsiteY905" fmla="*/ 3108086 h 5840841"/>
              <a:gd name="connsiteX906" fmla="*/ 632693 w 6024362"/>
              <a:gd name="connsiteY906" fmla="*/ 3086073 h 5840841"/>
              <a:gd name="connsiteX907" fmla="*/ 5550421 w 6024362"/>
              <a:gd name="connsiteY907" fmla="*/ 3046524 h 5840841"/>
              <a:gd name="connsiteX908" fmla="*/ 5646730 w 6024362"/>
              <a:gd name="connsiteY908" fmla="*/ 3131285 h 5840841"/>
              <a:gd name="connsiteX909" fmla="*/ 5564941 w 6024362"/>
              <a:gd name="connsiteY909" fmla="*/ 3273583 h 5840841"/>
              <a:gd name="connsiteX910" fmla="*/ 5504431 w 6024362"/>
              <a:gd name="connsiteY910" fmla="*/ 3273583 h 5840841"/>
              <a:gd name="connsiteX911" fmla="*/ 5422642 w 6024362"/>
              <a:gd name="connsiteY911" fmla="*/ 3131285 h 5840841"/>
              <a:gd name="connsiteX912" fmla="*/ 5504431 w 6024362"/>
              <a:gd name="connsiteY912" fmla="*/ 3049496 h 5840841"/>
              <a:gd name="connsiteX913" fmla="*/ 5550421 w 6024362"/>
              <a:gd name="connsiteY913" fmla="*/ 3046524 h 5840841"/>
              <a:gd name="connsiteX914" fmla="*/ 1041198 w 6024362"/>
              <a:gd name="connsiteY914" fmla="*/ 3045096 h 5840841"/>
              <a:gd name="connsiteX915" fmla="*/ 1123275 w 6024362"/>
              <a:gd name="connsiteY915" fmla="*/ 3079065 h 5840841"/>
              <a:gd name="connsiteX916" fmla="*/ 1153405 w 6024362"/>
              <a:gd name="connsiteY916" fmla="*/ 3131338 h 5840841"/>
              <a:gd name="connsiteX917" fmla="*/ 1071056 w 6024362"/>
              <a:gd name="connsiteY917" fmla="*/ 3273322 h 5840841"/>
              <a:gd name="connsiteX918" fmla="*/ 959202 w 6024362"/>
              <a:gd name="connsiteY918" fmla="*/ 3243257 h 5840841"/>
              <a:gd name="connsiteX919" fmla="*/ 959150 w 6024362"/>
              <a:gd name="connsiteY919" fmla="*/ 3079118 h 5840841"/>
              <a:gd name="connsiteX920" fmla="*/ 1041198 w 6024362"/>
              <a:gd name="connsiteY920" fmla="*/ 3045096 h 5840841"/>
              <a:gd name="connsiteX921" fmla="*/ 4741304 w 6024362"/>
              <a:gd name="connsiteY921" fmla="*/ 2955959 h 5840841"/>
              <a:gd name="connsiteX922" fmla="*/ 4717283 w 6024362"/>
              <a:gd name="connsiteY922" fmla="*/ 2957395 h 5840841"/>
              <a:gd name="connsiteX923" fmla="*/ 4717283 w 6024362"/>
              <a:gd name="connsiteY923" fmla="*/ 2968492 h 5840841"/>
              <a:gd name="connsiteX924" fmla="*/ 4742219 w 6024362"/>
              <a:gd name="connsiteY924" fmla="*/ 2969927 h 5840841"/>
              <a:gd name="connsiteX925" fmla="*/ 4742479 w 6024362"/>
              <a:gd name="connsiteY925" fmla="*/ 2969798 h 5840841"/>
              <a:gd name="connsiteX926" fmla="*/ 4741304 w 6024362"/>
              <a:gd name="connsiteY926" fmla="*/ 2955959 h 5840841"/>
              <a:gd name="connsiteX927" fmla="*/ 1833722 w 6024362"/>
              <a:gd name="connsiteY927" fmla="*/ 2955698 h 5840841"/>
              <a:gd name="connsiteX928" fmla="*/ 1833722 w 6024362"/>
              <a:gd name="connsiteY928" fmla="*/ 2969927 h 5840841"/>
              <a:gd name="connsiteX929" fmla="*/ 1857614 w 6024362"/>
              <a:gd name="connsiteY929" fmla="*/ 2968361 h 5840841"/>
              <a:gd name="connsiteX930" fmla="*/ 1857614 w 6024362"/>
              <a:gd name="connsiteY930" fmla="*/ 2957264 h 5840841"/>
              <a:gd name="connsiteX931" fmla="*/ 1833722 w 6024362"/>
              <a:gd name="connsiteY931" fmla="*/ 2955698 h 5840841"/>
              <a:gd name="connsiteX932" fmla="*/ 19922 w 6024362"/>
              <a:gd name="connsiteY932" fmla="*/ 2938806 h 5840841"/>
              <a:gd name="connsiteX933" fmla="*/ 32932 w 6024362"/>
              <a:gd name="connsiteY933" fmla="*/ 2944209 h 5840841"/>
              <a:gd name="connsiteX934" fmla="*/ 37711 w 6024362"/>
              <a:gd name="connsiteY934" fmla="*/ 2952538 h 5840841"/>
              <a:gd name="connsiteX935" fmla="*/ 24577 w 6024362"/>
              <a:gd name="connsiteY935" fmla="*/ 2975019 h 5840841"/>
              <a:gd name="connsiteX936" fmla="*/ 6875 w 6024362"/>
              <a:gd name="connsiteY936" fmla="*/ 2970215 h 5840841"/>
              <a:gd name="connsiteX937" fmla="*/ 6901 w 6024362"/>
              <a:gd name="connsiteY937" fmla="*/ 2944182 h 5840841"/>
              <a:gd name="connsiteX938" fmla="*/ 19922 w 6024362"/>
              <a:gd name="connsiteY938" fmla="*/ 2938806 h 5840841"/>
              <a:gd name="connsiteX939" fmla="*/ 428302 w 6024362"/>
              <a:gd name="connsiteY939" fmla="*/ 2898011 h 5840841"/>
              <a:gd name="connsiteX940" fmla="*/ 470271 w 6024362"/>
              <a:gd name="connsiteY940" fmla="*/ 2915227 h 5840841"/>
              <a:gd name="connsiteX941" fmla="*/ 485676 w 6024362"/>
              <a:gd name="connsiteY941" fmla="*/ 2941624 h 5840841"/>
              <a:gd name="connsiteX942" fmla="*/ 444161 w 6024362"/>
              <a:gd name="connsiteY942" fmla="*/ 3014444 h 5840841"/>
              <a:gd name="connsiteX943" fmla="*/ 386746 w 6024362"/>
              <a:gd name="connsiteY943" fmla="*/ 2999340 h 5840841"/>
              <a:gd name="connsiteX944" fmla="*/ 386460 w 6024362"/>
              <a:gd name="connsiteY944" fmla="*/ 2915514 h 5840841"/>
              <a:gd name="connsiteX945" fmla="*/ 428302 w 6024362"/>
              <a:gd name="connsiteY945" fmla="*/ 2898011 h 5840841"/>
              <a:gd name="connsiteX946" fmla="*/ 1370406 w 6024362"/>
              <a:gd name="connsiteY946" fmla="*/ 2893949 h 5840841"/>
              <a:gd name="connsiteX947" fmla="*/ 1362572 w 6024362"/>
              <a:gd name="connsiteY947" fmla="*/ 3033896 h 5840841"/>
              <a:gd name="connsiteX948" fmla="*/ 1481633 w 6024362"/>
              <a:gd name="connsiteY948" fmla="*/ 3010268 h 5840841"/>
              <a:gd name="connsiteX949" fmla="*/ 1479674 w 6024362"/>
              <a:gd name="connsiteY949" fmla="*/ 2911573 h 5840841"/>
              <a:gd name="connsiteX950" fmla="*/ 1370406 w 6024362"/>
              <a:gd name="connsiteY950" fmla="*/ 2893949 h 5840841"/>
              <a:gd name="connsiteX951" fmla="*/ 5206710 w 6024362"/>
              <a:gd name="connsiteY951" fmla="*/ 2893296 h 5840841"/>
              <a:gd name="connsiteX952" fmla="*/ 5169111 w 6024362"/>
              <a:gd name="connsiteY952" fmla="*/ 2908701 h 5840841"/>
              <a:gd name="connsiteX953" fmla="*/ 5168198 w 6024362"/>
              <a:gd name="connsiteY953" fmla="*/ 2909354 h 5840841"/>
              <a:gd name="connsiteX954" fmla="*/ 5097703 w 6024362"/>
              <a:gd name="connsiteY954" fmla="*/ 2911442 h 5840841"/>
              <a:gd name="connsiteX955" fmla="*/ 5095091 w 6024362"/>
              <a:gd name="connsiteY955" fmla="*/ 3010006 h 5840841"/>
              <a:gd name="connsiteX956" fmla="*/ 5214543 w 6024362"/>
              <a:gd name="connsiteY956" fmla="*/ 3033636 h 5840841"/>
              <a:gd name="connsiteX957" fmla="*/ 5206710 w 6024362"/>
              <a:gd name="connsiteY957" fmla="*/ 2893296 h 5840841"/>
              <a:gd name="connsiteX958" fmla="*/ 5752840 w 6024362"/>
              <a:gd name="connsiteY958" fmla="*/ 2858560 h 5840841"/>
              <a:gd name="connsiteX959" fmla="*/ 5835112 w 6024362"/>
              <a:gd name="connsiteY959" fmla="*/ 2931310 h 5840841"/>
              <a:gd name="connsiteX960" fmla="*/ 5764811 w 6024362"/>
              <a:gd name="connsiteY960" fmla="*/ 3052955 h 5840841"/>
              <a:gd name="connsiteX961" fmla="*/ 5713571 w 6024362"/>
              <a:gd name="connsiteY961" fmla="*/ 3052981 h 5840841"/>
              <a:gd name="connsiteX962" fmla="*/ 5643139 w 6024362"/>
              <a:gd name="connsiteY962" fmla="*/ 2931415 h 5840841"/>
              <a:gd name="connsiteX963" fmla="*/ 5713467 w 6024362"/>
              <a:gd name="connsiteY963" fmla="*/ 2861010 h 5840841"/>
              <a:gd name="connsiteX964" fmla="*/ 5752840 w 6024362"/>
              <a:gd name="connsiteY964" fmla="*/ 2858560 h 5840841"/>
              <a:gd name="connsiteX965" fmla="*/ 837019 w 6024362"/>
              <a:gd name="connsiteY965" fmla="*/ 2857684 h 5840841"/>
              <a:gd name="connsiteX966" fmla="*/ 907219 w 6024362"/>
              <a:gd name="connsiteY966" fmla="*/ 2886900 h 5840841"/>
              <a:gd name="connsiteX967" fmla="*/ 932780 w 6024362"/>
              <a:gd name="connsiteY967" fmla="*/ 2931181 h 5840841"/>
              <a:gd name="connsiteX968" fmla="*/ 862701 w 6024362"/>
              <a:gd name="connsiteY968" fmla="*/ 3052957 h 5840841"/>
              <a:gd name="connsiteX969" fmla="*/ 766487 w 6024362"/>
              <a:gd name="connsiteY969" fmla="*/ 3027159 h 5840841"/>
              <a:gd name="connsiteX970" fmla="*/ 766721 w 6024362"/>
              <a:gd name="connsiteY970" fmla="*/ 2886665 h 5840841"/>
              <a:gd name="connsiteX971" fmla="*/ 837019 w 6024362"/>
              <a:gd name="connsiteY971" fmla="*/ 2857684 h 5840841"/>
              <a:gd name="connsiteX972" fmla="*/ 1608918 w 6024362"/>
              <a:gd name="connsiteY972" fmla="*/ 2727370 h 5840841"/>
              <a:gd name="connsiteX973" fmla="*/ 1607873 w 6024362"/>
              <a:gd name="connsiteY973" fmla="*/ 2782852 h 5840841"/>
              <a:gd name="connsiteX974" fmla="*/ 1654611 w 6024362"/>
              <a:gd name="connsiteY974" fmla="*/ 2776978 h 5840841"/>
              <a:gd name="connsiteX975" fmla="*/ 1654611 w 6024362"/>
              <a:gd name="connsiteY975" fmla="*/ 2732853 h 5840841"/>
              <a:gd name="connsiteX976" fmla="*/ 1608918 w 6024362"/>
              <a:gd name="connsiteY976" fmla="*/ 2727370 h 5840841"/>
              <a:gd name="connsiteX977" fmla="*/ 4966892 w 6024362"/>
              <a:gd name="connsiteY977" fmla="*/ 2727240 h 5840841"/>
              <a:gd name="connsiteX978" fmla="*/ 4920155 w 6024362"/>
              <a:gd name="connsiteY978" fmla="*/ 2733637 h 5840841"/>
              <a:gd name="connsiteX979" fmla="*/ 4920155 w 6024362"/>
              <a:gd name="connsiteY979" fmla="*/ 2777500 h 5840841"/>
              <a:gd name="connsiteX980" fmla="*/ 4966892 w 6024362"/>
              <a:gd name="connsiteY980" fmla="*/ 2783114 h 5840841"/>
              <a:gd name="connsiteX981" fmla="*/ 4966892 w 6024362"/>
              <a:gd name="connsiteY981" fmla="*/ 2727893 h 5840841"/>
              <a:gd name="connsiteX982" fmla="*/ 224165 w 6024362"/>
              <a:gd name="connsiteY982" fmla="*/ 2712079 h 5840841"/>
              <a:gd name="connsiteX983" fmla="*/ 253037 w 6024362"/>
              <a:gd name="connsiteY983" fmla="*/ 2724107 h 5840841"/>
              <a:gd name="connsiteX984" fmla="*/ 263717 w 6024362"/>
              <a:gd name="connsiteY984" fmla="*/ 2742579 h 5840841"/>
              <a:gd name="connsiteX985" fmla="*/ 234761 w 6024362"/>
              <a:gd name="connsiteY985" fmla="*/ 2792383 h 5840841"/>
              <a:gd name="connsiteX986" fmla="*/ 195126 w 6024362"/>
              <a:gd name="connsiteY986" fmla="*/ 2781770 h 5840841"/>
              <a:gd name="connsiteX987" fmla="*/ 195243 w 6024362"/>
              <a:gd name="connsiteY987" fmla="*/ 2723989 h 5840841"/>
              <a:gd name="connsiteX988" fmla="*/ 224165 w 6024362"/>
              <a:gd name="connsiteY988" fmla="*/ 2712079 h 5840841"/>
              <a:gd name="connsiteX989" fmla="*/ 5954515 w 6024362"/>
              <a:gd name="connsiteY989" fmla="*/ 2672646 h 5840841"/>
              <a:gd name="connsiteX990" fmla="*/ 6021547 w 6024362"/>
              <a:gd name="connsiteY990" fmla="*/ 2731911 h 5840841"/>
              <a:gd name="connsiteX991" fmla="*/ 5964288 w 6024362"/>
              <a:gd name="connsiteY991" fmla="*/ 2831023 h 5840841"/>
              <a:gd name="connsiteX992" fmla="*/ 5922330 w 6024362"/>
              <a:gd name="connsiteY992" fmla="*/ 2830997 h 5840841"/>
              <a:gd name="connsiteX993" fmla="*/ 5865201 w 6024362"/>
              <a:gd name="connsiteY993" fmla="*/ 2731806 h 5840841"/>
              <a:gd name="connsiteX994" fmla="*/ 5922435 w 6024362"/>
              <a:gd name="connsiteY994" fmla="*/ 2674652 h 5840841"/>
              <a:gd name="connsiteX995" fmla="*/ 5954515 w 6024362"/>
              <a:gd name="connsiteY995" fmla="*/ 2672646 h 5840841"/>
              <a:gd name="connsiteX996" fmla="*/ 632675 w 6024362"/>
              <a:gd name="connsiteY996" fmla="*/ 2671940 h 5840841"/>
              <a:gd name="connsiteX997" fmla="*/ 689854 w 6024362"/>
              <a:gd name="connsiteY997" fmla="*/ 2695780 h 5840841"/>
              <a:gd name="connsiteX998" fmla="*/ 710637 w 6024362"/>
              <a:gd name="connsiteY998" fmla="*/ 2731810 h 5840841"/>
              <a:gd name="connsiteX999" fmla="*/ 653562 w 6024362"/>
              <a:gd name="connsiteY999" fmla="*/ 2831025 h 5840841"/>
              <a:gd name="connsiteX1000" fmla="*/ 575116 w 6024362"/>
              <a:gd name="connsiteY1000" fmla="*/ 2809981 h 5840841"/>
              <a:gd name="connsiteX1001" fmla="*/ 575389 w 6024362"/>
              <a:gd name="connsiteY1001" fmla="*/ 2695518 h 5840841"/>
              <a:gd name="connsiteX1002" fmla="*/ 632675 w 6024362"/>
              <a:gd name="connsiteY1002" fmla="*/ 2671940 h 5840841"/>
              <a:gd name="connsiteX1003" fmla="*/ 5551567 w 6024362"/>
              <a:gd name="connsiteY1003" fmla="*/ 2631865 h 5840841"/>
              <a:gd name="connsiteX1004" fmla="*/ 5652474 w 6024362"/>
              <a:gd name="connsiteY1004" fmla="*/ 2720999 h 5840841"/>
              <a:gd name="connsiteX1005" fmla="*/ 5566377 w 6024362"/>
              <a:gd name="connsiteY1005" fmla="*/ 2870189 h 5840841"/>
              <a:gd name="connsiteX1006" fmla="*/ 5503766 w 6024362"/>
              <a:gd name="connsiteY1006" fmla="*/ 2870215 h 5840841"/>
              <a:gd name="connsiteX1007" fmla="*/ 5417160 w 6024362"/>
              <a:gd name="connsiteY1007" fmla="*/ 2721103 h 5840841"/>
              <a:gd name="connsiteX1008" fmla="*/ 5503295 w 6024362"/>
              <a:gd name="connsiteY1008" fmla="*/ 2634902 h 5840841"/>
              <a:gd name="connsiteX1009" fmla="*/ 5551567 w 6024362"/>
              <a:gd name="connsiteY1009" fmla="*/ 2631865 h 5840841"/>
              <a:gd name="connsiteX1010" fmla="*/ 1041331 w 6024362"/>
              <a:gd name="connsiteY1010" fmla="*/ 2630804 h 5840841"/>
              <a:gd name="connsiteX1011" fmla="*/ 1127324 w 6024362"/>
              <a:gd name="connsiteY1011" fmla="*/ 2666797 h 5840841"/>
              <a:gd name="connsiteX1012" fmla="*/ 1158473 w 6024362"/>
              <a:gd name="connsiteY1012" fmla="*/ 2720857 h 5840841"/>
              <a:gd name="connsiteX1013" fmla="*/ 1072624 w 6024362"/>
              <a:gd name="connsiteY1013" fmla="*/ 2870189 h 5840841"/>
              <a:gd name="connsiteX1014" fmla="*/ 954425 w 6024362"/>
              <a:gd name="connsiteY1014" fmla="*/ 2838401 h 5840841"/>
              <a:gd name="connsiteX1015" fmla="*/ 955065 w 6024362"/>
              <a:gd name="connsiteY1015" fmla="*/ 2666158 h 5840841"/>
              <a:gd name="connsiteX1016" fmla="*/ 1041331 w 6024362"/>
              <a:gd name="connsiteY1016" fmla="*/ 2630804 h 5840841"/>
              <a:gd name="connsiteX1017" fmla="*/ 4737649 w 6024362"/>
              <a:gd name="connsiteY1017" fmla="*/ 2546039 h 5840841"/>
              <a:gd name="connsiteX1018" fmla="*/ 4717545 w 6024362"/>
              <a:gd name="connsiteY1018" fmla="*/ 2547213 h 5840841"/>
              <a:gd name="connsiteX1019" fmla="*/ 4717545 w 6024362"/>
              <a:gd name="connsiteY1019" fmla="*/ 2548780 h 5840841"/>
              <a:gd name="connsiteX1020" fmla="*/ 4737518 w 6024362"/>
              <a:gd name="connsiteY1020" fmla="*/ 2549693 h 5840841"/>
              <a:gd name="connsiteX1021" fmla="*/ 4737779 w 6024362"/>
              <a:gd name="connsiteY1021" fmla="*/ 2549564 h 5840841"/>
              <a:gd name="connsiteX1022" fmla="*/ 4737649 w 6024362"/>
              <a:gd name="connsiteY1022" fmla="*/ 2546039 h 5840841"/>
              <a:gd name="connsiteX1023" fmla="*/ 19987 w 6024362"/>
              <a:gd name="connsiteY1023" fmla="*/ 2528694 h 5840841"/>
              <a:gd name="connsiteX1024" fmla="*/ 34107 w 6024362"/>
              <a:gd name="connsiteY1024" fmla="*/ 2534550 h 5840841"/>
              <a:gd name="connsiteX1025" fmla="*/ 39094 w 6024362"/>
              <a:gd name="connsiteY1025" fmla="*/ 2543219 h 5840841"/>
              <a:gd name="connsiteX1026" fmla="*/ 25100 w 6024362"/>
              <a:gd name="connsiteY1026" fmla="*/ 2567971 h 5840841"/>
              <a:gd name="connsiteX1027" fmla="*/ 5845 w 6024362"/>
              <a:gd name="connsiteY1027" fmla="*/ 2562776 h 5840841"/>
              <a:gd name="connsiteX1028" fmla="*/ 5858 w 6024362"/>
              <a:gd name="connsiteY1028" fmla="*/ 2534536 h 5840841"/>
              <a:gd name="connsiteX1029" fmla="*/ 19987 w 6024362"/>
              <a:gd name="connsiteY1029" fmla="*/ 2528694 h 5840841"/>
              <a:gd name="connsiteX1030" fmla="*/ 1374975 w 6024362"/>
              <a:gd name="connsiteY1030" fmla="*/ 2487814 h 5840841"/>
              <a:gd name="connsiteX1031" fmla="*/ 1388526 w 6024362"/>
              <a:gd name="connsiteY1031" fmla="*/ 2548714 h 5840841"/>
              <a:gd name="connsiteX1032" fmla="*/ 1375100 w 6024362"/>
              <a:gd name="connsiteY1032" fmla="*/ 2609053 h 5840841"/>
              <a:gd name="connsiteX1033" fmla="*/ 1374975 w 6024362"/>
              <a:gd name="connsiteY1033" fmla="*/ 2609093 h 5840841"/>
              <a:gd name="connsiteX1034" fmla="*/ 1374975 w 6024362"/>
              <a:gd name="connsiteY1034" fmla="*/ 2609616 h 5840841"/>
              <a:gd name="connsiteX1035" fmla="*/ 1375100 w 6024362"/>
              <a:gd name="connsiteY1035" fmla="*/ 2609053 h 5840841"/>
              <a:gd name="connsiteX1036" fmla="*/ 1423852 w 6024362"/>
              <a:gd name="connsiteY1036" fmla="*/ 2593250 h 5840841"/>
              <a:gd name="connsiteX1037" fmla="*/ 1475236 w 6024362"/>
              <a:gd name="connsiteY1037" fmla="*/ 2593297 h 5840841"/>
              <a:gd name="connsiteX1038" fmla="*/ 1475236 w 6024362"/>
              <a:gd name="connsiteY1038" fmla="*/ 2503871 h 5840841"/>
              <a:gd name="connsiteX1039" fmla="*/ 1374975 w 6024362"/>
              <a:gd name="connsiteY1039" fmla="*/ 2487814 h 5840841"/>
              <a:gd name="connsiteX1040" fmla="*/ 5201880 w 6024362"/>
              <a:gd name="connsiteY1040" fmla="*/ 2487160 h 5840841"/>
              <a:gd name="connsiteX1041" fmla="*/ 5169111 w 6024362"/>
              <a:gd name="connsiteY1041" fmla="*/ 2500215 h 5840841"/>
              <a:gd name="connsiteX1042" fmla="*/ 5168198 w 6024362"/>
              <a:gd name="connsiteY1042" fmla="*/ 2500737 h 5840841"/>
              <a:gd name="connsiteX1043" fmla="*/ 5101880 w 6024362"/>
              <a:gd name="connsiteY1043" fmla="*/ 2503871 h 5840841"/>
              <a:gd name="connsiteX1044" fmla="*/ 5101880 w 6024362"/>
              <a:gd name="connsiteY1044" fmla="*/ 2592776 h 5840841"/>
              <a:gd name="connsiteX1045" fmla="*/ 5201880 w 6024362"/>
              <a:gd name="connsiteY1045" fmla="*/ 2608833 h 5840841"/>
              <a:gd name="connsiteX1046" fmla="*/ 5201880 w 6024362"/>
              <a:gd name="connsiteY1046" fmla="*/ 2487160 h 5840841"/>
              <a:gd name="connsiteX1047" fmla="*/ 427947 w 6024362"/>
              <a:gd name="connsiteY1047" fmla="*/ 2486188 h 5840841"/>
              <a:gd name="connsiteX1048" fmla="*/ 472100 w 6024362"/>
              <a:gd name="connsiteY1048" fmla="*/ 2504652 h 5840841"/>
              <a:gd name="connsiteX1049" fmla="*/ 488105 w 6024362"/>
              <a:gd name="connsiteY1049" fmla="*/ 2532419 h 5840841"/>
              <a:gd name="connsiteX1050" fmla="*/ 444032 w 6024362"/>
              <a:gd name="connsiteY1050" fmla="*/ 2609091 h 5840841"/>
              <a:gd name="connsiteX1051" fmla="*/ 383366 w 6024362"/>
              <a:gd name="connsiteY1051" fmla="*/ 2592785 h 5840841"/>
              <a:gd name="connsiteX1052" fmla="*/ 383667 w 6024362"/>
              <a:gd name="connsiteY1052" fmla="*/ 2504352 h 5840841"/>
              <a:gd name="connsiteX1053" fmla="*/ 427947 w 6024362"/>
              <a:gd name="connsiteY1053" fmla="*/ 2486188 h 5840841"/>
              <a:gd name="connsiteX1054" fmla="*/ 5752856 w 6024362"/>
              <a:gd name="connsiteY1054" fmla="*/ 2448725 h 5840841"/>
              <a:gd name="connsiteX1055" fmla="*/ 5836494 w 6024362"/>
              <a:gd name="connsiteY1055" fmla="*/ 2522542 h 5840841"/>
              <a:gd name="connsiteX1056" fmla="*/ 5765202 w 6024362"/>
              <a:gd name="connsiteY1056" fmla="*/ 2646174 h 5840841"/>
              <a:gd name="connsiteX1057" fmla="*/ 5712863 w 6024362"/>
              <a:gd name="connsiteY1057" fmla="*/ 2646174 h 5840841"/>
              <a:gd name="connsiteX1058" fmla="*/ 5641571 w 6024362"/>
              <a:gd name="connsiteY1058" fmla="*/ 2522542 h 5840841"/>
              <a:gd name="connsiteX1059" fmla="*/ 5712863 w 6024362"/>
              <a:gd name="connsiteY1059" fmla="*/ 2451251 h 5840841"/>
              <a:gd name="connsiteX1060" fmla="*/ 5752856 w 6024362"/>
              <a:gd name="connsiteY1060" fmla="*/ 2448725 h 5840841"/>
              <a:gd name="connsiteX1061" fmla="*/ 836851 w 6024362"/>
              <a:gd name="connsiteY1061" fmla="*/ 2447943 h 5840841"/>
              <a:gd name="connsiteX1062" fmla="*/ 908262 w 6024362"/>
              <a:gd name="connsiteY1062" fmla="*/ 2477370 h 5840841"/>
              <a:gd name="connsiteX1063" fmla="*/ 934528 w 6024362"/>
              <a:gd name="connsiteY1063" fmla="*/ 2522462 h 5840841"/>
              <a:gd name="connsiteX1064" fmla="*/ 863745 w 6024362"/>
              <a:gd name="connsiteY1064" fmla="*/ 2646173 h 5840841"/>
              <a:gd name="connsiteX1065" fmla="*/ 765807 w 6024362"/>
              <a:gd name="connsiteY1065" fmla="*/ 2620336 h 5840841"/>
              <a:gd name="connsiteX1066" fmla="*/ 765547 w 6024362"/>
              <a:gd name="connsiteY1066" fmla="*/ 2477632 h 5840841"/>
              <a:gd name="connsiteX1067" fmla="*/ 836851 w 6024362"/>
              <a:gd name="connsiteY1067" fmla="*/ 2447943 h 5840841"/>
              <a:gd name="connsiteX1068" fmla="*/ 1607743 w 6024362"/>
              <a:gd name="connsiteY1068" fmla="*/ 2312878 h 5840841"/>
              <a:gd name="connsiteX1069" fmla="*/ 1608787 w 6024362"/>
              <a:gd name="connsiteY1069" fmla="*/ 2370062 h 5840841"/>
              <a:gd name="connsiteX1070" fmla="*/ 1609309 w 6024362"/>
              <a:gd name="connsiteY1070" fmla="*/ 2370062 h 5840841"/>
              <a:gd name="connsiteX1071" fmla="*/ 1656698 w 6024362"/>
              <a:gd name="connsiteY1071" fmla="*/ 2364447 h 5840841"/>
              <a:gd name="connsiteX1072" fmla="*/ 1656698 w 6024362"/>
              <a:gd name="connsiteY1072" fmla="*/ 2318622 h 5840841"/>
              <a:gd name="connsiteX1073" fmla="*/ 1607743 w 6024362"/>
              <a:gd name="connsiteY1073" fmla="*/ 2312878 h 5840841"/>
              <a:gd name="connsiteX1074" fmla="*/ 4968067 w 6024362"/>
              <a:gd name="connsiteY1074" fmla="*/ 2312748 h 5840841"/>
              <a:gd name="connsiteX1075" fmla="*/ 4919372 w 6024362"/>
              <a:gd name="connsiteY1075" fmla="*/ 2319666 h 5840841"/>
              <a:gd name="connsiteX1076" fmla="*/ 4919372 w 6024362"/>
              <a:gd name="connsiteY1076" fmla="*/ 2365100 h 5840841"/>
              <a:gd name="connsiteX1077" fmla="*/ 4966370 w 6024362"/>
              <a:gd name="connsiteY1077" fmla="*/ 2370191 h 5840841"/>
              <a:gd name="connsiteX1078" fmla="*/ 4968067 w 6024362"/>
              <a:gd name="connsiteY1078" fmla="*/ 2313401 h 5840841"/>
              <a:gd name="connsiteX1079" fmla="*/ 224130 w 6024362"/>
              <a:gd name="connsiteY1079" fmla="*/ 2305858 h 5840841"/>
              <a:gd name="connsiteX1080" fmla="*/ 251342 w 6024362"/>
              <a:gd name="connsiteY1080" fmla="*/ 2317190 h 5840841"/>
              <a:gd name="connsiteX1081" fmla="*/ 261238 w 6024362"/>
              <a:gd name="connsiteY1081" fmla="*/ 2334317 h 5840841"/>
              <a:gd name="connsiteX1082" fmla="*/ 234110 w 6024362"/>
              <a:gd name="connsiteY1082" fmla="*/ 2381554 h 5840841"/>
              <a:gd name="connsiteX1083" fmla="*/ 196785 w 6024362"/>
              <a:gd name="connsiteY1083" fmla="*/ 2371557 h 5840841"/>
              <a:gd name="connsiteX1084" fmla="*/ 196877 w 6024362"/>
              <a:gd name="connsiteY1084" fmla="*/ 2317084 h 5840841"/>
              <a:gd name="connsiteX1085" fmla="*/ 224130 w 6024362"/>
              <a:gd name="connsiteY1085" fmla="*/ 2305858 h 5840841"/>
              <a:gd name="connsiteX1086" fmla="*/ 5954591 w 6024362"/>
              <a:gd name="connsiteY1086" fmla="*/ 2264159 h 5840841"/>
              <a:gd name="connsiteX1087" fmla="*/ 6021600 w 6024362"/>
              <a:gd name="connsiteY1087" fmla="*/ 2323454 h 5840841"/>
              <a:gd name="connsiteX1088" fmla="*/ 5964288 w 6024362"/>
              <a:gd name="connsiteY1088" fmla="*/ 2422545 h 5840841"/>
              <a:gd name="connsiteX1089" fmla="*/ 5922512 w 6024362"/>
              <a:gd name="connsiteY1089" fmla="*/ 2422545 h 5840841"/>
              <a:gd name="connsiteX1090" fmla="*/ 5865202 w 6024362"/>
              <a:gd name="connsiteY1090" fmla="*/ 2323454 h 5840841"/>
              <a:gd name="connsiteX1091" fmla="*/ 5922512 w 6024362"/>
              <a:gd name="connsiteY1091" fmla="*/ 2266145 h 5840841"/>
              <a:gd name="connsiteX1092" fmla="*/ 5954591 w 6024362"/>
              <a:gd name="connsiteY1092" fmla="*/ 2264159 h 5840841"/>
              <a:gd name="connsiteX1093" fmla="*/ 632632 w 6024362"/>
              <a:gd name="connsiteY1093" fmla="*/ 2263417 h 5840841"/>
              <a:gd name="connsiteX1094" fmla="*/ 689855 w 6024362"/>
              <a:gd name="connsiteY1094" fmla="*/ 2287160 h 5840841"/>
              <a:gd name="connsiteX1095" fmla="*/ 710769 w 6024362"/>
              <a:gd name="connsiteY1095" fmla="*/ 2323386 h 5840841"/>
              <a:gd name="connsiteX1096" fmla="*/ 653562 w 6024362"/>
              <a:gd name="connsiteY1096" fmla="*/ 2422538 h 5840841"/>
              <a:gd name="connsiteX1097" fmla="*/ 575324 w 6024362"/>
              <a:gd name="connsiteY1097" fmla="*/ 2401559 h 5840841"/>
              <a:gd name="connsiteX1098" fmla="*/ 575390 w 6024362"/>
              <a:gd name="connsiteY1098" fmla="*/ 2287094 h 5840841"/>
              <a:gd name="connsiteX1099" fmla="*/ 632632 w 6024362"/>
              <a:gd name="connsiteY1099" fmla="*/ 2263417 h 5840841"/>
              <a:gd name="connsiteX1100" fmla="*/ 5551464 w 6024362"/>
              <a:gd name="connsiteY1100" fmla="*/ 2226005 h 5840841"/>
              <a:gd name="connsiteX1101" fmla="*/ 5650332 w 6024362"/>
              <a:gd name="connsiteY1101" fmla="*/ 2313531 h 5840841"/>
              <a:gd name="connsiteX1102" fmla="*/ 5565723 w 6024362"/>
              <a:gd name="connsiteY1102" fmla="*/ 2459747 h 5840841"/>
              <a:gd name="connsiteX1103" fmla="*/ 5504117 w 6024362"/>
              <a:gd name="connsiteY1103" fmla="*/ 2459747 h 5840841"/>
              <a:gd name="connsiteX1104" fmla="*/ 5419508 w 6024362"/>
              <a:gd name="connsiteY1104" fmla="*/ 2313531 h 5840841"/>
              <a:gd name="connsiteX1105" fmla="*/ 5504117 w 6024362"/>
              <a:gd name="connsiteY1105" fmla="*/ 2228924 h 5840841"/>
              <a:gd name="connsiteX1106" fmla="*/ 5551464 w 6024362"/>
              <a:gd name="connsiteY1106" fmla="*/ 2226005 h 5840841"/>
              <a:gd name="connsiteX1107" fmla="*/ 1041195 w 6024362"/>
              <a:gd name="connsiteY1107" fmla="*/ 2224941 h 5840841"/>
              <a:gd name="connsiteX1108" fmla="*/ 1125625 w 6024362"/>
              <a:gd name="connsiteY1108" fmla="*/ 2260006 h 5840841"/>
              <a:gd name="connsiteX1109" fmla="*/ 1156434 w 6024362"/>
              <a:gd name="connsiteY1109" fmla="*/ 2313375 h 5840841"/>
              <a:gd name="connsiteX1110" fmla="*/ 1072101 w 6024362"/>
              <a:gd name="connsiteY1110" fmla="*/ 2459746 h 5840841"/>
              <a:gd name="connsiteX1111" fmla="*/ 956538 w 6024362"/>
              <a:gd name="connsiteY1111" fmla="*/ 2428782 h 5840841"/>
              <a:gd name="connsiteX1112" fmla="*/ 956695 w 6024362"/>
              <a:gd name="connsiteY1112" fmla="*/ 2259849 h 5840841"/>
              <a:gd name="connsiteX1113" fmla="*/ 1041195 w 6024362"/>
              <a:gd name="connsiteY1113" fmla="*/ 2224941 h 5840841"/>
              <a:gd name="connsiteX1114" fmla="*/ 4744306 w 6024362"/>
              <a:gd name="connsiteY1114" fmla="*/ 2126063 h 5840841"/>
              <a:gd name="connsiteX1115" fmla="*/ 4717936 w 6024362"/>
              <a:gd name="connsiteY1115" fmla="*/ 2128022 h 5840841"/>
              <a:gd name="connsiteX1116" fmla="*/ 4717936 w 6024362"/>
              <a:gd name="connsiteY1116" fmla="*/ 2142382 h 5840841"/>
              <a:gd name="connsiteX1117" fmla="*/ 4743262 w 6024362"/>
              <a:gd name="connsiteY1117" fmla="*/ 2143818 h 5840841"/>
              <a:gd name="connsiteX1118" fmla="*/ 4744306 w 6024362"/>
              <a:gd name="connsiteY1118" fmla="*/ 2126063 h 5840841"/>
              <a:gd name="connsiteX1119" fmla="*/ 1831895 w 6024362"/>
              <a:gd name="connsiteY1119" fmla="*/ 2126063 h 5840841"/>
              <a:gd name="connsiteX1120" fmla="*/ 1832025 w 6024362"/>
              <a:gd name="connsiteY1120" fmla="*/ 2143818 h 5840841"/>
              <a:gd name="connsiteX1121" fmla="*/ 1858135 w 6024362"/>
              <a:gd name="connsiteY1121" fmla="*/ 2142120 h 5840841"/>
              <a:gd name="connsiteX1122" fmla="*/ 1858919 w 6024362"/>
              <a:gd name="connsiteY1122" fmla="*/ 2127760 h 5840841"/>
              <a:gd name="connsiteX1123" fmla="*/ 1831895 w 6024362"/>
              <a:gd name="connsiteY1123" fmla="*/ 2126063 h 5840841"/>
              <a:gd name="connsiteX1124" fmla="*/ 19849 w 6024362"/>
              <a:gd name="connsiteY1124" fmla="*/ 2123366 h 5840841"/>
              <a:gd name="connsiteX1125" fmla="*/ 31760 w 6024362"/>
              <a:gd name="connsiteY1125" fmla="*/ 2128283 h 5840841"/>
              <a:gd name="connsiteX1126" fmla="*/ 36329 w 6024362"/>
              <a:gd name="connsiteY1126" fmla="*/ 2136208 h 5840841"/>
              <a:gd name="connsiteX1127" fmla="*/ 24188 w 6024362"/>
              <a:gd name="connsiteY1127" fmla="*/ 2156482 h 5840841"/>
              <a:gd name="connsiteX1128" fmla="*/ 7973 w 6024362"/>
              <a:gd name="connsiteY1128" fmla="*/ 2152122 h 5840841"/>
              <a:gd name="connsiteX1129" fmla="*/ 7947 w 6024362"/>
              <a:gd name="connsiteY1129" fmla="*/ 2128309 h 5840841"/>
              <a:gd name="connsiteX1130" fmla="*/ 19849 w 6024362"/>
              <a:gd name="connsiteY1130" fmla="*/ 2123366 h 5840841"/>
              <a:gd name="connsiteX1131" fmla="*/ 428303 w 6024362"/>
              <a:gd name="connsiteY1131" fmla="*/ 2081042 h 5840841"/>
              <a:gd name="connsiteX1132" fmla="*/ 470272 w 6024362"/>
              <a:gd name="connsiteY1132" fmla="*/ 2098258 h 5840841"/>
              <a:gd name="connsiteX1133" fmla="*/ 485677 w 6024362"/>
              <a:gd name="connsiteY1133" fmla="*/ 2124655 h 5840841"/>
              <a:gd name="connsiteX1134" fmla="*/ 444162 w 6024362"/>
              <a:gd name="connsiteY1134" fmla="*/ 2197475 h 5840841"/>
              <a:gd name="connsiteX1135" fmla="*/ 386747 w 6024362"/>
              <a:gd name="connsiteY1135" fmla="*/ 2182359 h 5840841"/>
              <a:gd name="connsiteX1136" fmla="*/ 386461 w 6024362"/>
              <a:gd name="connsiteY1136" fmla="*/ 2098545 h 5840841"/>
              <a:gd name="connsiteX1137" fmla="*/ 428303 w 6024362"/>
              <a:gd name="connsiteY1137" fmla="*/ 2081042 h 5840841"/>
              <a:gd name="connsiteX1138" fmla="*/ 5222245 w 6024362"/>
              <a:gd name="connsiteY1138" fmla="*/ 2055566 h 5840841"/>
              <a:gd name="connsiteX1139" fmla="*/ 5166762 w 6024362"/>
              <a:gd name="connsiteY1139" fmla="*/ 2083112 h 5840841"/>
              <a:gd name="connsiteX1140" fmla="*/ 5165847 w 6024362"/>
              <a:gd name="connsiteY1140" fmla="*/ 2083634 h 5840841"/>
              <a:gd name="connsiteX1141" fmla="*/ 5092741 w 6024362"/>
              <a:gd name="connsiteY1141" fmla="*/ 2084417 h 5840841"/>
              <a:gd name="connsiteX1142" fmla="*/ 5095613 w 6024362"/>
              <a:gd name="connsiteY1142" fmla="*/ 2185593 h 5840841"/>
              <a:gd name="connsiteX1143" fmla="*/ 5210496 w 6024362"/>
              <a:gd name="connsiteY1143" fmla="*/ 2205306 h 5840841"/>
              <a:gd name="connsiteX1144" fmla="*/ 5198355 w 6024362"/>
              <a:gd name="connsiteY1144" fmla="*/ 2104000 h 5840841"/>
              <a:gd name="connsiteX1145" fmla="*/ 5222245 w 6024362"/>
              <a:gd name="connsiteY1145" fmla="*/ 2055566 h 5840841"/>
              <a:gd name="connsiteX1146" fmla="*/ 1352520 w 6024362"/>
              <a:gd name="connsiteY1146" fmla="*/ 2053869 h 5840841"/>
              <a:gd name="connsiteX1147" fmla="*/ 1366489 w 6024362"/>
              <a:gd name="connsiteY1147" fmla="*/ 2205697 h 5840841"/>
              <a:gd name="connsiteX1148" fmla="*/ 1481371 w 6024362"/>
              <a:gd name="connsiteY1148" fmla="*/ 2185331 h 5840841"/>
              <a:gd name="connsiteX1149" fmla="*/ 1481371 w 6024362"/>
              <a:gd name="connsiteY1149" fmla="*/ 2093948 h 5840841"/>
              <a:gd name="connsiteX1150" fmla="*/ 1484635 w 6024362"/>
              <a:gd name="connsiteY1150" fmla="*/ 2084548 h 5840841"/>
              <a:gd name="connsiteX1151" fmla="*/ 1352520 w 6024362"/>
              <a:gd name="connsiteY1151" fmla="*/ 2053869 h 5840841"/>
              <a:gd name="connsiteX1152" fmla="*/ 5752250 w 6024362"/>
              <a:gd name="connsiteY1152" fmla="*/ 2043494 h 5840841"/>
              <a:gd name="connsiteX1153" fmla="*/ 5833269 w 6024362"/>
              <a:gd name="connsiteY1153" fmla="*/ 2114839 h 5840841"/>
              <a:gd name="connsiteX1154" fmla="*/ 5764418 w 6024362"/>
              <a:gd name="connsiteY1154" fmla="*/ 2234552 h 5840841"/>
              <a:gd name="connsiteX1155" fmla="*/ 5713557 w 6024362"/>
              <a:gd name="connsiteY1155" fmla="*/ 2234552 h 5840841"/>
              <a:gd name="connsiteX1156" fmla="*/ 5644705 w 6024362"/>
              <a:gd name="connsiteY1156" fmla="*/ 2114839 h 5840841"/>
              <a:gd name="connsiteX1157" fmla="*/ 5713557 w 6024362"/>
              <a:gd name="connsiteY1157" fmla="*/ 2045986 h 5840841"/>
              <a:gd name="connsiteX1158" fmla="*/ 5752250 w 6024362"/>
              <a:gd name="connsiteY1158" fmla="*/ 2043494 h 5840841"/>
              <a:gd name="connsiteX1159" fmla="*/ 836954 w 6024362"/>
              <a:gd name="connsiteY1159" fmla="*/ 2042347 h 5840841"/>
              <a:gd name="connsiteX1160" fmla="*/ 906044 w 6024362"/>
              <a:gd name="connsiteY1160" fmla="*/ 2071104 h 5840841"/>
              <a:gd name="connsiteX1161" fmla="*/ 931201 w 6024362"/>
              <a:gd name="connsiteY1161" fmla="*/ 2114735 h 5840841"/>
              <a:gd name="connsiteX1162" fmla="*/ 862179 w 6024362"/>
              <a:gd name="connsiteY1162" fmla="*/ 2234551 h 5840841"/>
              <a:gd name="connsiteX1163" fmla="*/ 767518 w 6024362"/>
              <a:gd name="connsiteY1163" fmla="*/ 2209148 h 5840841"/>
              <a:gd name="connsiteX1164" fmla="*/ 767766 w 6024362"/>
              <a:gd name="connsiteY1164" fmla="*/ 2070868 h 5840841"/>
              <a:gd name="connsiteX1165" fmla="*/ 836954 w 6024362"/>
              <a:gd name="connsiteY1165" fmla="*/ 2042347 h 5840841"/>
              <a:gd name="connsiteX1166" fmla="*/ 4513235 w 6024362"/>
              <a:gd name="connsiteY1166" fmla="*/ 1929460 h 5840841"/>
              <a:gd name="connsiteX1167" fmla="*/ 4513235 w 6024362"/>
              <a:gd name="connsiteY1167" fmla="*/ 1936641 h 5840841"/>
              <a:gd name="connsiteX1168" fmla="*/ 4526290 w 6024362"/>
              <a:gd name="connsiteY1168" fmla="*/ 1936641 h 5840841"/>
              <a:gd name="connsiteX1169" fmla="*/ 4526290 w 6024362"/>
              <a:gd name="connsiteY1169" fmla="*/ 1936250 h 5840841"/>
              <a:gd name="connsiteX1170" fmla="*/ 4526290 w 6024362"/>
              <a:gd name="connsiteY1170" fmla="*/ 1929460 h 5840841"/>
              <a:gd name="connsiteX1171" fmla="*/ 4513235 w 6024362"/>
              <a:gd name="connsiteY1171" fmla="*/ 1929460 h 5840841"/>
              <a:gd name="connsiteX1172" fmla="*/ 2049520 w 6024362"/>
              <a:gd name="connsiteY1172" fmla="*/ 1927633 h 5840841"/>
              <a:gd name="connsiteX1173" fmla="*/ 2049520 w 6024362"/>
              <a:gd name="connsiteY1173" fmla="*/ 1928155 h 5840841"/>
              <a:gd name="connsiteX1174" fmla="*/ 2049520 w 6024362"/>
              <a:gd name="connsiteY1174" fmla="*/ 1934813 h 5840841"/>
              <a:gd name="connsiteX1175" fmla="*/ 2062575 w 6024362"/>
              <a:gd name="connsiteY1175" fmla="*/ 1934813 h 5840841"/>
              <a:gd name="connsiteX1176" fmla="*/ 2062575 w 6024362"/>
              <a:gd name="connsiteY1176" fmla="*/ 1927633 h 5840841"/>
              <a:gd name="connsiteX1177" fmla="*/ 2049520 w 6024362"/>
              <a:gd name="connsiteY1177" fmla="*/ 1927633 h 5840841"/>
              <a:gd name="connsiteX1178" fmla="*/ 224410 w 6024362"/>
              <a:gd name="connsiteY1178" fmla="*/ 1900221 h 5840841"/>
              <a:gd name="connsiteX1179" fmla="*/ 249122 w 6024362"/>
              <a:gd name="connsiteY1179" fmla="*/ 1911049 h 5840841"/>
              <a:gd name="connsiteX1180" fmla="*/ 257633 w 6024362"/>
              <a:gd name="connsiteY1180" fmla="*/ 1925958 h 5840841"/>
              <a:gd name="connsiteX1181" fmla="*/ 233195 w 6024362"/>
              <a:gd name="connsiteY1181" fmla="*/ 1969406 h 5840841"/>
              <a:gd name="connsiteX1182" fmla="*/ 198273 w 6024362"/>
              <a:gd name="connsiteY1182" fmla="*/ 1959876 h 5840841"/>
              <a:gd name="connsiteX1183" fmla="*/ 199277 w 6024362"/>
              <a:gd name="connsiteY1183" fmla="*/ 1910031 h 5840841"/>
              <a:gd name="connsiteX1184" fmla="*/ 224410 w 6024362"/>
              <a:gd name="connsiteY1184" fmla="*/ 1900221 h 5840841"/>
              <a:gd name="connsiteX1185" fmla="*/ 1592338 w 6024362"/>
              <a:gd name="connsiteY1185" fmla="*/ 1881549 h 5840841"/>
              <a:gd name="connsiteX1186" fmla="*/ 1597952 w 6024362"/>
              <a:gd name="connsiteY1186" fmla="*/ 1970714 h 5840841"/>
              <a:gd name="connsiteX1187" fmla="*/ 1598474 w 6024362"/>
              <a:gd name="connsiteY1187" fmla="*/ 1970714 h 5840841"/>
              <a:gd name="connsiteX1188" fmla="*/ 1667926 w 6024362"/>
              <a:gd name="connsiteY1188" fmla="*/ 1962229 h 5840841"/>
              <a:gd name="connsiteX1189" fmla="*/ 1671582 w 6024362"/>
              <a:gd name="connsiteY1189" fmla="*/ 1892515 h 5840841"/>
              <a:gd name="connsiteX1190" fmla="*/ 1592338 w 6024362"/>
              <a:gd name="connsiteY1190" fmla="*/ 1881549 h 5840841"/>
              <a:gd name="connsiteX1191" fmla="*/ 4984646 w 6024362"/>
              <a:gd name="connsiteY1191" fmla="*/ 1880504 h 5840841"/>
              <a:gd name="connsiteX1192" fmla="*/ 4964803 w 6024362"/>
              <a:gd name="connsiteY1192" fmla="*/ 1887292 h 5840841"/>
              <a:gd name="connsiteX1193" fmla="*/ 4963890 w 6024362"/>
              <a:gd name="connsiteY1193" fmla="*/ 1887946 h 5840841"/>
              <a:gd name="connsiteX1194" fmla="*/ 4905405 w 6024362"/>
              <a:gd name="connsiteY1194" fmla="*/ 1891862 h 5840841"/>
              <a:gd name="connsiteX1195" fmla="*/ 4908276 w 6024362"/>
              <a:gd name="connsiteY1195" fmla="*/ 1961837 h 5840841"/>
              <a:gd name="connsiteX1196" fmla="*/ 4978249 w 6024362"/>
              <a:gd name="connsiteY1196" fmla="*/ 1969801 h 5840841"/>
              <a:gd name="connsiteX1197" fmla="*/ 4979424 w 6024362"/>
              <a:gd name="connsiteY1197" fmla="*/ 1895648 h 5840841"/>
              <a:gd name="connsiteX1198" fmla="*/ 4984646 w 6024362"/>
              <a:gd name="connsiteY1198" fmla="*/ 1880504 h 5840841"/>
              <a:gd name="connsiteX1199" fmla="*/ 5953507 w 6024362"/>
              <a:gd name="connsiteY1199" fmla="*/ 1862811 h 5840841"/>
              <a:gd name="connsiteX1200" fmla="*/ 6014615 w 6024362"/>
              <a:gd name="connsiteY1200" fmla="*/ 1916800 h 5840841"/>
              <a:gd name="connsiteX1201" fmla="*/ 5962460 w 6024362"/>
              <a:gd name="connsiteY1201" fmla="*/ 2007129 h 5840841"/>
              <a:gd name="connsiteX1202" fmla="*/ 5924275 w 6024362"/>
              <a:gd name="connsiteY1202" fmla="*/ 2007129 h 5840841"/>
              <a:gd name="connsiteX1203" fmla="*/ 5872121 w 6024362"/>
              <a:gd name="connsiteY1203" fmla="*/ 1916800 h 5840841"/>
              <a:gd name="connsiteX1204" fmla="*/ 5924275 w 6024362"/>
              <a:gd name="connsiteY1204" fmla="*/ 1864645 h 5840841"/>
              <a:gd name="connsiteX1205" fmla="*/ 5953507 w 6024362"/>
              <a:gd name="connsiteY1205" fmla="*/ 1862811 h 5840841"/>
              <a:gd name="connsiteX1206" fmla="*/ 632614 w 6024362"/>
              <a:gd name="connsiteY1206" fmla="*/ 1862154 h 5840841"/>
              <a:gd name="connsiteX1207" fmla="*/ 684762 w 6024362"/>
              <a:gd name="connsiteY1207" fmla="*/ 1883778 h 5840841"/>
              <a:gd name="connsiteX1208" fmla="*/ 704005 w 6024362"/>
              <a:gd name="connsiteY1208" fmla="*/ 1917095 h 5840841"/>
              <a:gd name="connsiteX1209" fmla="*/ 651734 w 6024362"/>
              <a:gd name="connsiteY1209" fmla="*/ 2007133 h 5840841"/>
              <a:gd name="connsiteX1210" fmla="*/ 580415 w 6024362"/>
              <a:gd name="connsiteY1210" fmla="*/ 1988034 h 5840841"/>
              <a:gd name="connsiteX1211" fmla="*/ 580454 w 6024362"/>
              <a:gd name="connsiteY1211" fmla="*/ 1883739 h 5840841"/>
              <a:gd name="connsiteX1212" fmla="*/ 632614 w 6024362"/>
              <a:gd name="connsiteY1212" fmla="*/ 1862154 h 5840841"/>
              <a:gd name="connsiteX1213" fmla="*/ 5549922 w 6024362"/>
              <a:gd name="connsiteY1213" fmla="*/ 1824784 h 5840841"/>
              <a:gd name="connsiteX1214" fmla="*/ 5642813 w 6024362"/>
              <a:gd name="connsiteY1214" fmla="*/ 1906872 h 5840841"/>
              <a:gd name="connsiteX1215" fmla="*/ 5563504 w 6024362"/>
              <a:gd name="connsiteY1215" fmla="*/ 2044205 h 5840841"/>
              <a:gd name="connsiteX1216" fmla="*/ 5505474 w 6024362"/>
              <a:gd name="connsiteY1216" fmla="*/ 2044205 h 5840841"/>
              <a:gd name="connsiteX1217" fmla="*/ 5426165 w 6024362"/>
              <a:gd name="connsiteY1217" fmla="*/ 1906872 h 5840841"/>
              <a:gd name="connsiteX1218" fmla="*/ 5505474 w 6024362"/>
              <a:gd name="connsiteY1218" fmla="*/ 1827563 h 5840841"/>
              <a:gd name="connsiteX1219" fmla="*/ 5549922 w 6024362"/>
              <a:gd name="connsiteY1219" fmla="*/ 1824784 h 5840841"/>
              <a:gd name="connsiteX1220" fmla="*/ 1041254 w 6024362"/>
              <a:gd name="connsiteY1220" fmla="*/ 1823741 h 5840841"/>
              <a:gd name="connsiteX1221" fmla="*/ 1120534 w 6024362"/>
              <a:gd name="connsiteY1221" fmla="*/ 1856626 h 5840841"/>
              <a:gd name="connsiteX1222" fmla="*/ 1149360 w 6024362"/>
              <a:gd name="connsiteY1222" fmla="*/ 1906628 h 5840841"/>
              <a:gd name="connsiteX1223" fmla="*/ 1070143 w 6024362"/>
              <a:gd name="connsiteY1223" fmla="*/ 2044211 h 5840841"/>
              <a:gd name="connsiteX1224" fmla="*/ 961866 w 6024362"/>
              <a:gd name="connsiteY1224" fmla="*/ 2015123 h 5840841"/>
              <a:gd name="connsiteX1225" fmla="*/ 961943 w 6024362"/>
              <a:gd name="connsiteY1225" fmla="*/ 1856547 h 5840841"/>
              <a:gd name="connsiteX1226" fmla="*/ 1041254 w 6024362"/>
              <a:gd name="connsiteY1226" fmla="*/ 1823741 h 5840841"/>
              <a:gd name="connsiteX1227" fmla="*/ 4309318 w 6024362"/>
              <a:gd name="connsiteY1227" fmla="*/ 1728153 h 5840841"/>
              <a:gd name="connsiteX1228" fmla="*/ 4309318 w 6024362"/>
              <a:gd name="connsiteY1228" fmla="*/ 1732070 h 5840841"/>
              <a:gd name="connsiteX1229" fmla="*/ 4316499 w 6024362"/>
              <a:gd name="connsiteY1229" fmla="*/ 1732070 h 5840841"/>
              <a:gd name="connsiteX1230" fmla="*/ 4316499 w 6024362"/>
              <a:gd name="connsiteY1230" fmla="*/ 1731677 h 5840841"/>
              <a:gd name="connsiteX1231" fmla="*/ 4316759 w 6024362"/>
              <a:gd name="connsiteY1231" fmla="*/ 1728153 h 5840841"/>
              <a:gd name="connsiteX1232" fmla="*/ 2259441 w 6024362"/>
              <a:gd name="connsiteY1232" fmla="*/ 1727369 h 5840841"/>
              <a:gd name="connsiteX1233" fmla="*/ 2259441 w 6024362"/>
              <a:gd name="connsiteY1233" fmla="*/ 1731677 h 5840841"/>
              <a:gd name="connsiteX1234" fmla="*/ 2266623 w 6024362"/>
              <a:gd name="connsiteY1234" fmla="*/ 1731677 h 5840841"/>
              <a:gd name="connsiteX1235" fmla="*/ 2266623 w 6024362"/>
              <a:gd name="connsiteY1235" fmla="*/ 1727762 h 5840841"/>
              <a:gd name="connsiteX1236" fmla="*/ 13587 w 6024362"/>
              <a:gd name="connsiteY1236" fmla="*/ 1725279 h 5840841"/>
              <a:gd name="connsiteX1237" fmla="*/ 26147 w 6024362"/>
              <a:gd name="connsiteY1237" fmla="*/ 1725410 h 5840841"/>
              <a:gd name="connsiteX1238" fmla="*/ 28536 w 6024362"/>
              <a:gd name="connsiteY1238" fmla="*/ 1729522 h 5840841"/>
              <a:gd name="connsiteX1239" fmla="*/ 22230 w 6024362"/>
              <a:gd name="connsiteY1239" fmla="*/ 1740162 h 5840841"/>
              <a:gd name="connsiteX1240" fmla="*/ 13456 w 6024362"/>
              <a:gd name="connsiteY1240" fmla="*/ 1737838 h 5840841"/>
              <a:gd name="connsiteX1241" fmla="*/ 13587 w 6024362"/>
              <a:gd name="connsiteY1241" fmla="*/ 1725279 h 5840841"/>
              <a:gd name="connsiteX1242" fmla="*/ 1810224 w 6024362"/>
              <a:gd name="connsiteY1242" fmla="*/ 1689119 h 5840841"/>
              <a:gd name="connsiteX1243" fmla="*/ 1814402 w 6024362"/>
              <a:gd name="connsiteY1243" fmla="*/ 1749041 h 5840841"/>
              <a:gd name="connsiteX1244" fmla="*/ 1865838 w 6024362"/>
              <a:gd name="connsiteY1244" fmla="*/ 1744079 h 5840841"/>
              <a:gd name="connsiteX1245" fmla="*/ 1868971 w 6024362"/>
              <a:gd name="connsiteY1245" fmla="*/ 1695256 h 5840841"/>
              <a:gd name="connsiteX1246" fmla="*/ 1810224 w 6024362"/>
              <a:gd name="connsiteY1246" fmla="*/ 1689119 h 5840841"/>
              <a:gd name="connsiteX1247" fmla="*/ 4766891 w 6024362"/>
              <a:gd name="connsiteY1247" fmla="*/ 1688466 h 5840841"/>
              <a:gd name="connsiteX1248" fmla="*/ 4762453 w 6024362"/>
              <a:gd name="connsiteY1248" fmla="*/ 1690033 h 5840841"/>
              <a:gd name="connsiteX1249" fmla="*/ 4761539 w 6024362"/>
              <a:gd name="connsiteY1249" fmla="*/ 1690686 h 5840841"/>
              <a:gd name="connsiteX1250" fmla="*/ 4708797 w 6024362"/>
              <a:gd name="connsiteY1250" fmla="*/ 1695386 h 5840841"/>
              <a:gd name="connsiteX1251" fmla="*/ 4711408 w 6024362"/>
              <a:gd name="connsiteY1251" fmla="*/ 1743949 h 5840841"/>
              <a:gd name="connsiteX1252" fmla="*/ 4762453 w 6024362"/>
              <a:gd name="connsiteY1252" fmla="*/ 1748648 h 5840841"/>
              <a:gd name="connsiteX1253" fmla="*/ 4766891 w 6024362"/>
              <a:gd name="connsiteY1253" fmla="*/ 1689119 h 5840841"/>
              <a:gd name="connsiteX1254" fmla="*/ 428395 w 6024362"/>
              <a:gd name="connsiteY1254" fmla="*/ 1682066 h 5840841"/>
              <a:gd name="connsiteX1255" fmla="*/ 463483 w 6024362"/>
              <a:gd name="connsiteY1255" fmla="*/ 1696558 h 5840841"/>
              <a:gd name="connsiteX1256" fmla="*/ 476355 w 6024362"/>
              <a:gd name="connsiteY1256" fmla="*/ 1718816 h 5840841"/>
              <a:gd name="connsiteX1257" fmla="*/ 441290 w 6024362"/>
              <a:gd name="connsiteY1257" fmla="*/ 1779588 h 5840841"/>
              <a:gd name="connsiteX1258" fmla="*/ 393393 w 6024362"/>
              <a:gd name="connsiteY1258" fmla="*/ 1766780 h 5840841"/>
              <a:gd name="connsiteX1259" fmla="*/ 393327 w 6024362"/>
              <a:gd name="connsiteY1259" fmla="*/ 1696624 h 5840841"/>
              <a:gd name="connsiteX1260" fmla="*/ 428395 w 6024362"/>
              <a:gd name="connsiteY1260" fmla="*/ 1682066 h 5840841"/>
              <a:gd name="connsiteX1261" fmla="*/ 5751201 w 6024362"/>
              <a:gd name="connsiteY1261" fmla="*/ 1645857 h 5840841"/>
              <a:gd name="connsiteX1262" fmla="*/ 5822799 w 6024362"/>
              <a:gd name="connsiteY1262" fmla="*/ 1709332 h 5840841"/>
              <a:gd name="connsiteX1263" fmla="*/ 5761415 w 6024362"/>
              <a:gd name="connsiteY1263" fmla="*/ 1815233 h 5840841"/>
              <a:gd name="connsiteX1264" fmla="*/ 5716793 w 6024362"/>
              <a:gd name="connsiteY1264" fmla="*/ 1815207 h 5840841"/>
              <a:gd name="connsiteX1265" fmla="*/ 5655540 w 6024362"/>
              <a:gd name="connsiteY1265" fmla="*/ 1709228 h 5840841"/>
              <a:gd name="connsiteX1266" fmla="*/ 5716898 w 6024362"/>
              <a:gd name="connsiteY1266" fmla="*/ 1647950 h 5840841"/>
              <a:gd name="connsiteX1267" fmla="*/ 5751201 w 6024362"/>
              <a:gd name="connsiteY1267" fmla="*/ 1645857 h 5840841"/>
              <a:gd name="connsiteX1268" fmla="*/ 836919 w 6024362"/>
              <a:gd name="connsiteY1268" fmla="*/ 1645009 h 5840841"/>
              <a:gd name="connsiteX1269" fmla="*/ 898081 w 6024362"/>
              <a:gd name="connsiteY1269" fmla="*/ 1670455 h 5840841"/>
              <a:gd name="connsiteX1270" fmla="*/ 920274 w 6024362"/>
              <a:gd name="connsiteY1270" fmla="*/ 1709097 h 5840841"/>
              <a:gd name="connsiteX1271" fmla="*/ 858916 w 6024362"/>
              <a:gd name="connsiteY1271" fmla="*/ 1815233 h 5840841"/>
              <a:gd name="connsiteX1272" fmla="*/ 775482 w 6024362"/>
              <a:gd name="connsiteY1272" fmla="*/ 1792660 h 5840841"/>
              <a:gd name="connsiteX1273" fmla="*/ 775678 w 6024362"/>
              <a:gd name="connsiteY1273" fmla="*/ 1670260 h 5840841"/>
              <a:gd name="connsiteX1274" fmla="*/ 836919 w 6024362"/>
              <a:gd name="connsiteY1274" fmla="*/ 1645009 h 5840841"/>
              <a:gd name="connsiteX1275" fmla="*/ 5347719 w 6024362"/>
              <a:gd name="connsiteY1275" fmla="*/ 1607448 h 5840841"/>
              <a:gd name="connsiteX1276" fmla="*/ 5451204 w 6024362"/>
              <a:gd name="connsiteY1276" fmla="*/ 1698904 h 5840841"/>
              <a:gd name="connsiteX1277" fmla="*/ 5362849 w 6024362"/>
              <a:gd name="connsiteY1277" fmla="*/ 1851907 h 5840841"/>
              <a:gd name="connsiteX1278" fmla="*/ 5298200 w 6024362"/>
              <a:gd name="connsiteY1278" fmla="*/ 1851907 h 5840841"/>
              <a:gd name="connsiteX1279" fmla="*/ 5209845 w 6024362"/>
              <a:gd name="connsiteY1279" fmla="*/ 1698904 h 5840841"/>
              <a:gd name="connsiteX1280" fmla="*/ 5298200 w 6024362"/>
              <a:gd name="connsiteY1280" fmla="*/ 1610549 h 5840841"/>
              <a:gd name="connsiteX1281" fmla="*/ 5347719 w 6024362"/>
              <a:gd name="connsiteY1281" fmla="*/ 1607448 h 5840841"/>
              <a:gd name="connsiteX1282" fmla="*/ 1245435 w 6024362"/>
              <a:gd name="connsiteY1282" fmla="*/ 1606300 h 5840841"/>
              <a:gd name="connsiteX1283" fmla="*/ 1333719 w 6024362"/>
              <a:gd name="connsiteY1283" fmla="*/ 1643031 h 5840841"/>
              <a:gd name="connsiteX1284" fmla="*/ 1365730 w 6024362"/>
              <a:gd name="connsiteY1284" fmla="*/ 1698566 h 5840841"/>
              <a:gd name="connsiteX1285" fmla="*/ 1277584 w 6024362"/>
              <a:gd name="connsiteY1285" fmla="*/ 1851908 h 5840841"/>
              <a:gd name="connsiteX1286" fmla="*/ 1156761 w 6024362"/>
              <a:gd name="connsiteY1286" fmla="*/ 1819441 h 5840841"/>
              <a:gd name="connsiteX1287" fmla="*/ 1157034 w 6024362"/>
              <a:gd name="connsiteY1287" fmla="*/ 1642757 h 5840841"/>
              <a:gd name="connsiteX1288" fmla="*/ 1245435 w 6024362"/>
              <a:gd name="connsiteY1288" fmla="*/ 1606300 h 5840841"/>
              <a:gd name="connsiteX1289" fmla="*/ 4105139 w 6024362"/>
              <a:gd name="connsiteY1289" fmla="*/ 1520582 h 5840841"/>
              <a:gd name="connsiteX1290" fmla="*/ 4105139 w 6024362"/>
              <a:gd name="connsiteY1290" fmla="*/ 1527763 h 5840841"/>
              <a:gd name="connsiteX1291" fmla="*/ 4109057 w 6024362"/>
              <a:gd name="connsiteY1291" fmla="*/ 1527763 h 5840841"/>
              <a:gd name="connsiteX1292" fmla="*/ 4109057 w 6024362"/>
              <a:gd name="connsiteY1292" fmla="*/ 1527372 h 5840841"/>
              <a:gd name="connsiteX1293" fmla="*/ 4109579 w 6024362"/>
              <a:gd name="connsiteY1293" fmla="*/ 1520582 h 5840841"/>
              <a:gd name="connsiteX1294" fmla="*/ 2471324 w 6024362"/>
              <a:gd name="connsiteY1294" fmla="*/ 1519669 h 5840841"/>
              <a:gd name="connsiteX1295" fmla="*/ 2467407 w 6024362"/>
              <a:gd name="connsiteY1295" fmla="*/ 1519800 h 5840841"/>
              <a:gd name="connsiteX1296" fmla="*/ 2467407 w 6024362"/>
              <a:gd name="connsiteY1296" fmla="*/ 1526849 h 5840841"/>
              <a:gd name="connsiteX1297" fmla="*/ 2471324 w 6024362"/>
              <a:gd name="connsiteY1297" fmla="*/ 1526849 h 5840841"/>
              <a:gd name="connsiteX1298" fmla="*/ 2471324 w 6024362"/>
              <a:gd name="connsiteY1298" fmla="*/ 1519669 h 5840841"/>
              <a:gd name="connsiteX1299" fmla="*/ 224170 w 6024362"/>
              <a:gd name="connsiteY1299" fmla="*/ 1503379 h 5840841"/>
              <a:gd name="connsiteX1300" fmla="*/ 241160 w 6024362"/>
              <a:gd name="connsiteY1300" fmla="*/ 1510410 h 5840841"/>
              <a:gd name="connsiteX1301" fmla="*/ 247400 w 6024362"/>
              <a:gd name="connsiteY1301" fmla="*/ 1521246 h 5840841"/>
              <a:gd name="connsiteX1302" fmla="*/ 230324 w 6024362"/>
              <a:gd name="connsiteY1302" fmla="*/ 1550621 h 5840841"/>
              <a:gd name="connsiteX1303" fmla="*/ 207190 w 6024362"/>
              <a:gd name="connsiteY1303" fmla="*/ 1544394 h 5840841"/>
              <a:gd name="connsiteX1304" fmla="*/ 207190 w 6024362"/>
              <a:gd name="connsiteY1304" fmla="*/ 1510410 h 5840841"/>
              <a:gd name="connsiteX1305" fmla="*/ 224170 w 6024362"/>
              <a:gd name="connsiteY1305" fmla="*/ 1503379 h 5840841"/>
              <a:gd name="connsiteX1306" fmla="*/ 2023018 w 6024362"/>
              <a:gd name="connsiteY1306" fmla="*/ 1489904 h 5840841"/>
              <a:gd name="connsiteX1307" fmla="*/ 2026674 w 6024362"/>
              <a:gd name="connsiteY1307" fmla="*/ 1537946 h 5840841"/>
              <a:gd name="connsiteX1308" fmla="*/ 2066622 w 6024362"/>
              <a:gd name="connsiteY1308" fmla="*/ 1534683 h 5840841"/>
              <a:gd name="connsiteX1309" fmla="*/ 2069624 w 6024362"/>
              <a:gd name="connsiteY1309" fmla="*/ 1494212 h 5840841"/>
              <a:gd name="connsiteX1310" fmla="*/ 2023018 w 6024362"/>
              <a:gd name="connsiteY1310" fmla="*/ 1489904 h 5840841"/>
              <a:gd name="connsiteX1311" fmla="*/ 4553575 w 6024362"/>
              <a:gd name="connsiteY1311" fmla="*/ 1488989 h 5840841"/>
              <a:gd name="connsiteX1312" fmla="*/ 4553314 w 6024362"/>
              <a:gd name="connsiteY1312" fmla="*/ 1489642 h 5840841"/>
              <a:gd name="connsiteX1313" fmla="*/ 4507883 w 6024362"/>
              <a:gd name="connsiteY1313" fmla="*/ 1493819 h 5840841"/>
              <a:gd name="connsiteX1314" fmla="*/ 4510363 w 6024362"/>
              <a:gd name="connsiteY1314" fmla="*/ 1534029 h 5840841"/>
              <a:gd name="connsiteX1315" fmla="*/ 4549528 w 6024362"/>
              <a:gd name="connsiteY1315" fmla="*/ 1536902 h 5840841"/>
              <a:gd name="connsiteX1316" fmla="*/ 4553575 w 6024362"/>
              <a:gd name="connsiteY1316" fmla="*/ 1488989 h 5840841"/>
              <a:gd name="connsiteX1317" fmla="*/ 5952033 w 6024362"/>
              <a:gd name="connsiteY1317" fmla="*/ 1465455 h 5840841"/>
              <a:gd name="connsiteX1318" fmla="*/ 6003779 w 6024362"/>
              <a:gd name="connsiteY1318" fmla="*/ 1511294 h 5840841"/>
              <a:gd name="connsiteX1319" fmla="*/ 5959457 w 6024362"/>
              <a:gd name="connsiteY1319" fmla="*/ 1587823 h 5840841"/>
              <a:gd name="connsiteX1320" fmla="*/ 5927146 w 6024362"/>
              <a:gd name="connsiteY1320" fmla="*/ 1587798 h 5840841"/>
              <a:gd name="connsiteX1321" fmla="*/ 5882954 w 6024362"/>
              <a:gd name="connsiteY1321" fmla="*/ 1511189 h 5840841"/>
              <a:gd name="connsiteX1322" fmla="*/ 5927250 w 6024362"/>
              <a:gd name="connsiteY1322" fmla="*/ 1466973 h 5840841"/>
              <a:gd name="connsiteX1323" fmla="*/ 5952033 w 6024362"/>
              <a:gd name="connsiteY1323" fmla="*/ 1465455 h 5840841"/>
              <a:gd name="connsiteX1324" fmla="*/ 632638 w 6024362"/>
              <a:gd name="connsiteY1324" fmla="*/ 1464803 h 5840841"/>
              <a:gd name="connsiteX1325" fmla="*/ 676801 w 6024362"/>
              <a:gd name="connsiteY1325" fmla="*/ 1483241 h 5840841"/>
              <a:gd name="connsiteX1326" fmla="*/ 692988 w 6024362"/>
              <a:gd name="connsiteY1326" fmla="*/ 1511257 h 5840841"/>
              <a:gd name="connsiteX1327" fmla="*/ 648863 w 6024362"/>
              <a:gd name="connsiteY1327" fmla="*/ 1587681 h 5840841"/>
              <a:gd name="connsiteX1328" fmla="*/ 588119 w 6024362"/>
              <a:gd name="connsiteY1328" fmla="*/ 1571427 h 5840841"/>
              <a:gd name="connsiteX1329" fmla="*/ 588368 w 6024362"/>
              <a:gd name="connsiteY1329" fmla="*/ 1482994 h 5840841"/>
              <a:gd name="connsiteX1330" fmla="*/ 632638 w 6024362"/>
              <a:gd name="connsiteY1330" fmla="*/ 1464803 h 5840841"/>
              <a:gd name="connsiteX1331" fmla="*/ 5548446 w 6024362"/>
              <a:gd name="connsiteY1331" fmla="*/ 1430410 h 5840841"/>
              <a:gd name="connsiteX1332" fmla="*/ 5629377 w 6024362"/>
              <a:gd name="connsiteY1332" fmla="*/ 1502064 h 5840841"/>
              <a:gd name="connsiteX1333" fmla="*/ 5560108 w 6024362"/>
              <a:gd name="connsiteY1333" fmla="*/ 1621751 h 5840841"/>
              <a:gd name="connsiteX1334" fmla="*/ 5509416 w 6024362"/>
              <a:gd name="connsiteY1334" fmla="*/ 1621777 h 5840841"/>
              <a:gd name="connsiteX1335" fmla="*/ 5440395 w 6024362"/>
              <a:gd name="connsiteY1335" fmla="*/ 1502169 h 5840841"/>
              <a:gd name="connsiteX1336" fmla="*/ 5509690 w 6024362"/>
              <a:gd name="connsiteY1336" fmla="*/ 1432796 h 5840841"/>
              <a:gd name="connsiteX1337" fmla="*/ 5548446 w 6024362"/>
              <a:gd name="connsiteY1337" fmla="*/ 1430410 h 5840841"/>
              <a:gd name="connsiteX1338" fmla="*/ 1041144 w 6024362"/>
              <a:gd name="connsiteY1338" fmla="*/ 1429779 h 5840841"/>
              <a:gd name="connsiteX1339" fmla="*/ 1110221 w 6024362"/>
              <a:gd name="connsiteY1339" fmla="*/ 1458313 h 5840841"/>
              <a:gd name="connsiteX1340" fmla="*/ 1135573 w 6024362"/>
              <a:gd name="connsiteY1340" fmla="*/ 1502177 h 5840841"/>
              <a:gd name="connsiteX1341" fmla="*/ 1066487 w 6024362"/>
              <a:gd name="connsiteY1341" fmla="*/ 1621760 h 5840841"/>
              <a:gd name="connsiteX1342" fmla="*/ 972257 w 6024362"/>
              <a:gd name="connsiteY1342" fmla="*/ 1596553 h 5840841"/>
              <a:gd name="connsiteX1343" fmla="*/ 972127 w 6024362"/>
              <a:gd name="connsiteY1343" fmla="*/ 1458444 h 5840841"/>
              <a:gd name="connsiteX1344" fmla="*/ 1041144 w 6024362"/>
              <a:gd name="connsiteY1344" fmla="*/ 1429779 h 5840841"/>
              <a:gd name="connsiteX1345" fmla="*/ 3900832 w 6024362"/>
              <a:gd name="connsiteY1345" fmla="*/ 1306874 h 5840841"/>
              <a:gd name="connsiteX1346" fmla="*/ 3900832 w 6024362"/>
              <a:gd name="connsiteY1346" fmla="*/ 1323584 h 5840841"/>
              <a:gd name="connsiteX1347" fmla="*/ 3908011 w 6024362"/>
              <a:gd name="connsiteY1347" fmla="*/ 1323584 h 5840841"/>
              <a:gd name="connsiteX1348" fmla="*/ 3908011 w 6024362"/>
              <a:gd name="connsiteY1348" fmla="*/ 1323193 h 5840841"/>
              <a:gd name="connsiteX1349" fmla="*/ 3909578 w 6024362"/>
              <a:gd name="connsiteY1349" fmla="*/ 1306874 h 5840841"/>
              <a:gd name="connsiteX1350" fmla="*/ 3900832 w 6024362"/>
              <a:gd name="connsiteY1350" fmla="*/ 1306874 h 5840841"/>
              <a:gd name="connsiteX1351" fmla="*/ 2667407 w 6024362"/>
              <a:gd name="connsiteY1351" fmla="*/ 1305829 h 5840841"/>
              <a:gd name="connsiteX1352" fmla="*/ 2668061 w 6024362"/>
              <a:gd name="connsiteY1352" fmla="*/ 1323062 h 5840841"/>
              <a:gd name="connsiteX1353" fmla="*/ 2675240 w 6024362"/>
              <a:gd name="connsiteY1353" fmla="*/ 1323062 h 5840841"/>
              <a:gd name="connsiteX1354" fmla="*/ 2676154 w 6024362"/>
              <a:gd name="connsiteY1354" fmla="*/ 1306351 h 5840841"/>
              <a:gd name="connsiteX1355" fmla="*/ 428409 w 6024362"/>
              <a:gd name="connsiteY1355" fmla="*/ 1287861 h 5840841"/>
              <a:gd name="connsiteX1356" fmla="*/ 453301 w 6024362"/>
              <a:gd name="connsiteY1356" fmla="*/ 1298253 h 5840841"/>
              <a:gd name="connsiteX1357" fmla="*/ 462517 w 6024362"/>
              <a:gd name="connsiteY1357" fmla="*/ 1314219 h 5840841"/>
              <a:gd name="connsiteX1358" fmla="*/ 437504 w 6024362"/>
              <a:gd name="connsiteY1358" fmla="*/ 1357130 h 5840841"/>
              <a:gd name="connsiteX1359" fmla="*/ 403301 w 6024362"/>
              <a:gd name="connsiteY1359" fmla="*/ 1347953 h 5840841"/>
              <a:gd name="connsiteX1360" fmla="*/ 403458 w 6024362"/>
              <a:gd name="connsiteY1360" fmla="*/ 1298109 h 5840841"/>
              <a:gd name="connsiteX1361" fmla="*/ 428409 w 6024362"/>
              <a:gd name="connsiteY1361" fmla="*/ 1287861 h 5840841"/>
              <a:gd name="connsiteX1362" fmla="*/ 4347047 w 6024362"/>
              <a:gd name="connsiteY1362" fmla="*/ 1284028 h 5840841"/>
              <a:gd name="connsiteX1363" fmla="*/ 4299136 w 6024362"/>
              <a:gd name="connsiteY1363" fmla="*/ 1288074 h 5840841"/>
              <a:gd name="connsiteX1364" fmla="*/ 4302138 w 6024362"/>
              <a:gd name="connsiteY1364" fmla="*/ 1327240 h 5840841"/>
              <a:gd name="connsiteX1365" fmla="*/ 4342217 w 6024362"/>
              <a:gd name="connsiteY1365" fmla="*/ 1329720 h 5840841"/>
              <a:gd name="connsiteX1366" fmla="*/ 4347047 w 6024362"/>
              <a:gd name="connsiteY1366" fmla="*/ 1284028 h 5840841"/>
              <a:gd name="connsiteX1367" fmla="*/ 2229025 w 6024362"/>
              <a:gd name="connsiteY1367" fmla="*/ 1283636 h 5840841"/>
              <a:gd name="connsiteX1368" fmla="*/ 2233202 w 6024362"/>
              <a:gd name="connsiteY1368" fmla="*/ 1329982 h 5840841"/>
              <a:gd name="connsiteX1369" fmla="*/ 2273411 w 6024362"/>
              <a:gd name="connsiteY1369" fmla="*/ 1327240 h 5840841"/>
              <a:gd name="connsiteX1370" fmla="*/ 2277328 w 6024362"/>
              <a:gd name="connsiteY1370" fmla="*/ 1287291 h 5840841"/>
              <a:gd name="connsiteX1371" fmla="*/ 2277719 w 6024362"/>
              <a:gd name="connsiteY1371" fmla="*/ 1287291 h 5840841"/>
              <a:gd name="connsiteX1372" fmla="*/ 2229025 w 6024362"/>
              <a:gd name="connsiteY1372" fmla="*/ 1283636 h 5840841"/>
              <a:gd name="connsiteX1373" fmla="*/ 5748755 w 6024362"/>
              <a:gd name="connsiteY1373" fmla="*/ 1251798 h 5840841"/>
              <a:gd name="connsiteX1374" fmla="*/ 5808556 w 6024362"/>
              <a:gd name="connsiteY1374" fmla="*/ 1304433 h 5840841"/>
              <a:gd name="connsiteX1375" fmla="*/ 5757759 w 6024362"/>
              <a:gd name="connsiteY1375" fmla="*/ 1392787 h 5840841"/>
              <a:gd name="connsiteX1376" fmla="*/ 5720305 w 6024362"/>
              <a:gd name="connsiteY1376" fmla="*/ 1392813 h 5840841"/>
              <a:gd name="connsiteX1377" fmla="*/ 5669378 w 6024362"/>
              <a:gd name="connsiteY1377" fmla="*/ 1304536 h 5840841"/>
              <a:gd name="connsiteX1378" fmla="*/ 5720201 w 6024362"/>
              <a:gd name="connsiteY1378" fmla="*/ 1253643 h 5840841"/>
              <a:gd name="connsiteX1379" fmla="*/ 5748755 w 6024362"/>
              <a:gd name="connsiteY1379" fmla="*/ 1251798 h 5840841"/>
              <a:gd name="connsiteX1380" fmla="*/ 836920 w 6024362"/>
              <a:gd name="connsiteY1380" fmla="*/ 1251102 h 5840841"/>
              <a:gd name="connsiteX1381" fmla="*/ 887897 w 6024362"/>
              <a:gd name="connsiteY1381" fmla="*/ 1272146 h 5840841"/>
              <a:gd name="connsiteX1382" fmla="*/ 906617 w 6024362"/>
              <a:gd name="connsiteY1382" fmla="*/ 1304523 h 5840841"/>
              <a:gd name="connsiteX1383" fmla="*/ 855651 w 6024362"/>
              <a:gd name="connsiteY1383" fmla="*/ 1392773 h 5840841"/>
              <a:gd name="connsiteX1384" fmla="*/ 786108 w 6024362"/>
              <a:gd name="connsiteY1384" fmla="*/ 1374183 h 5840841"/>
              <a:gd name="connsiteX1385" fmla="*/ 785990 w 6024362"/>
              <a:gd name="connsiteY1385" fmla="*/ 1272271 h 5840841"/>
              <a:gd name="connsiteX1386" fmla="*/ 836920 w 6024362"/>
              <a:gd name="connsiteY1386" fmla="*/ 1251102 h 5840841"/>
              <a:gd name="connsiteX1387" fmla="*/ 5345389 w 6024362"/>
              <a:gd name="connsiteY1387" fmla="*/ 1215399 h 5840841"/>
              <a:gd name="connsiteX1388" fmla="*/ 5435669 w 6024362"/>
              <a:gd name="connsiteY1388" fmla="*/ 1295005 h 5840841"/>
              <a:gd name="connsiteX1389" fmla="*/ 5358801 w 6024362"/>
              <a:gd name="connsiteY1389" fmla="*/ 1428426 h 5840841"/>
              <a:gd name="connsiteX1390" fmla="*/ 5302613 w 6024362"/>
              <a:gd name="connsiteY1390" fmla="*/ 1428426 h 5840841"/>
              <a:gd name="connsiteX1391" fmla="*/ 5225380 w 6024362"/>
              <a:gd name="connsiteY1391" fmla="*/ 1295005 h 5840841"/>
              <a:gd name="connsiteX1392" fmla="*/ 5302248 w 6024362"/>
              <a:gd name="connsiteY1392" fmla="*/ 1218145 h 5840841"/>
              <a:gd name="connsiteX1393" fmla="*/ 5345389 w 6024362"/>
              <a:gd name="connsiteY1393" fmla="*/ 1215399 h 5840841"/>
              <a:gd name="connsiteX1394" fmla="*/ 1245308 w 6024362"/>
              <a:gd name="connsiteY1394" fmla="*/ 1214772 h 5840841"/>
              <a:gd name="connsiteX1395" fmla="*/ 1322493 w 6024362"/>
              <a:gd name="connsiteY1395" fmla="*/ 1246180 h 5840841"/>
              <a:gd name="connsiteX1396" fmla="*/ 1351292 w 6024362"/>
              <a:gd name="connsiteY1396" fmla="*/ 1295971 h 5840841"/>
              <a:gd name="connsiteX1397" fmla="*/ 1273668 w 6024362"/>
              <a:gd name="connsiteY1397" fmla="*/ 1428949 h 5840841"/>
              <a:gd name="connsiteX1398" fmla="*/ 1169477 w 6024362"/>
              <a:gd name="connsiteY1398" fmla="*/ 1401116 h 5840841"/>
              <a:gd name="connsiteX1399" fmla="*/ 1168524 w 6024362"/>
              <a:gd name="connsiteY1399" fmla="*/ 1247142 h 5840841"/>
              <a:gd name="connsiteX1400" fmla="*/ 1245308 w 6024362"/>
              <a:gd name="connsiteY1400" fmla="*/ 1214772 h 5840841"/>
              <a:gd name="connsiteX1401" fmla="*/ 218938 w 6024362"/>
              <a:gd name="connsiteY1401" fmla="*/ 1113664 h 5840841"/>
              <a:gd name="connsiteX1402" fmla="*/ 229278 w 6024362"/>
              <a:gd name="connsiteY1402" fmla="*/ 1113798 h 5840841"/>
              <a:gd name="connsiteX1403" fmla="*/ 231080 w 6024362"/>
              <a:gd name="connsiteY1403" fmla="*/ 1116928 h 5840841"/>
              <a:gd name="connsiteX1404" fmla="*/ 226014 w 6024362"/>
              <a:gd name="connsiteY1404" fmla="*/ 1125940 h 5840841"/>
              <a:gd name="connsiteX1405" fmla="*/ 218807 w 6024362"/>
              <a:gd name="connsiteY1405" fmla="*/ 1124001 h 5840841"/>
              <a:gd name="connsiteX1406" fmla="*/ 218938 w 6024362"/>
              <a:gd name="connsiteY1406" fmla="*/ 1113664 h 5840841"/>
              <a:gd name="connsiteX1407" fmla="*/ 3295085 w 6024362"/>
              <a:gd name="connsiteY1407" fmla="*/ 1094732 h 5840841"/>
              <a:gd name="connsiteX1408" fmla="*/ 3281116 w 6024362"/>
              <a:gd name="connsiteY1408" fmla="*/ 1094863 h 5840841"/>
              <a:gd name="connsiteX1409" fmla="*/ 3282422 w 6024362"/>
              <a:gd name="connsiteY1409" fmla="*/ 1119144 h 5840841"/>
              <a:gd name="connsiteX1410" fmla="*/ 3293519 w 6024362"/>
              <a:gd name="connsiteY1410" fmla="*/ 1119144 h 5840841"/>
              <a:gd name="connsiteX1411" fmla="*/ 3295085 w 6024362"/>
              <a:gd name="connsiteY1411" fmla="*/ 1094732 h 5840841"/>
              <a:gd name="connsiteX1412" fmla="*/ 3716235 w 6024362"/>
              <a:gd name="connsiteY1412" fmla="*/ 1088075 h 5840841"/>
              <a:gd name="connsiteX1413" fmla="*/ 3688821 w 6024362"/>
              <a:gd name="connsiteY1413" fmla="*/ 1089771 h 5840841"/>
              <a:gd name="connsiteX1414" fmla="*/ 3691039 w 6024362"/>
              <a:gd name="connsiteY1414" fmla="*/ 1119797 h 5840841"/>
              <a:gd name="connsiteX1415" fmla="*/ 3713233 w 6024362"/>
              <a:gd name="connsiteY1415" fmla="*/ 1119797 h 5840841"/>
              <a:gd name="connsiteX1416" fmla="*/ 3716235 w 6024362"/>
              <a:gd name="connsiteY1416" fmla="*/ 1088335 h 5840841"/>
              <a:gd name="connsiteX1417" fmla="*/ 2859836 w 6024362"/>
              <a:gd name="connsiteY1417" fmla="*/ 1088075 h 5840841"/>
              <a:gd name="connsiteX1418" fmla="*/ 2862317 w 6024362"/>
              <a:gd name="connsiteY1418" fmla="*/ 1119537 h 5840841"/>
              <a:gd name="connsiteX1419" fmla="*/ 2884640 w 6024362"/>
              <a:gd name="connsiteY1419" fmla="*/ 1118884 h 5840841"/>
              <a:gd name="connsiteX1420" fmla="*/ 2887251 w 6024362"/>
              <a:gd name="connsiteY1420" fmla="*/ 1088857 h 5840841"/>
              <a:gd name="connsiteX1421" fmla="*/ 2859836 w 6024362"/>
              <a:gd name="connsiteY1421" fmla="*/ 1088075 h 5840841"/>
              <a:gd name="connsiteX1422" fmla="*/ 5949153 w 6024362"/>
              <a:gd name="connsiteY1422" fmla="*/ 1075155 h 5840841"/>
              <a:gd name="connsiteX1423" fmla="*/ 5985945 w 6024362"/>
              <a:gd name="connsiteY1423" fmla="*/ 1107179 h 5840841"/>
              <a:gd name="connsiteX1424" fmla="*/ 5955148 w 6024362"/>
              <a:gd name="connsiteY1424" fmla="*/ 1161452 h 5840841"/>
              <a:gd name="connsiteX1425" fmla="*/ 5932289 w 6024362"/>
              <a:gd name="connsiteY1425" fmla="*/ 1161617 h 5840841"/>
              <a:gd name="connsiteX1426" fmla="*/ 5900710 w 6024362"/>
              <a:gd name="connsiteY1426" fmla="*/ 1107797 h 5840841"/>
              <a:gd name="connsiteX1427" fmla="*/ 5931676 w 6024362"/>
              <a:gd name="connsiteY1427" fmla="*/ 1076382 h 5840841"/>
              <a:gd name="connsiteX1428" fmla="*/ 5949153 w 6024362"/>
              <a:gd name="connsiteY1428" fmla="*/ 1075155 h 5840841"/>
              <a:gd name="connsiteX1429" fmla="*/ 632704 w 6024362"/>
              <a:gd name="connsiteY1429" fmla="*/ 1074705 h 5840841"/>
              <a:gd name="connsiteX1430" fmla="*/ 663875 w 6024362"/>
              <a:gd name="connsiteY1430" fmla="*/ 1087692 h 5840841"/>
              <a:gd name="connsiteX1431" fmla="*/ 675233 w 6024362"/>
              <a:gd name="connsiteY1431" fmla="*/ 1107408 h 5840841"/>
              <a:gd name="connsiteX1432" fmla="*/ 644032 w 6024362"/>
              <a:gd name="connsiteY1432" fmla="*/ 1161451 h 5840841"/>
              <a:gd name="connsiteX1433" fmla="*/ 601343 w 6024362"/>
              <a:gd name="connsiteY1433" fmla="*/ 1149968 h 5840841"/>
              <a:gd name="connsiteX1434" fmla="*/ 601473 w 6024362"/>
              <a:gd name="connsiteY1434" fmla="*/ 1087566 h 5840841"/>
              <a:gd name="connsiteX1435" fmla="*/ 632704 w 6024362"/>
              <a:gd name="connsiteY1435" fmla="*/ 1074705 h 5840841"/>
              <a:gd name="connsiteX1436" fmla="*/ 2428895 w 6024362"/>
              <a:gd name="connsiteY1436" fmla="*/ 1071233 h 5840841"/>
              <a:gd name="connsiteX1437" fmla="*/ 2435292 w 6024362"/>
              <a:gd name="connsiteY1437" fmla="*/ 1129718 h 5840841"/>
              <a:gd name="connsiteX1438" fmla="*/ 2487511 w 6024362"/>
              <a:gd name="connsiteY1438" fmla="*/ 1126978 h 5840841"/>
              <a:gd name="connsiteX1439" fmla="*/ 2492864 w 6024362"/>
              <a:gd name="connsiteY1439" fmla="*/ 1074759 h 5840841"/>
              <a:gd name="connsiteX1440" fmla="*/ 2493386 w 6024362"/>
              <a:gd name="connsiteY1440" fmla="*/ 1074759 h 5840841"/>
              <a:gd name="connsiteX1441" fmla="*/ 2428895 w 6024362"/>
              <a:gd name="connsiteY1441" fmla="*/ 1071233 h 5840841"/>
              <a:gd name="connsiteX1442" fmla="*/ 4146393 w 6024362"/>
              <a:gd name="connsiteY1442" fmla="*/ 1070973 h 5840841"/>
              <a:gd name="connsiteX1443" fmla="*/ 4146382 w 6024362"/>
              <a:gd name="connsiteY1443" fmla="*/ 1071005 h 5840841"/>
              <a:gd name="connsiteX1444" fmla="*/ 4082425 w 6024362"/>
              <a:gd name="connsiteY1444" fmla="*/ 1074888 h 5840841"/>
              <a:gd name="connsiteX1445" fmla="*/ 4087255 w 6024362"/>
              <a:gd name="connsiteY1445" fmla="*/ 1127108 h 5840841"/>
              <a:gd name="connsiteX1446" fmla="*/ 4139474 w 6024362"/>
              <a:gd name="connsiteY1446" fmla="*/ 1129327 h 5840841"/>
              <a:gd name="connsiteX1447" fmla="*/ 4144827 w 6024362"/>
              <a:gd name="connsiteY1447" fmla="*/ 1075410 h 5840841"/>
              <a:gd name="connsiteX1448" fmla="*/ 4146382 w 6024362"/>
              <a:gd name="connsiteY1448" fmla="*/ 1071005 h 5840841"/>
              <a:gd name="connsiteX1449" fmla="*/ 4146915 w 6024362"/>
              <a:gd name="connsiteY1449" fmla="*/ 1070973 h 5840841"/>
              <a:gd name="connsiteX1450" fmla="*/ 5545585 w 6024362"/>
              <a:gd name="connsiteY1450" fmla="*/ 1040480 h 5840841"/>
              <a:gd name="connsiteX1451" fmla="*/ 5611310 w 6024362"/>
              <a:gd name="connsiteY1451" fmla="*/ 1098393 h 5840841"/>
              <a:gd name="connsiteX1452" fmla="*/ 5555409 w 6024362"/>
              <a:gd name="connsiteY1452" fmla="*/ 1195521 h 5840841"/>
              <a:gd name="connsiteX1453" fmla="*/ 5514182 w 6024362"/>
              <a:gd name="connsiteY1453" fmla="*/ 1195521 h 5840841"/>
              <a:gd name="connsiteX1454" fmla="*/ 5458281 w 6024362"/>
              <a:gd name="connsiteY1454" fmla="*/ 1098393 h 5840841"/>
              <a:gd name="connsiteX1455" fmla="*/ 5514182 w 6024362"/>
              <a:gd name="connsiteY1455" fmla="*/ 1042491 h 5840841"/>
              <a:gd name="connsiteX1456" fmla="*/ 5545585 w 6024362"/>
              <a:gd name="connsiteY1456" fmla="*/ 1040480 h 5840841"/>
              <a:gd name="connsiteX1457" fmla="*/ 1041228 w 6024362"/>
              <a:gd name="connsiteY1457" fmla="*/ 1039507 h 5840841"/>
              <a:gd name="connsiteX1458" fmla="*/ 1097297 w 6024362"/>
              <a:gd name="connsiteY1458" fmla="*/ 1062891 h 5840841"/>
              <a:gd name="connsiteX1459" fmla="*/ 1117689 w 6024362"/>
              <a:gd name="connsiteY1459" fmla="*/ 1098259 h 5840841"/>
              <a:gd name="connsiteX1460" fmla="*/ 1061657 w 6024362"/>
              <a:gd name="connsiteY1460" fmla="*/ 1195527 h 5840841"/>
              <a:gd name="connsiteX1461" fmla="*/ 984777 w 6024362"/>
              <a:gd name="connsiteY1461" fmla="*/ 1174870 h 5840841"/>
              <a:gd name="connsiteX1462" fmla="*/ 985051 w 6024362"/>
              <a:gd name="connsiteY1462" fmla="*/ 1062619 h 5840841"/>
              <a:gd name="connsiteX1463" fmla="*/ 1041228 w 6024362"/>
              <a:gd name="connsiteY1463" fmla="*/ 1039507 h 5840841"/>
              <a:gd name="connsiteX1464" fmla="*/ 5141697 w 6024362"/>
              <a:gd name="connsiteY1464" fmla="*/ 1007825 h 5840841"/>
              <a:gd name="connsiteX1465" fmla="*/ 5234586 w 6024362"/>
              <a:gd name="connsiteY1465" fmla="*/ 1089915 h 5840841"/>
              <a:gd name="connsiteX1466" fmla="*/ 5155279 w 6024362"/>
              <a:gd name="connsiteY1466" fmla="*/ 1227251 h 5840841"/>
              <a:gd name="connsiteX1467" fmla="*/ 5097249 w 6024362"/>
              <a:gd name="connsiteY1467" fmla="*/ 1227251 h 5840841"/>
              <a:gd name="connsiteX1468" fmla="*/ 5017942 w 6024362"/>
              <a:gd name="connsiteY1468" fmla="*/ 1089915 h 5840841"/>
              <a:gd name="connsiteX1469" fmla="*/ 5097249 w 6024362"/>
              <a:gd name="connsiteY1469" fmla="*/ 1010607 h 5840841"/>
              <a:gd name="connsiteX1470" fmla="*/ 5141697 w 6024362"/>
              <a:gd name="connsiteY1470" fmla="*/ 1007825 h 5840841"/>
              <a:gd name="connsiteX1471" fmla="*/ 1450253 w 6024362"/>
              <a:gd name="connsiteY1471" fmla="*/ 1006788 h 5840841"/>
              <a:gd name="connsiteX1472" fmla="*/ 1529543 w 6024362"/>
              <a:gd name="connsiteY1472" fmla="*/ 1039645 h 5840841"/>
              <a:gd name="connsiteX1473" fmla="*/ 1558551 w 6024362"/>
              <a:gd name="connsiteY1473" fmla="*/ 1089882 h 5840841"/>
              <a:gd name="connsiteX1474" fmla="*/ 1479283 w 6024362"/>
              <a:gd name="connsiteY1474" fmla="*/ 1227243 h 5840841"/>
              <a:gd name="connsiteX1475" fmla="*/ 1370926 w 6024362"/>
              <a:gd name="connsiteY1475" fmla="*/ 1198213 h 5840841"/>
              <a:gd name="connsiteX1476" fmla="*/ 1370953 w 6024362"/>
              <a:gd name="connsiteY1476" fmla="*/ 1039621 h 5840841"/>
              <a:gd name="connsiteX1477" fmla="*/ 1450253 w 6024362"/>
              <a:gd name="connsiteY1477" fmla="*/ 1006788 h 5840841"/>
              <a:gd name="connsiteX1478" fmla="*/ 428348 w 6024362"/>
              <a:gd name="connsiteY1478" fmla="*/ 900290 h 5840841"/>
              <a:gd name="connsiteX1479" fmla="*/ 438549 w 6024362"/>
              <a:gd name="connsiteY1479" fmla="*/ 904388 h 5840841"/>
              <a:gd name="connsiteX1480" fmla="*/ 442387 w 6024362"/>
              <a:gd name="connsiteY1480" fmla="*/ 911001 h 5840841"/>
              <a:gd name="connsiteX1481" fmla="*/ 432152 w 6024362"/>
              <a:gd name="connsiteY1481" fmla="*/ 928539 h 5840841"/>
              <a:gd name="connsiteX1482" fmla="*/ 418458 w 6024362"/>
              <a:gd name="connsiteY1482" fmla="*/ 924913 h 5840841"/>
              <a:gd name="connsiteX1483" fmla="*/ 418236 w 6024362"/>
              <a:gd name="connsiteY1483" fmla="*/ 904604 h 5840841"/>
              <a:gd name="connsiteX1484" fmla="*/ 428348 w 6024362"/>
              <a:gd name="connsiteY1484" fmla="*/ 900290 h 5840841"/>
              <a:gd name="connsiteX1485" fmla="*/ 3046129 w 6024362"/>
              <a:gd name="connsiteY1485" fmla="*/ 864834 h 5840841"/>
              <a:gd name="connsiteX1486" fmla="*/ 3053179 w 6024362"/>
              <a:gd name="connsiteY1486" fmla="*/ 922799 h 5840841"/>
              <a:gd name="connsiteX1487" fmla="*/ 3107356 w 6024362"/>
              <a:gd name="connsiteY1487" fmla="*/ 921755 h 5840841"/>
              <a:gd name="connsiteX1488" fmla="*/ 3113362 w 6024362"/>
              <a:gd name="connsiteY1488" fmla="*/ 868229 h 5840841"/>
              <a:gd name="connsiteX1489" fmla="*/ 3114144 w 6024362"/>
              <a:gd name="connsiteY1489" fmla="*/ 865879 h 5840841"/>
              <a:gd name="connsiteX1490" fmla="*/ 3114667 w 6024362"/>
              <a:gd name="connsiteY1490" fmla="*/ 865618 h 5840841"/>
              <a:gd name="connsiteX1491" fmla="*/ 3046129 w 6024362"/>
              <a:gd name="connsiteY1491" fmla="*/ 864834 h 5840841"/>
              <a:gd name="connsiteX1492" fmla="*/ 3529029 w 6024362"/>
              <a:gd name="connsiteY1492" fmla="*/ 864312 h 5840841"/>
              <a:gd name="connsiteX1493" fmla="*/ 3529003 w 6024362"/>
              <a:gd name="connsiteY1493" fmla="*/ 864391 h 5840841"/>
              <a:gd name="connsiteX1494" fmla="*/ 3495475 w 6024362"/>
              <a:gd name="connsiteY1494" fmla="*/ 869236 h 5840841"/>
              <a:gd name="connsiteX1495" fmla="*/ 3461144 w 6024362"/>
              <a:gd name="connsiteY1495" fmla="*/ 866531 h 5840841"/>
              <a:gd name="connsiteX1496" fmla="*/ 3467541 w 6024362"/>
              <a:gd name="connsiteY1496" fmla="*/ 922407 h 5840841"/>
              <a:gd name="connsiteX1497" fmla="*/ 3521587 w 6024362"/>
              <a:gd name="connsiteY1497" fmla="*/ 922407 h 5840841"/>
              <a:gd name="connsiteX1498" fmla="*/ 3527332 w 6024362"/>
              <a:gd name="connsiteY1498" fmla="*/ 869404 h 5840841"/>
              <a:gd name="connsiteX1499" fmla="*/ 3529003 w 6024362"/>
              <a:gd name="connsiteY1499" fmla="*/ 864391 h 5840841"/>
              <a:gd name="connsiteX1500" fmla="*/ 3529551 w 6024362"/>
              <a:gd name="connsiteY1500" fmla="*/ 864312 h 5840841"/>
              <a:gd name="connsiteX1501" fmla="*/ 5746453 w 6024362"/>
              <a:gd name="connsiteY1501" fmla="*/ 863774 h 5840841"/>
              <a:gd name="connsiteX1502" fmla="*/ 5788803 w 6024362"/>
              <a:gd name="connsiteY1502" fmla="*/ 901496 h 5840841"/>
              <a:gd name="connsiteX1503" fmla="*/ 5752275 w 6024362"/>
              <a:gd name="connsiteY1503" fmla="*/ 964190 h 5840841"/>
              <a:gd name="connsiteX1504" fmla="*/ 5726009 w 6024362"/>
              <a:gd name="connsiteY1504" fmla="*/ 964163 h 5840841"/>
              <a:gd name="connsiteX1505" fmla="*/ 5689611 w 6024362"/>
              <a:gd name="connsiteY1505" fmla="*/ 901393 h 5840841"/>
              <a:gd name="connsiteX1506" fmla="*/ 5726112 w 6024362"/>
              <a:gd name="connsiteY1506" fmla="*/ 864966 h 5840841"/>
              <a:gd name="connsiteX1507" fmla="*/ 5746453 w 6024362"/>
              <a:gd name="connsiteY1507" fmla="*/ 863774 h 5840841"/>
              <a:gd name="connsiteX1508" fmla="*/ 836837 w 6024362"/>
              <a:gd name="connsiteY1508" fmla="*/ 863452 h 5840841"/>
              <a:gd name="connsiteX1509" fmla="*/ 873146 w 6024362"/>
              <a:gd name="connsiteY1509" fmla="*/ 878413 h 5840841"/>
              <a:gd name="connsiteX1510" fmla="*/ 886357 w 6024362"/>
              <a:gd name="connsiteY1510" fmla="*/ 900999 h 5840841"/>
              <a:gd name="connsiteX1511" fmla="*/ 850691 w 6024362"/>
              <a:gd name="connsiteY1511" fmla="*/ 964186 h 5840841"/>
              <a:gd name="connsiteX1512" fmla="*/ 800717 w 6024362"/>
              <a:gd name="connsiteY1512" fmla="*/ 951103 h 5840841"/>
              <a:gd name="connsiteX1513" fmla="*/ 800586 w 6024362"/>
              <a:gd name="connsiteY1513" fmla="*/ 878544 h 5840841"/>
              <a:gd name="connsiteX1514" fmla="*/ 836837 w 6024362"/>
              <a:gd name="connsiteY1514" fmla="*/ 863452 h 5840841"/>
              <a:gd name="connsiteX1515" fmla="*/ 2618191 w 6024362"/>
              <a:gd name="connsiteY1515" fmla="*/ 848125 h 5840841"/>
              <a:gd name="connsiteX1516" fmla="*/ 2631245 w 6024362"/>
              <a:gd name="connsiteY1516" fmla="*/ 936768 h 5840841"/>
              <a:gd name="connsiteX1517" fmla="*/ 2706049 w 6024362"/>
              <a:gd name="connsiteY1517" fmla="*/ 933895 h 5840841"/>
              <a:gd name="connsiteX1518" fmla="*/ 2710880 w 6024362"/>
              <a:gd name="connsiteY1518" fmla="*/ 869404 h 5840841"/>
              <a:gd name="connsiteX1519" fmla="*/ 2716233 w 6024362"/>
              <a:gd name="connsiteY1519" fmla="*/ 853477 h 5840841"/>
              <a:gd name="connsiteX1520" fmla="*/ 2713752 w 6024362"/>
              <a:gd name="connsiteY1520" fmla="*/ 854260 h 5840841"/>
              <a:gd name="connsiteX1521" fmla="*/ 2618191 w 6024362"/>
              <a:gd name="connsiteY1521" fmla="*/ 848125 h 5840841"/>
              <a:gd name="connsiteX1522" fmla="*/ 3957751 w 6024362"/>
              <a:gd name="connsiteY1522" fmla="*/ 847994 h 5840841"/>
              <a:gd name="connsiteX1523" fmla="*/ 3938821 w 6024362"/>
              <a:gd name="connsiteY1523" fmla="*/ 854260 h 5840841"/>
              <a:gd name="connsiteX1524" fmla="*/ 3939344 w 6024362"/>
              <a:gd name="connsiteY1524" fmla="*/ 854260 h 5840841"/>
              <a:gd name="connsiteX1525" fmla="*/ 3860361 w 6024362"/>
              <a:gd name="connsiteY1525" fmla="*/ 853999 h 5840841"/>
              <a:gd name="connsiteX1526" fmla="*/ 3869891 w 6024362"/>
              <a:gd name="connsiteY1526" fmla="*/ 934156 h 5840841"/>
              <a:gd name="connsiteX1527" fmla="*/ 3944565 w 6024362"/>
              <a:gd name="connsiteY1527" fmla="*/ 936376 h 5840841"/>
              <a:gd name="connsiteX1528" fmla="*/ 3948743 w 6024362"/>
              <a:gd name="connsiteY1528" fmla="*/ 872798 h 5840841"/>
              <a:gd name="connsiteX1529" fmla="*/ 3957751 w 6024362"/>
              <a:gd name="connsiteY1529" fmla="*/ 847994 h 5840841"/>
              <a:gd name="connsiteX1530" fmla="*/ 5340819 w 6024362"/>
              <a:gd name="connsiteY1530" fmla="*/ 830743 h 5840841"/>
              <a:gd name="connsiteX1531" fmla="*/ 5411649 w 6024362"/>
              <a:gd name="connsiteY1531" fmla="*/ 892247 h 5840841"/>
              <a:gd name="connsiteX1532" fmla="*/ 5352538 w 6024362"/>
              <a:gd name="connsiteY1532" fmla="*/ 996687 h 5840841"/>
              <a:gd name="connsiteX1533" fmla="*/ 5307210 w 6024362"/>
              <a:gd name="connsiteY1533" fmla="*/ 996687 h 5840841"/>
              <a:gd name="connsiteX1534" fmla="*/ 5248099 w 6024362"/>
              <a:gd name="connsiteY1534" fmla="*/ 892247 h 5840841"/>
              <a:gd name="connsiteX1535" fmla="*/ 5307210 w 6024362"/>
              <a:gd name="connsiteY1535" fmla="*/ 833139 h 5840841"/>
              <a:gd name="connsiteX1536" fmla="*/ 5340819 w 6024362"/>
              <a:gd name="connsiteY1536" fmla="*/ 830743 h 5840841"/>
              <a:gd name="connsiteX1537" fmla="*/ 1245503 w 6024362"/>
              <a:gd name="connsiteY1537" fmla="*/ 829834 h 5840841"/>
              <a:gd name="connsiteX1538" fmla="*/ 1305523 w 6024362"/>
              <a:gd name="connsiteY1538" fmla="*/ 854650 h 5840841"/>
              <a:gd name="connsiteX1539" fmla="*/ 1327560 w 6024362"/>
              <a:gd name="connsiteY1539" fmla="*/ 892846 h 5840841"/>
              <a:gd name="connsiteX1540" fmla="*/ 1267403 w 6024362"/>
              <a:gd name="connsiteY1540" fmla="*/ 996689 h 5840841"/>
              <a:gd name="connsiteX1541" fmla="*/ 1185588 w 6024362"/>
              <a:gd name="connsiteY1541" fmla="*/ 974731 h 5840841"/>
              <a:gd name="connsiteX1542" fmla="*/ 1185522 w 6024362"/>
              <a:gd name="connsiteY1542" fmla="*/ 854725 h 5840841"/>
              <a:gd name="connsiteX1543" fmla="*/ 1245503 w 6024362"/>
              <a:gd name="connsiteY1543" fmla="*/ 829834 h 5840841"/>
              <a:gd name="connsiteX1544" fmla="*/ 4937983 w 6024362"/>
              <a:gd name="connsiteY1544" fmla="*/ 801987 h 5840841"/>
              <a:gd name="connsiteX1545" fmla="*/ 5032080 w 6024362"/>
              <a:gd name="connsiteY1545" fmla="*/ 885335 h 5840841"/>
              <a:gd name="connsiteX1546" fmla="*/ 4951491 w 6024362"/>
              <a:gd name="connsiteY1546" fmla="*/ 1024495 h 5840841"/>
              <a:gd name="connsiteX1547" fmla="*/ 4893801 w 6024362"/>
              <a:gd name="connsiteY1547" fmla="*/ 1024631 h 5840841"/>
              <a:gd name="connsiteX1548" fmla="*/ 4812197 w 6024362"/>
              <a:gd name="connsiteY1548" fmla="*/ 885852 h 5840841"/>
              <a:gd name="connsiteX1549" fmla="*/ 4892914 w 6024362"/>
              <a:gd name="connsiteY1549" fmla="*/ 804753 h 5840841"/>
              <a:gd name="connsiteX1550" fmla="*/ 4937983 w 6024362"/>
              <a:gd name="connsiteY1550" fmla="*/ 801987 h 5840841"/>
              <a:gd name="connsiteX1551" fmla="*/ 1653947 w 6024362"/>
              <a:gd name="connsiteY1551" fmla="*/ 800404 h 5840841"/>
              <a:gd name="connsiteX1552" fmla="*/ 1734375 w 6024362"/>
              <a:gd name="connsiteY1552" fmla="*/ 833642 h 5840841"/>
              <a:gd name="connsiteX1553" fmla="*/ 1763723 w 6024362"/>
              <a:gd name="connsiteY1553" fmla="*/ 884500 h 5840841"/>
              <a:gd name="connsiteX1554" fmla="*/ 1683332 w 6024362"/>
              <a:gd name="connsiteY1554" fmla="*/ 1023985 h 5840841"/>
              <a:gd name="connsiteX1555" fmla="*/ 1573697 w 6024362"/>
              <a:gd name="connsiteY1555" fmla="*/ 994586 h 5840841"/>
              <a:gd name="connsiteX1556" fmla="*/ 1573566 w 6024362"/>
              <a:gd name="connsiteY1556" fmla="*/ 833776 h 5840841"/>
              <a:gd name="connsiteX1557" fmla="*/ 1653947 w 6024362"/>
              <a:gd name="connsiteY1557" fmla="*/ 800404 h 5840841"/>
              <a:gd name="connsiteX1558" fmla="*/ 5937749 w 6024362"/>
              <a:gd name="connsiteY1558" fmla="*/ 688630 h 5840841"/>
              <a:gd name="connsiteX1559" fmla="*/ 5965164 w 6024362"/>
              <a:gd name="connsiteY1559" fmla="*/ 704655 h 5840841"/>
              <a:gd name="connsiteX1560" fmla="*/ 5949132 w 6024362"/>
              <a:gd name="connsiteY1560" fmla="*/ 732070 h 5840841"/>
              <a:gd name="connsiteX1561" fmla="*/ 5937749 w 6024362"/>
              <a:gd name="connsiteY1561" fmla="*/ 732070 h 5840841"/>
              <a:gd name="connsiteX1562" fmla="*/ 5921716 w 6024362"/>
              <a:gd name="connsiteY1562" fmla="*/ 704655 h 5840841"/>
              <a:gd name="connsiteX1563" fmla="*/ 5937749 w 6024362"/>
              <a:gd name="connsiteY1563" fmla="*/ 688630 h 5840841"/>
              <a:gd name="connsiteX1564" fmla="*/ 632583 w 6024362"/>
              <a:gd name="connsiteY1564" fmla="*/ 687919 h 5840841"/>
              <a:gd name="connsiteX1565" fmla="*/ 648472 w 6024362"/>
              <a:gd name="connsiteY1565" fmla="*/ 694468 h 5840841"/>
              <a:gd name="connsiteX1566" fmla="*/ 654321 w 6024362"/>
              <a:gd name="connsiteY1566" fmla="*/ 704575 h 5840841"/>
              <a:gd name="connsiteX1567" fmla="*/ 638420 w 6024362"/>
              <a:gd name="connsiteY1567" fmla="*/ 732066 h 5840841"/>
              <a:gd name="connsiteX1568" fmla="*/ 616774 w 6024362"/>
              <a:gd name="connsiteY1568" fmla="*/ 726279 h 5840841"/>
              <a:gd name="connsiteX1569" fmla="*/ 616722 w 6024362"/>
              <a:gd name="connsiteY1569" fmla="*/ 694523 h 5840841"/>
              <a:gd name="connsiteX1570" fmla="*/ 632583 w 6024362"/>
              <a:gd name="connsiteY1570" fmla="*/ 687919 h 5840841"/>
              <a:gd name="connsiteX1571" fmla="*/ 5542533 w 6024362"/>
              <a:gd name="connsiteY1571" fmla="*/ 655476 h 5840841"/>
              <a:gd name="connsiteX1572" fmla="*/ 5588346 w 6024362"/>
              <a:gd name="connsiteY1572" fmla="*/ 696036 h 5840841"/>
              <a:gd name="connsiteX1573" fmla="*/ 5549142 w 6024362"/>
              <a:gd name="connsiteY1573" fmla="*/ 763789 h 5840841"/>
              <a:gd name="connsiteX1574" fmla="*/ 5520226 w 6024362"/>
              <a:gd name="connsiteY1574" fmla="*/ 763789 h 5840841"/>
              <a:gd name="connsiteX1575" fmla="*/ 5481388 w 6024362"/>
              <a:gd name="connsiteY1575" fmla="*/ 696036 h 5840841"/>
              <a:gd name="connsiteX1576" fmla="*/ 5520592 w 6024362"/>
              <a:gd name="connsiteY1576" fmla="*/ 656829 h 5840841"/>
              <a:gd name="connsiteX1577" fmla="*/ 5542533 w 6024362"/>
              <a:gd name="connsiteY1577" fmla="*/ 655476 h 5840841"/>
              <a:gd name="connsiteX1578" fmla="*/ 1041129 w 6024362"/>
              <a:gd name="connsiteY1578" fmla="*/ 655233 h 5840841"/>
              <a:gd name="connsiteX1579" fmla="*/ 1080195 w 6024362"/>
              <a:gd name="connsiteY1579" fmla="*/ 671358 h 5840841"/>
              <a:gd name="connsiteX1580" fmla="*/ 1094530 w 6024362"/>
              <a:gd name="connsiteY1580" fmla="*/ 696130 h 5840841"/>
              <a:gd name="connsiteX1581" fmla="*/ 1055522 w 6024362"/>
              <a:gd name="connsiteY1581" fmla="*/ 763787 h 5840841"/>
              <a:gd name="connsiteX1582" fmla="*/ 1002193 w 6024362"/>
              <a:gd name="connsiteY1582" fmla="*/ 749552 h 5840841"/>
              <a:gd name="connsiteX1583" fmla="*/ 1002102 w 6024362"/>
              <a:gd name="connsiteY1583" fmla="*/ 671456 h 5840841"/>
              <a:gd name="connsiteX1584" fmla="*/ 1041129 w 6024362"/>
              <a:gd name="connsiteY1584" fmla="*/ 655233 h 5840841"/>
              <a:gd name="connsiteX1585" fmla="*/ 3219236 w 6024362"/>
              <a:gd name="connsiteY1585" fmla="*/ 628150 h 5840841"/>
              <a:gd name="connsiteX1586" fmla="*/ 3238949 w 6024362"/>
              <a:gd name="connsiteY1586" fmla="*/ 741075 h 5840841"/>
              <a:gd name="connsiteX1587" fmla="*/ 3336731 w 6024362"/>
              <a:gd name="connsiteY1587" fmla="*/ 741075 h 5840841"/>
              <a:gd name="connsiteX1588" fmla="*/ 3339080 w 6024362"/>
              <a:gd name="connsiteY1588" fmla="*/ 669403 h 5840841"/>
              <a:gd name="connsiteX1589" fmla="*/ 3356313 w 6024362"/>
              <a:gd name="connsiteY1589" fmla="*/ 628542 h 5840841"/>
              <a:gd name="connsiteX1590" fmla="*/ 3324328 w 6024362"/>
              <a:gd name="connsiteY1590" fmla="*/ 641596 h 5840841"/>
              <a:gd name="connsiteX1591" fmla="*/ 3219236 w 6024362"/>
              <a:gd name="connsiteY1591" fmla="*/ 628150 h 5840841"/>
              <a:gd name="connsiteX1592" fmla="*/ 5136511 w 6024362"/>
              <a:gd name="connsiteY1592" fmla="*/ 626440 h 5840841"/>
              <a:gd name="connsiteX1593" fmla="*/ 5207341 w 6024362"/>
              <a:gd name="connsiteY1593" fmla="*/ 687944 h 5840841"/>
              <a:gd name="connsiteX1594" fmla="*/ 5148229 w 6024362"/>
              <a:gd name="connsiteY1594" fmla="*/ 792384 h 5840841"/>
              <a:gd name="connsiteX1595" fmla="*/ 5102902 w 6024362"/>
              <a:gd name="connsiteY1595" fmla="*/ 792384 h 5840841"/>
              <a:gd name="connsiteX1596" fmla="*/ 5043790 w 6024362"/>
              <a:gd name="connsiteY1596" fmla="*/ 687944 h 5840841"/>
              <a:gd name="connsiteX1597" fmla="*/ 5102902 w 6024362"/>
              <a:gd name="connsiteY1597" fmla="*/ 628836 h 5840841"/>
              <a:gd name="connsiteX1598" fmla="*/ 5136511 w 6024362"/>
              <a:gd name="connsiteY1598" fmla="*/ 626440 h 5840841"/>
              <a:gd name="connsiteX1599" fmla="*/ 1449673 w 6024362"/>
              <a:gd name="connsiteY1599" fmla="*/ 626079 h 5840841"/>
              <a:gd name="connsiteX1600" fmla="*/ 1509703 w 6024362"/>
              <a:gd name="connsiteY1600" fmla="*/ 650868 h 5840841"/>
              <a:gd name="connsiteX1601" fmla="*/ 1531740 w 6024362"/>
              <a:gd name="connsiteY1601" fmla="*/ 688989 h 5840841"/>
              <a:gd name="connsiteX1602" fmla="*/ 1471713 w 6024362"/>
              <a:gd name="connsiteY1602" fmla="*/ 792906 h 5840841"/>
              <a:gd name="connsiteX1603" fmla="*/ 1389832 w 6024362"/>
              <a:gd name="connsiteY1603" fmla="*/ 771005 h 5840841"/>
              <a:gd name="connsiteX1604" fmla="*/ 1389703 w 6024362"/>
              <a:gd name="connsiteY1604" fmla="*/ 650998 h 5840841"/>
              <a:gd name="connsiteX1605" fmla="*/ 1449673 w 6024362"/>
              <a:gd name="connsiteY1605" fmla="*/ 626079 h 5840841"/>
              <a:gd name="connsiteX1606" fmla="*/ 4731973 w 6024362"/>
              <a:gd name="connsiteY1606" fmla="*/ 600887 h 5840841"/>
              <a:gd name="connsiteX1607" fmla="*/ 4823958 w 6024362"/>
              <a:gd name="connsiteY1607" fmla="*/ 681392 h 5840841"/>
              <a:gd name="connsiteX1608" fmla="*/ 4746399 w 6024362"/>
              <a:gd name="connsiteY1608" fmla="*/ 817182 h 5840841"/>
              <a:gd name="connsiteX1609" fmla="*/ 4688580 w 6024362"/>
              <a:gd name="connsiteY1609" fmla="*/ 817292 h 5840841"/>
              <a:gd name="connsiteX1610" fmla="*/ 4610498 w 6024362"/>
              <a:gd name="connsiteY1610" fmla="*/ 681802 h 5840841"/>
              <a:gd name="connsiteX1611" fmla="*/ 4688161 w 6024362"/>
              <a:gd name="connsiteY1611" fmla="*/ 603838 h 5840841"/>
              <a:gd name="connsiteX1612" fmla="*/ 4731973 w 6024362"/>
              <a:gd name="connsiteY1612" fmla="*/ 600887 h 5840841"/>
              <a:gd name="connsiteX1613" fmla="*/ 1873572 w 6024362"/>
              <a:gd name="connsiteY1613" fmla="*/ 600816 h 5840841"/>
              <a:gd name="connsiteX1614" fmla="*/ 1965122 w 6024362"/>
              <a:gd name="connsiteY1614" fmla="*/ 681805 h 5840841"/>
              <a:gd name="connsiteX1615" fmla="*/ 1886858 w 6024362"/>
              <a:gd name="connsiteY1615" fmla="*/ 817184 h 5840841"/>
              <a:gd name="connsiteX1616" fmla="*/ 1829743 w 6024362"/>
              <a:gd name="connsiteY1616" fmla="*/ 817184 h 5840841"/>
              <a:gd name="connsiteX1617" fmla="*/ 1751479 w 6024362"/>
              <a:gd name="connsiteY1617" fmla="*/ 681805 h 5840841"/>
              <a:gd name="connsiteX1618" fmla="*/ 1829743 w 6024362"/>
              <a:gd name="connsiteY1618" fmla="*/ 603536 h 5840841"/>
              <a:gd name="connsiteX1619" fmla="*/ 1873572 w 6024362"/>
              <a:gd name="connsiteY1619" fmla="*/ 600816 h 5840841"/>
              <a:gd name="connsiteX1620" fmla="*/ 5734186 w 6024362"/>
              <a:gd name="connsiteY1620" fmla="*/ 480089 h 5840841"/>
              <a:gd name="connsiteX1621" fmla="*/ 5765622 w 6024362"/>
              <a:gd name="connsiteY1621" fmla="*/ 499458 h 5840841"/>
              <a:gd name="connsiteX1622" fmla="*/ 5746249 w 6024362"/>
              <a:gd name="connsiteY1622" fmla="*/ 530896 h 5840841"/>
              <a:gd name="connsiteX1623" fmla="*/ 5734291 w 6024362"/>
              <a:gd name="connsiteY1623" fmla="*/ 530921 h 5840841"/>
              <a:gd name="connsiteX1624" fmla="*/ 5714787 w 6024362"/>
              <a:gd name="connsiteY1624" fmla="*/ 499563 h 5840841"/>
              <a:gd name="connsiteX1625" fmla="*/ 5734186 w 6024362"/>
              <a:gd name="connsiteY1625" fmla="*/ 480089 h 5840841"/>
              <a:gd name="connsiteX1626" fmla="*/ 836806 w 6024362"/>
              <a:gd name="connsiteY1626" fmla="*/ 479813 h 5840841"/>
              <a:gd name="connsiteX1627" fmla="*/ 855000 w 6024362"/>
              <a:gd name="connsiteY1627" fmla="*/ 488073 h 5840841"/>
              <a:gd name="connsiteX1628" fmla="*/ 860914 w 6024362"/>
              <a:gd name="connsiteY1628" fmla="*/ 498328 h 5840841"/>
              <a:gd name="connsiteX1629" fmla="*/ 843512 w 6024362"/>
              <a:gd name="connsiteY1629" fmla="*/ 530892 h 5840841"/>
              <a:gd name="connsiteX1630" fmla="*/ 816866 w 6024362"/>
              <a:gd name="connsiteY1630" fmla="*/ 523743 h 5840841"/>
              <a:gd name="connsiteX1631" fmla="*/ 818093 w 6024362"/>
              <a:gd name="connsiteY1631" fmla="*/ 486839 h 5840841"/>
              <a:gd name="connsiteX1632" fmla="*/ 836806 w 6024362"/>
              <a:gd name="connsiteY1632" fmla="*/ 479813 h 5840841"/>
              <a:gd name="connsiteX1633" fmla="*/ 5338156 w 6024362"/>
              <a:gd name="connsiteY1633" fmla="*/ 451426 h 5840841"/>
              <a:gd name="connsiteX1634" fmla="*/ 5383892 w 6024362"/>
              <a:gd name="connsiteY1634" fmla="*/ 491857 h 5840841"/>
              <a:gd name="connsiteX1635" fmla="*/ 5344832 w 6024362"/>
              <a:gd name="connsiteY1635" fmla="*/ 559481 h 5840841"/>
              <a:gd name="connsiteX1636" fmla="*/ 5316268 w 6024362"/>
              <a:gd name="connsiteY1636" fmla="*/ 559481 h 5840841"/>
              <a:gd name="connsiteX1637" fmla="*/ 5277208 w 6024362"/>
              <a:gd name="connsiteY1637" fmla="*/ 491857 h 5840841"/>
              <a:gd name="connsiteX1638" fmla="*/ 5316268 w 6024362"/>
              <a:gd name="connsiteY1638" fmla="*/ 452793 h 5840841"/>
              <a:gd name="connsiteX1639" fmla="*/ 5338156 w 6024362"/>
              <a:gd name="connsiteY1639" fmla="*/ 451426 h 5840841"/>
              <a:gd name="connsiteX1640" fmla="*/ 1245448 w 6024362"/>
              <a:gd name="connsiteY1640" fmla="*/ 450902 h 5840841"/>
              <a:gd name="connsiteX1641" fmla="*/ 1284504 w 6024362"/>
              <a:gd name="connsiteY1641" fmla="*/ 467055 h 5840841"/>
              <a:gd name="connsiteX1642" fmla="*/ 1298839 w 6024362"/>
              <a:gd name="connsiteY1642" fmla="*/ 491901 h 5840841"/>
              <a:gd name="connsiteX1643" fmla="*/ 1259701 w 6024362"/>
              <a:gd name="connsiteY1643" fmla="*/ 559483 h 5840841"/>
              <a:gd name="connsiteX1644" fmla="*/ 1206450 w 6024362"/>
              <a:gd name="connsiteY1644" fmla="*/ 545193 h 5840841"/>
              <a:gd name="connsiteX1645" fmla="*/ 1206410 w 6024362"/>
              <a:gd name="connsiteY1645" fmla="*/ 467098 h 5840841"/>
              <a:gd name="connsiteX1646" fmla="*/ 1245448 w 6024362"/>
              <a:gd name="connsiteY1646" fmla="*/ 450902 h 5840841"/>
              <a:gd name="connsiteX1647" fmla="*/ 4933404 w 6024362"/>
              <a:gd name="connsiteY1647" fmla="*/ 424152 h 5840841"/>
              <a:gd name="connsiteX1648" fmla="*/ 5001752 w 6024362"/>
              <a:gd name="connsiteY1648" fmla="*/ 484549 h 5840841"/>
              <a:gd name="connsiteX1649" fmla="*/ 4943397 w 6024362"/>
              <a:gd name="connsiteY1649" fmla="*/ 585594 h 5840841"/>
              <a:gd name="connsiteX1650" fmla="*/ 4900708 w 6024362"/>
              <a:gd name="connsiteY1650" fmla="*/ 585594 h 5840841"/>
              <a:gd name="connsiteX1651" fmla="*/ 4842353 w 6024362"/>
              <a:gd name="connsiteY1651" fmla="*/ 484549 h 5840841"/>
              <a:gd name="connsiteX1652" fmla="*/ 4900708 w 6024362"/>
              <a:gd name="connsiteY1652" fmla="*/ 426199 h 5840841"/>
              <a:gd name="connsiteX1653" fmla="*/ 4933404 w 6024362"/>
              <a:gd name="connsiteY1653" fmla="*/ 424152 h 5840841"/>
              <a:gd name="connsiteX1654" fmla="*/ 1665375 w 6024362"/>
              <a:gd name="connsiteY1654" fmla="*/ 424150 h 5840841"/>
              <a:gd name="connsiteX1655" fmla="*/ 1733724 w 6024362"/>
              <a:gd name="connsiteY1655" fmla="*/ 484547 h 5840841"/>
              <a:gd name="connsiteX1656" fmla="*/ 1675369 w 6024362"/>
              <a:gd name="connsiteY1656" fmla="*/ 585592 h 5840841"/>
              <a:gd name="connsiteX1657" fmla="*/ 1633045 w 6024362"/>
              <a:gd name="connsiteY1657" fmla="*/ 585592 h 5840841"/>
              <a:gd name="connsiteX1658" fmla="*/ 1574324 w 6024362"/>
              <a:gd name="connsiteY1658" fmla="*/ 484547 h 5840841"/>
              <a:gd name="connsiteX1659" fmla="*/ 1632679 w 6024362"/>
              <a:gd name="connsiteY1659" fmla="*/ 426197 h 5840841"/>
              <a:gd name="connsiteX1660" fmla="*/ 1665375 w 6024362"/>
              <a:gd name="connsiteY1660" fmla="*/ 424150 h 5840841"/>
              <a:gd name="connsiteX1661" fmla="*/ 2076844 w 6024362"/>
              <a:gd name="connsiteY1661" fmla="*/ 400670 h 5840841"/>
              <a:gd name="connsiteX1662" fmla="*/ 2165176 w 6024362"/>
              <a:gd name="connsiteY1662" fmla="*/ 478549 h 5840841"/>
              <a:gd name="connsiteX1663" fmla="*/ 2089992 w 6024362"/>
              <a:gd name="connsiteY1663" fmla="*/ 609097 h 5840841"/>
              <a:gd name="connsiteX1664" fmla="*/ 2035006 w 6024362"/>
              <a:gd name="connsiteY1664" fmla="*/ 609097 h 5840841"/>
              <a:gd name="connsiteX1665" fmla="*/ 1959443 w 6024362"/>
              <a:gd name="connsiteY1665" fmla="*/ 478549 h 5840841"/>
              <a:gd name="connsiteX1666" fmla="*/ 2034626 w 6024362"/>
              <a:gd name="connsiteY1666" fmla="*/ 403361 h 5840841"/>
              <a:gd name="connsiteX1667" fmla="*/ 2076844 w 6024362"/>
              <a:gd name="connsiteY1667" fmla="*/ 400670 h 5840841"/>
              <a:gd name="connsiteX1668" fmla="*/ 4528028 w 6024362"/>
              <a:gd name="connsiteY1668" fmla="*/ 400663 h 5840841"/>
              <a:gd name="connsiteX1669" fmla="*/ 4616359 w 6024362"/>
              <a:gd name="connsiteY1669" fmla="*/ 478542 h 5840841"/>
              <a:gd name="connsiteX1670" fmla="*/ 4541177 w 6024362"/>
              <a:gd name="connsiteY1670" fmla="*/ 609091 h 5840841"/>
              <a:gd name="connsiteX1671" fmla="*/ 4486190 w 6024362"/>
              <a:gd name="connsiteY1671" fmla="*/ 609091 h 5840841"/>
              <a:gd name="connsiteX1672" fmla="*/ 4410627 w 6024362"/>
              <a:gd name="connsiteY1672" fmla="*/ 478542 h 5840841"/>
              <a:gd name="connsiteX1673" fmla="*/ 4485811 w 6024362"/>
              <a:gd name="connsiteY1673" fmla="*/ 403354 h 5840841"/>
              <a:gd name="connsiteX1674" fmla="*/ 4528028 w 6024362"/>
              <a:gd name="connsiteY1674" fmla="*/ 400663 h 5840841"/>
              <a:gd name="connsiteX1675" fmla="*/ 4121885 w 6024362"/>
              <a:gd name="connsiteY1675" fmla="*/ 383383 h 5840841"/>
              <a:gd name="connsiteX1676" fmla="*/ 4224140 w 6024362"/>
              <a:gd name="connsiteY1676" fmla="*/ 473619 h 5840841"/>
              <a:gd name="connsiteX1677" fmla="*/ 4136998 w 6024362"/>
              <a:gd name="connsiteY1677" fmla="*/ 624766 h 5840841"/>
              <a:gd name="connsiteX1678" fmla="*/ 4073095 w 6024362"/>
              <a:gd name="connsiteY1678" fmla="*/ 624793 h 5840841"/>
              <a:gd name="connsiteX1679" fmla="*/ 3985823 w 6024362"/>
              <a:gd name="connsiteY1679" fmla="*/ 473722 h 5840841"/>
              <a:gd name="connsiteX1680" fmla="*/ 4072990 w 6024362"/>
              <a:gd name="connsiteY1680" fmla="*/ 386477 h 5840841"/>
              <a:gd name="connsiteX1681" fmla="*/ 4121885 w 6024362"/>
              <a:gd name="connsiteY1681" fmla="*/ 383383 h 5840841"/>
              <a:gd name="connsiteX1682" fmla="*/ 2488673 w 6024362"/>
              <a:gd name="connsiteY1682" fmla="*/ 383328 h 5840841"/>
              <a:gd name="connsiteX1683" fmla="*/ 2590607 w 6024362"/>
              <a:gd name="connsiteY1683" fmla="*/ 473934 h 5840841"/>
              <a:gd name="connsiteX1684" fmla="*/ 2502919 w 6024362"/>
              <a:gd name="connsiteY1684" fmla="*/ 624765 h 5840841"/>
              <a:gd name="connsiteX1685" fmla="*/ 2440085 w 6024362"/>
              <a:gd name="connsiteY1685" fmla="*/ 624847 h 5840841"/>
              <a:gd name="connsiteX1686" fmla="*/ 2352004 w 6024362"/>
              <a:gd name="connsiteY1686" fmla="*/ 474243 h 5840841"/>
              <a:gd name="connsiteX1687" fmla="*/ 2439773 w 6024362"/>
              <a:gd name="connsiteY1687" fmla="*/ 386246 h 5840841"/>
              <a:gd name="connsiteX1688" fmla="*/ 2488673 w 6024362"/>
              <a:gd name="connsiteY1688" fmla="*/ 383328 h 5840841"/>
              <a:gd name="connsiteX1689" fmla="*/ 3303286 w 6024362"/>
              <a:gd name="connsiteY1689" fmla="*/ 366785 h 5840841"/>
              <a:gd name="connsiteX1690" fmla="*/ 3356273 w 6024362"/>
              <a:gd name="connsiteY1690" fmla="*/ 383877 h 5840841"/>
              <a:gd name="connsiteX1691" fmla="*/ 3409967 w 6024362"/>
              <a:gd name="connsiteY1691" fmla="*/ 574755 h 5840841"/>
              <a:gd name="connsiteX1692" fmla="*/ 3585556 w 6024362"/>
              <a:gd name="connsiteY1692" fmla="*/ 582458 h 5840841"/>
              <a:gd name="connsiteX1693" fmla="*/ 3566105 w 6024362"/>
              <a:gd name="connsiteY1693" fmla="*/ 471361 h 5840841"/>
              <a:gd name="connsiteX1694" fmla="*/ 3660451 w 6024362"/>
              <a:gd name="connsiteY1694" fmla="*/ 377086 h 5840841"/>
              <a:gd name="connsiteX1695" fmla="*/ 3825752 w 6024362"/>
              <a:gd name="connsiteY1695" fmla="*/ 471464 h 5840841"/>
              <a:gd name="connsiteX1696" fmla="*/ 3731379 w 6024362"/>
              <a:gd name="connsiteY1696" fmla="*/ 636766 h 5840841"/>
              <a:gd name="connsiteX1697" fmla="*/ 3620151 w 6024362"/>
              <a:gd name="connsiteY1697" fmla="*/ 617315 h 5840841"/>
              <a:gd name="connsiteX1698" fmla="*/ 3646261 w 6024362"/>
              <a:gd name="connsiteY1698" fmla="*/ 747863 h 5840841"/>
              <a:gd name="connsiteX1699" fmla="*/ 3757228 w 6024362"/>
              <a:gd name="connsiteY1699" fmla="*/ 750996 h 5840841"/>
              <a:gd name="connsiteX1700" fmla="*/ 3762933 w 6024362"/>
              <a:gd name="connsiteY1700" fmla="*/ 654200 h 5840841"/>
              <a:gd name="connsiteX1701" fmla="*/ 3957372 w 6024362"/>
              <a:gd name="connsiteY1701" fmla="*/ 573141 h 5840841"/>
              <a:gd name="connsiteX1702" fmla="*/ 4038429 w 6024362"/>
              <a:gd name="connsiteY1702" fmla="*/ 767576 h 5840841"/>
              <a:gd name="connsiteX1703" fmla="*/ 4199266 w 6024362"/>
              <a:gd name="connsiteY1703" fmla="*/ 783372 h 5840841"/>
              <a:gd name="connsiteX1704" fmla="*/ 4181642 w 6024362"/>
              <a:gd name="connsiteY1704" fmla="*/ 676322 h 5840841"/>
              <a:gd name="connsiteX1705" fmla="*/ 4275297 w 6024362"/>
              <a:gd name="connsiteY1705" fmla="*/ 582660 h 5840841"/>
              <a:gd name="connsiteX1706" fmla="*/ 4437178 w 6024362"/>
              <a:gd name="connsiteY1706" fmla="*/ 676322 h 5840841"/>
              <a:gd name="connsiteX1707" fmla="*/ 4343522 w 6024362"/>
              <a:gd name="connsiteY1707" fmla="*/ 838202 h 5840841"/>
              <a:gd name="connsiteX1708" fmla="*/ 4236472 w 6024362"/>
              <a:gd name="connsiteY1708" fmla="*/ 820578 h 5840841"/>
              <a:gd name="connsiteX1709" fmla="*/ 4261146 w 6024362"/>
              <a:gd name="connsiteY1709" fmla="*/ 957134 h 5840841"/>
              <a:gd name="connsiteX1710" fmla="*/ 4383600 w 6024362"/>
              <a:gd name="connsiteY1710" fmla="*/ 967186 h 5840841"/>
              <a:gd name="connsiteX1711" fmla="*/ 4378117 w 6024362"/>
              <a:gd name="connsiteY1711" fmla="*/ 878412 h 5840841"/>
              <a:gd name="connsiteX1712" fmla="*/ 4477569 w 6024362"/>
              <a:gd name="connsiteY1712" fmla="*/ 778958 h 5840841"/>
              <a:gd name="connsiteX1713" fmla="*/ 4649111 w 6024362"/>
              <a:gd name="connsiteY1713" fmla="*/ 878412 h 5840841"/>
              <a:gd name="connsiteX1714" fmla="*/ 4549659 w 6024362"/>
              <a:gd name="connsiteY1714" fmla="*/ 1049954 h 5840841"/>
              <a:gd name="connsiteX1715" fmla="*/ 4460755 w 6024362"/>
              <a:gd name="connsiteY1715" fmla="*/ 1044470 h 5840841"/>
              <a:gd name="connsiteX1716" fmla="*/ 4473810 w 6024362"/>
              <a:gd name="connsiteY1716" fmla="*/ 1156481 h 5840841"/>
              <a:gd name="connsiteX1717" fmla="*/ 4582557 w 6024362"/>
              <a:gd name="connsiteY1717" fmla="*/ 1166273 h 5840841"/>
              <a:gd name="connsiteX1718" fmla="*/ 4579293 w 6024362"/>
              <a:gd name="connsiteY1718" fmla="*/ 1081678 h 5840841"/>
              <a:gd name="connsiteX1719" fmla="*/ 4680807 w 6024362"/>
              <a:gd name="connsiteY1719" fmla="*/ 980236 h 5840841"/>
              <a:gd name="connsiteX1720" fmla="*/ 4856683 w 6024362"/>
              <a:gd name="connsiteY1720" fmla="*/ 1081780 h 5840841"/>
              <a:gd name="connsiteX1721" fmla="*/ 4755142 w 6024362"/>
              <a:gd name="connsiteY1721" fmla="*/ 1257656 h 5840841"/>
              <a:gd name="connsiteX1722" fmla="*/ 4670546 w 6024362"/>
              <a:gd name="connsiteY1722" fmla="*/ 1254394 h 5840841"/>
              <a:gd name="connsiteX1723" fmla="*/ 4680337 w 6024362"/>
              <a:gd name="connsiteY1723" fmla="*/ 1363141 h 5840841"/>
              <a:gd name="connsiteX1724" fmla="*/ 4790259 w 6024362"/>
              <a:gd name="connsiteY1724" fmla="*/ 1375020 h 5840841"/>
              <a:gd name="connsiteX1725" fmla="*/ 4790259 w 6024362"/>
              <a:gd name="connsiteY1725" fmla="*/ 1271569 h 5840841"/>
              <a:gd name="connsiteX1726" fmla="*/ 4974125 w 6024362"/>
              <a:gd name="connsiteY1726" fmla="*/ 1191151 h 5840841"/>
              <a:gd name="connsiteX1727" fmla="*/ 5054543 w 6024362"/>
              <a:gd name="connsiteY1727" fmla="*/ 1375020 h 5840841"/>
              <a:gd name="connsiteX1728" fmla="*/ 4870677 w 6024362"/>
              <a:gd name="connsiteY1728" fmla="*/ 1455438 h 5840841"/>
              <a:gd name="connsiteX1729" fmla="*/ 4879816 w 6024362"/>
              <a:gd name="connsiteY1729" fmla="*/ 1575806 h 5840841"/>
              <a:gd name="connsiteX1730" fmla="*/ 5011279 w 6024362"/>
              <a:gd name="connsiteY1730" fmla="*/ 1597085 h 5840841"/>
              <a:gd name="connsiteX1731" fmla="*/ 4996565 w 6024362"/>
              <a:gd name="connsiteY1731" fmla="*/ 1562477 h 5840841"/>
              <a:gd name="connsiteX1732" fmla="*/ 5091749 w 6024362"/>
              <a:gd name="connsiteY1732" fmla="*/ 1397631 h 5840841"/>
              <a:gd name="connsiteX1733" fmla="*/ 5256593 w 6024362"/>
              <a:gd name="connsiteY1733" fmla="*/ 1492815 h 5840841"/>
              <a:gd name="connsiteX1734" fmla="*/ 5161410 w 6024362"/>
              <a:gd name="connsiteY1734" fmla="*/ 1657658 h 5840841"/>
              <a:gd name="connsiteX1735" fmla="*/ 5056971 w 6024362"/>
              <a:gd name="connsiteY1735" fmla="*/ 1643038 h 5840841"/>
              <a:gd name="connsiteX1736" fmla="*/ 5071723 w 6024362"/>
              <a:gd name="connsiteY1736" fmla="*/ 1793427 h 5840841"/>
              <a:gd name="connsiteX1737" fmla="*/ 5222480 w 6024362"/>
              <a:gd name="connsiteY1737" fmla="*/ 1817332 h 5840841"/>
              <a:gd name="connsiteX1738" fmla="*/ 5245222 w 6024362"/>
              <a:gd name="connsiteY1738" fmla="*/ 2032328 h 5840841"/>
              <a:gd name="connsiteX1739" fmla="*/ 5294909 w 6024362"/>
              <a:gd name="connsiteY1739" fmla="*/ 2007393 h 5840841"/>
              <a:gd name="connsiteX1740" fmla="*/ 5463604 w 6024362"/>
              <a:gd name="connsiteY1740" fmla="*/ 2104757 h 5840841"/>
              <a:gd name="connsiteX1741" fmla="*/ 5366241 w 6024362"/>
              <a:gd name="connsiteY1741" fmla="*/ 2273453 h 5840841"/>
              <a:gd name="connsiteX1742" fmla="*/ 5264935 w 6024362"/>
              <a:gd name="connsiteY1742" fmla="*/ 2261312 h 5840841"/>
              <a:gd name="connsiteX1743" fmla="*/ 5269635 w 6024362"/>
              <a:gd name="connsiteY1743" fmla="*/ 2419407 h 5840841"/>
              <a:gd name="connsiteX1744" fmla="*/ 5299961 w 6024362"/>
              <a:gd name="connsiteY1744" fmla="*/ 2408310 h 5840841"/>
              <a:gd name="connsiteX1745" fmla="*/ 5473369 w 6024362"/>
              <a:gd name="connsiteY1745" fmla="*/ 2514015 h 5840841"/>
              <a:gd name="connsiteX1746" fmla="*/ 5367677 w 6024362"/>
              <a:gd name="connsiteY1746" fmla="*/ 2687422 h 5840841"/>
              <a:gd name="connsiteX1747" fmla="*/ 5269896 w 6024362"/>
              <a:gd name="connsiteY1747" fmla="*/ 2678806 h 5840841"/>
              <a:gd name="connsiteX1748" fmla="*/ 5267415 w 6024362"/>
              <a:gd name="connsiteY1748" fmla="*/ 2832592 h 5840841"/>
              <a:gd name="connsiteX1749" fmla="*/ 5294309 w 6024362"/>
              <a:gd name="connsiteY1749" fmla="*/ 2822318 h 5840841"/>
              <a:gd name="connsiteX1750" fmla="*/ 5465901 w 6024362"/>
              <a:gd name="connsiteY1750" fmla="*/ 2921311 h 5840841"/>
              <a:gd name="connsiteX1751" fmla="*/ 5366893 w 6024362"/>
              <a:gd name="connsiteY1751" fmla="*/ 3092905 h 5840841"/>
              <a:gd name="connsiteX1752" fmla="*/ 5253577 w 6024362"/>
              <a:gd name="connsiteY1752" fmla="*/ 3074366 h 5840841"/>
              <a:gd name="connsiteX1753" fmla="*/ 5273668 w 6024362"/>
              <a:gd name="connsiteY1753" fmla="*/ 3209497 h 5840841"/>
              <a:gd name="connsiteX1754" fmla="*/ 5079425 w 6024362"/>
              <a:gd name="connsiteY1754" fmla="*/ 3309355 h 5840841"/>
              <a:gd name="connsiteX1755" fmla="*/ 5069634 w 6024362"/>
              <a:gd name="connsiteY1755" fmla="*/ 3445125 h 5840841"/>
              <a:gd name="connsiteX1756" fmla="*/ 5162310 w 6024362"/>
              <a:gd name="connsiteY1756" fmla="*/ 3437697 h 5840841"/>
              <a:gd name="connsiteX1757" fmla="*/ 5259439 w 6024362"/>
              <a:gd name="connsiteY1757" fmla="*/ 3606744 h 5840841"/>
              <a:gd name="connsiteX1758" fmla="*/ 5090378 w 6024362"/>
              <a:gd name="connsiteY1758" fmla="*/ 3703860 h 5840841"/>
              <a:gd name="connsiteX1759" fmla="*/ 4993263 w 6024362"/>
              <a:gd name="connsiteY1759" fmla="*/ 3534812 h 5840841"/>
              <a:gd name="connsiteX1760" fmla="*/ 5000965 w 6024362"/>
              <a:gd name="connsiteY1760" fmla="*/ 3513663 h 5840841"/>
              <a:gd name="connsiteX1761" fmla="*/ 4886082 w 6024362"/>
              <a:gd name="connsiteY1761" fmla="*/ 3529590 h 5840841"/>
              <a:gd name="connsiteX1762" fmla="*/ 4876421 w 6024362"/>
              <a:gd name="connsiteY1762" fmla="*/ 3639120 h 5840841"/>
              <a:gd name="connsiteX1763" fmla="*/ 5023420 w 6024362"/>
              <a:gd name="connsiteY1763" fmla="*/ 3673324 h 5840841"/>
              <a:gd name="connsiteX1764" fmla="*/ 5060287 w 6024362"/>
              <a:gd name="connsiteY1764" fmla="*/ 3737136 h 5840841"/>
              <a:gd name="connsiteX1765" fmla="*/ 4959191 w 6024362"/>
              <a:gd name="connsiteY1765" fmla="*/ 3913273 h 5840841"/>
              <a:gd name="connsiteX1766" fmla="*/ 4831644 w 6024362"/>
              <a:gd name="connsiteY1766" fmla="*/ 3885857 h 5840841"/>
              <a:gd name="connsiteX1767" fmla="*/ 4859477 w 6024362"/>
              <a:gd name="connsiteY1767" fmla="*/ 3940165 h 5840841"/>
              <a:gd name="connsiteX1768" fmla="*/ 4755926 w 6024362"/>
              <a:gd name="connsiteY1768" fmla="*/ 4120845 h 5840841"/>
              <a:gd name="connsiteX1769" fmla="*/ 4630077 w 6024362"/>
              <a:gd name="connsiteY1769" fmla="*/ 4096955 h 5840841"/>
              <a:gd name="connsiteX1770" fmla="*/ 4653301 w 6024362"/>
              <a:gd name="connsiteY1770" fmla="*/ 4220506 h 5840841"/>
              <a:gd name="connsiteX1771" fmla="*/ 4475612 w 6024362"/>
              <a:gd name="connsiteY1771" fmla="*/ 4322961 h 5840841"/>
              <a:gd name="connsiteX1772" fmla="*/ 4373157 w 6024362"/>
              <a:gd name="connsiteY1772" fmla="*/ 4145258 h 5840841"/>
              <a:gd name="connsiteX1773" fmla="*/ 4374854 w 6024362"/>
              <a:gd name="connsiteY1773" fmla="*/ 4140036 h 5840841"/>
              <a:gd name="connsiteX1774" fmla="*/ 4354096 w 6024362"/>
              <a:gd name="connsiteY1774" fmla="*/ 4147085 h 5840841"/>
              <a:gd name="connsiteX1775" fmla="*/ 4270154 w 6024362"/>
              <a:gd name="connsiteY1775" fmla="*/ 4148652 h 5840841"/>
              <a:gd name="connsiteX1776" fmla="*/ 4256054 w 6024362"/>
              <a:gd name="connsiteY1776" fmla="*/ 4257138 h 5840841"/>
              <a:gd name="connsiteX1777" fmla="*/ 4345141 w 6024362"/>
              <a:gd name="connsiteY1777" fmla="*/ 4251590 h 5840841"/>
              <a:gd name="connsiteX1778" fmla="*/ 4444279 w 6024362"/>
              <a:gd name="connsiteY1778" fmla="*/ 4423314 h 5840841"/>
              <a:gd name="connsiteX1779" fmla="*/ 4272569 w 6024362"/>
              <a:gd name="connsiteY1779" fmla="*/ 4522465 h 5840841"/>
              <a:gd name="connsiteX1780" fmla="*/ 4173418 w 6024362"/>
              <a:gd name="connsiteY1780" fmla="*/ 4350741 h 5840841"/>
              <a:gd name="connsiteX1781" fmla="*/ 4179161 w 6024362"/>
              <a:gd name="connsiteY1781" fmla="*/ 4334162 h 5840841"/>
              <a:gd name="connsiteX1782" fmla="*/ 4148351 w 6024362"/>
              <a:gd name="connsiteY1782" fmla="*/ 4346042 h 5840841"/>
              <a:gd name="connsiteX1783" fmla="*/ 4050049 w 6024362"/>
              <a:gd name="connsiteY1783" fmla="*/ 4342647 h 5840841"/>
              <a:gd name="connsiteX1784" fmla="*/ 4050870 w 6024362"/>
              <a:gd name="connsiteY1784" fmla="*/ 4345559 h 5840841"/>
              <a:gd name="connsiteX1785" fmla="*/ 3940779 w 6024362"/>
              <a:gd name="connsiteY1785" fmla="*/ 4537818 h 5840841"/>
              <a:gd name="connsiteX1786" fmla="*/ 3821849 w 6024362"/>
              <a:gd name="connsiteY1786" fmla="*/ 4522022 h 5840841"/>
              <a:gd name="connsiteX1787" fmla="*/ 3834865 w 6024362"/>
              <a:gd name="connsiteY1787" fmla="*/ 4629110 h 5840841"/>
              <a:gd name="connsiteX1788" fmla="*/ 3658754 w 6024362"/>
              <a:gd name="connsiteY1788" fmla="*/ 4730247 h 5840841"/>
              <a:gd name="connsiteX1789" fmla="*/ 3557618 w 6024362"/>
              <a:gd name="connsiteY1789" fmla="*/ 4554136 h 5840841"/>
              <a:gd name="connsiteX1790" fmla="*/ 3563755 w 6024362"/>
              <a:gd name="connsiteY1790" fmla="*/ 4536120 h 5840841"/>
              <a:gd name="connsiteX1791" fmla="*/ 3534772 w 6024362"/>
              <a:gd name="connsiteY1791" fmla="*/ 4547087 h 5840841"/>
              <a:gd name="connsiteX1792" fmla="*/ 3422501 w 6024362"/>
              <a:gd name="connsiteY1792" fmla="*/ 4537557 h 5840841"/>
              <a:gd name="connsiteX1793" fmla="*/ 3428180 w 6024362"/>
              <a:gd name="connsiteY1793" fmla="*/ 4630690 h 5840841"/>
              <a:gd name="connsiteX1794" fmla="*/ 3250045 w 6024362"/>
              <a:gd name="connsiteY1794" fmla="*/ 4732400 h 5840841"/>
              <a:gd name="connsiteX1795" fmla="*/ 3148348 w 6024362"/>
              <a:gd name="connsiteY1795" fmla="*/ 4554267 h 5840841"/>
              <a:gd name="connsiteX1796" fmla="*/ 3153179 w 6024362"/>
              <a:gd name="connsiteY1796" fmla="*/ 4536382 h 5840841"/>
              <a:gd name="connsiteX1797" fmla="*/ 3126286 w 6024362"/>
              <a:gd name="connsiteY1797" fmla="*/ 4546303 h 5840841"/>
              <a:gd name="connsiteX1798" fmla="*/ 3011664 w 6024362"/>
              <a:gd name="connsiteY1798" fmla="*/ 4535468 h 5840841"/>
              <a:gd name="connsiteX1799" fmla="*/ 3017813 w 6024362"/>
              <a:gd name="connsiteY1799" fmla="*/ 4628628 h 5840841"/>
              <a:gd name="connsiteX1800" fmla="*/ 2841585 w 6024362"/>
              <a:gd name="connsiteY1800" fmla="*/ 4729568 h 5840841"/>
              <a:gd name="connsiteX1801" fmla="*/ 2740645 w 6024362"/>
              <a:gd name="connsiteY1801" fmla="*/ 4553353 h 5840841"/>
              <a:gd name="connsiteX1802" fmla="*/ 2753700 w 6024362"/>
              <a:gd name="connsiteY1802" fmla="*/ 4521107 h 5840841"/>
              <a:gd name="connsiteX1803" fmla="*/ 2635932 w 6024362"/>
              <a:gd name="connsiteY1803" fmla="*/ 4536930 h 5840841"/>
              <a:gd name="connsiteX1804" fmla="*/ 2523933 w 6024362"/>
              <a:gd name="connsiteY1804" fmla="*/ 4345780 h 5840841"/>
              <a:gd name="connsiteX1805" fmla="*/ 2525500 w 6024362"/>
              <a:gd name="connsiteY1805" fmla="*/ 4341342 h 5840841"/>
              <a:gd name="connsiteX1806" fmla="*/ 2514274 w 6024362"/>
              <a:gd name="connsiteY1806" fmla="*/ 4345258 h 5840841"/>
              <a:gd name="connsiteX1807" fmla="*/ 2396779 w 6024362"/>
              <a:gd name="connsiteY1807" fmla="*/ 4333639 h 5840841"/>
              <a:gd name="connsiteX1808" fmla="*/ 2396779 w 6024362"/>
              <a:gd name="connsiteY1808" fmla="*/ 4438588 h 5840841"/>
              <a:gd name="connsiteX1809" fmla="*/ 2214285 w 6024362"/>
              <a:gd name="connsiteY1809" fmla="*/ 4516134 h 5840841"/>
              <a:gd name="connsiteX1810" fmla="*/ 2136739 w 6024362"/>
              <a:gd name="connsiteY1810" fmla="*/ 4333639 h 5840841"/>
              <a:gd name="connsiteX1811" fmla="*/ 2319234 w 6024362"/>
              <a:gd name="connsiteY1811" fmla="*/ 4256094 h 5840841"/>
              <a:gd name="connsiteX1812" fmla="*/ 2306179 w 6024362"/>
              <a:gd name="connsiteY1812" fmla="*/ 4147477 h 5840841"/>
              <a:gd name="connsiteX1813" fmla="*/ 2201740 w 6024362"/>
              <a:gd name="connsiteY1813" fmla="*/ 4139513 h 5840841"/>
              <a:gd name="connsiteX1814" fmla="*/ 2180147 w 6024362"/>
              <a:gd name="connsiteY1814" fmla="*/ 4267582 h 5840841"/>
              <a:gd name="connsiteX1815" fmla="*/ 1977627 w 6024362"/>
              <a:gd name="connsiteY1815" fmla="*/ 4298952 h 5840841"/>
              <a:gd name="connsiteX1816" fmla="*/ 1946255 w 6024362"/>
              <a:gd name="connsiteY1816" fmla="*/ 4096433 h 5840841"/>
              <a:gd name="connsiteX1817" fmla="*/ 1821255 w 6024362"/>
              <a:gd name="connsiteY1817" fmla="*/ 4120049 h 5840841"/>
              <a:gd name="connsiteX1818" fmla="*/ 1716621 w 6024362"/>
              <a:gd name="connsiteY1818" fmla="*/ 3939774 h 5840841"/>
              <a:gd name="connsiteX1819" fmla="*/ 1742730 w 6024362"/>
              <a:gd name="connsiteY1819" fmla="*/ 3887554 h 5840841"/>
              <a:gd name="connsiteX1820" fmla="*/ 1608853 w 6024362"/>
              <a:gd name="connsiteY1820" fmla="*/ 3910688 h 5840841"/>
              <a:gd name="connsiteX1821" fmla="*/ 1518017 w 6024362"/>
              <a:gd name="connsiteY1821" fmla="*/ 3729055 h 5840841"/>
              <a:gd name="connsiteX1822" fmla="*/ 1699649 w 6024362"/>
              <a:gd name="connsiteY1822" fmla="*/ 3638207 h 5840841"/>
              <a:gd name="connsiteX1823" fmla="*/ 1691033 w 6024362"/>
              <a:gd name="connsiteY1823" fmla="*/ 3528807 h 5840841"/>
              <a:gd name="connsiteX1824" fmla="*/ 1575758 w 6024362"/>
              <a:gd name="connsiteY1824" fmla="*/ 3513271 h 5840841"/>
              <a:gd name="connsiteX1825" fmla="*/ 1575653 w 6024362"/>
              <a:gd name="connsiteY1825" fmla="*/ 3626979 h 5840841"/>
              <a:gd name="connsiteX1826" fmla="*/ 1393147 w 6024362"/>
              <a:gd name="connsiteY1826" fmla="*/ 3695543 h 5840841"/>
              <a:gd name="connsiteX1827" fmla="*/ 1324582 w 6024362"/>
              <a:gd name="connsiteY1827" fmla="*/ 3513037 h 5840841"/>
              <a:gd name="connsiteX1828" fmla="*/ 1507090 w 6024362"/>
              <a:gd name="connsiteY1828" fmla="*/ 3444472 h 5840841"/>
              <a:gd name="connsiteX1829" fmla="*/ 1492860 w 6024362"/>
              <a:gd name="connsiteY1829" fmla="*/ 3322409 h 5840841"/>
              <a:gd name="connsiteX1830" fmla="*/ 1497691 w 6024362"/>
              <a:gd name="connsiteY1830" fmla="*/ 3308310 h 5840841"/>
              <a:gd name="connsiteX1831" fmla="*/ 1490379 w 6024362"/>
              <a:gd name="connsiteY1831" fmla="*/ 3310790 h 5840841"/>
              <a:gd name="connsiteX1832" fmla="*/ 1409322 w 6024362"/>
              <a:gd name="connsiteY1832" fmla="*/ 3311065 h 5840841"/>
              <a:gd name="connsiteX1833" fmla="*/ 1300039 w 6024362"/>
              <a:gd name="connsiteY1833" fmla="*/ 3121756 h 5840841"/>
              <a:gd name="connsiteX1834" fmla="*/ 1321711 w 6024362"/>
              <a:gd name="connsiteY1834" fmla="*/ 3074759 h 5840841"/>
              <a:gd name="connsiteX1835" fmla="*/ 1180836 w 6024362"/>
              <a:gd name="connsiteY1835" fmla="*/ 3082344 h 5840841"/>
              <a:gd name="connsiteX1836" fmla="*/ 1119804 w 6024362"/>
              <a:gd name="connsiteY1836" fmla="*/ 2893492 h 5840841"/>
              <a:gd name="connsiteX1837" fmla="*/ 1308657 w 6024362"/>
              <a:gd name="connsiteY1837" fmla="*/ 2832461 h 5840841"/>
              <a:gd name="connsiteX1838" fmla="*/ 1293382 w 6024362"/>
              <a:gd name="connsiteY1838" fmla="*/ 2711313 h 5840841"/>
              <a:gd name="connsiteX1839" fmla="*/ 1306436 w 6024362"/>
              <a:gd name="connsiteY1839" fmla="*/ 2678545 h 5840841"/>
              <a:gd name="connsiteX1840" fmla="*/ 1282547 w 6024362"/>
              <a:gd name="connsiteY1840" fmla="*/ 2687422 h 5840841"/>
              <a:gd name="connsiteX1841" fmla="*/ 1183668 w 6024362"/>
              <a:gd name="connsiteY1841" fmla="*/ 2678480 h 5840841"/>
              <a:gd name="connsiteX1842" fmla="*/ 1115522 w 6024362"/>
              <a:gd name="connsiteY1842" fmla="*/ 2487174 h 5840841"/>
              <a:gd name="connsiteX1843" fmla="*/ 1306828 w 6024362"/>
              <a:gd name="connsiteY1843" fmla="*/ 2419016 h 5840841"/>
              <a:gd name="connsiteX1844" fmla="*/ 1293773 w 6024362"/>
              <a:gd name="connsiteY1844" fmla="*/ 2302564 h 5840841"/>
              <a:gd name="connsiteX1845" fmla="*/ 1311006 w 6024362"/>
              <a:gd name="connsiteY1845" fmla="*/ 2261312 h 5840841"/>
              <a:gd name="connsiteX1846" fmla="*/ 1281501 w 6024362"/>
              <a:gd name="connsiteY1846" fmla="*/ 2273191 h 5840841"/>
              <a:gd name="connsiteX1847" fmla="*/ 1158212 w 6024362"/>
              <a:gd name="connsiteY1847" fmla="*/ 2247199 h 5840841"/>
              <a:gd name="connsiteX1848" fmla="*/ 1138264 w 6024362"/>
              <a:gd name="connsiteY1848" fmla="*/ 2053451 h 5840841"/>
              <a:gd name="connsiteX1849" fmla="*/ 1332024 w 6024362"/>
              <a:gd name="connsiteY1849" fmla="*/ 2033503 h 5840841"/>
              <a:gd name="connsiteX1850" fmla="*/ 1302129 w 6024362"/>
              <a:gd name="connsiteY1850" fmla="*/ 1896693 h 5840841"/>
              <a:gd name="connsiteX1851" fmla="*/ 1306775 w 6024362"/>
              <a:gd name="connsiteY1851" fmla="*/ 1882293 h 5840841"/>
              <a:gd name="connsiteX1852" fmla="*/ 1504348 w 6024362"/>
              <a:gd name="connsiteY1852" fmla="*/ 1793166 h 5840841"/>
              <a:gd name="connsiteX1853" fmla="*/ 1518839 w 6024362"/>
              <a:gd name="connsiteY1853" fmla="*/ 1643558 h 5840841"/>
              <a:gd name="connsiteX1854" fmla="*/ 1484766 w 6024362"/>
              <a:gd name="connsiteY1854" fmla="*/ 1657789 h 5840841"/>
              <a:gd name="connsiteX1855" fmla="*/ 1380653 w 6024362"/>
              <a:gd name="connsiteY1855" fmla="*/ 1643141 h 5840841"/>
              <a:gd name="connsiteX1856" fmla="*/ 1334726 w 6024362"/>
              <a:gd name="connsiteY1856" fmla="*/ 1458598 h 5840841"/>
              <a:gd name="connsiteX1857" fmla="*/ 1519257 w 6024362"/>
              <a:gd name="connsiteY1857" fmla="*/ 1412683 h 5840841"/>
              <a:gd name="connsiteX1858" fmla="*/ 1565184 w 6024362"/>
              <a:gd name="connsiteY1858" fmla="*/ 1597214 h 5840841"/>
              <a:gd name="connsiteX1859" fmla="*/ 1695733 w 6024362"/>
              <a:gd name="connsiteY1859" fmla="*/ 1575675 h 5840841"/>
              <a:gd name="connsiteX1860" fmla="*/ 1694689 w 6024362"/>
              <a:gd name="connsiteY1860" fmla="*/ 1484290 h 5840841"/>
              <a:gd name="connsiteX1861" fmla="*/ 1705524 w 6024362"/>
              <a:gd name="connsiteY1861" fmla="*/ 1455569 h 5840841"/>
              <a:gd name="connsiteX1862" fmla="*/ 1690380 w 6024362"/>
              <a:gd name="connsiteY1862" fmla="*/ 1460790 h 5840841"/>
              <a:gd name="connsiteX1863" fmla="*/ 1601777 w 6024362"/>
              <a:gd name="connsiteY1863" fmla="*/ 1455857 h 5840841"/>
              <a:gd name="connsiteX1864" fmla="*/ 1521594 w 6024362"/>
              <a:gd name="connsiteY1864" fmla="*/ 1272078 h 5840841"/>
              <a:gd name="connsiteX1865" fmla="*/ 1705367 w 6024362"/>
              <a:gd name="connsiteY1865" fmla="*/ 1191900 h 5840841"/>
              <a:gd name="connsiteX1866" fmla="*/ 1785551 w 6024362"/>
              <a:gd name="connsiteY1866" fmla="*/ 1375673 h 5840841"/>
              <a:gd name="connsiteX1867" fmla="*/ 1895473 w 6024362"/>
              <a:gd name="connsiteY1867" fmla="*/ 1362618 h 5840841"/>
              <a:gd name="connsiteX1868" fmla="*/ 1905525 w 6024362"/>
              <a:gd name="connsiteY1868" fmla="*/ 1253871 h 5840841"/>
              <a:gd name="connsiteX1869" fmla="*/ 1895080 w 6024362"/>
              <a:gd name="connsiteY1869" fmla="*/ 1257396 h 5840841"/>
              <a:gd name="connsiteX1870" fmla="*/ 1821712 w 6024362"/>
              <a:gd name="connsiteY1870" fmla="*/ 1257314 h 5840841"/>
              <a:gd name="connsiteX1871" fmla="*/ 1719754 w 6024362"/>
              <a:gd name="connsiteY1871" fmla="*/ 1081678 h 5840841"/>
              <a:gd name="connsiteX1872" fmla="*/ 1724623 w 6024362"/>
              <a:gd name="connsiteY1872" fmla="*/ 1065955 h 5840841"/>
              <a:gd name="connsiteX1873" fmla="*/ 1909428 w 6024362"/>
              <a:gd name="connsiteY1873" fmla="*/ 981734 h 5840841"/>
              <a:gd name="connsiteX1874" fmla="*/ 1993645 w 6024362"/>
              <a:gd name="connsiteY1874" fmla="*/ 1166533 h 5840841"/>
              <a:gd name="connsiteX1875" fmla="*/ 2102522 w 6024362"/>
              <a:gd name="connsiteY1875" fmla="*/ 1156221 h 5840841"/>
              <a:gd name="connsiteX1876" fmla="*/ 2103958 w 6024362"/>
              <a:gd name="connsiteY1876" fmla="*/ 1075150 h 5840841"/>
              <a:gd name="connsiteX1877" fmla="*/ 2114794 w 6024362"/>
              <a:gd name="connsiteY1877" fmla="*/ 1044470 h 5840841"/>
              <a:gd name="connsiteX1878" fmla="*/ 2098214 w 6024362"/>
              <a:gd name="connsiteY1878" fmla="*/ 1050085 h 5840841"/>
              <a:gd name="connsiteX1879" fmla="*/ 2009128 w 6024362"/>
              <a:gd name="connsiteY1879" fmla="*/ 1044542 h 5840841"/>
              <a:gd name="connsiteX1880" fmla="*/ 1932039 w 6024362"/>
              <a:gd name="connsiteY1880" fmla="*/ 861856 h 5840841"/>
              <a:gd name="connsiteX1881" fmla="*/ 2114715 w 6024362"/>
              <a:gd name="connsiteY1881" fmla="*/ 784761 h 5840841"/>
              <a:gd name="connsiteX1882" fmla="*/ 2191817 w 6024362"/>
              <a:gd name="connsiteY1882" fmla="*/ 967447 h 5840841"/>
              <a:gd name="connsiteX1883" fmla="*/ 2314142 w 6024362"/>
              <a:gd name="connsiteY1883" fmla="*/ 956873 h 5840841"/>
              <a:gd name="connsiteX1884" fmla="*/ 2314142 w 6024362"/>
              <a:gd name="connsiteY1884" fmla="*/ 872798 h 5840841"/>
              <a:gd name="connsiteX1885" fmla="*/ 2338947 w 6024362"/>
              <a:gd name="connsiteY1885" fmla="*/ 820578 h 5840841"/>
              <a:gd name="connsiteX1886" fmla="*/ 2300304 w 6024362"/>
              <a:gd name="connsiteY1886" fmla="*/ 837942 h 5840841"/>
              <a:gd name="connsiteX1887" fmla="*/ 2193554 w 6024362"/>
              <a:gd name="connsiteY1887" fmla="*/ 820929 h 5840841"/>
              <a:gd name="connsiteX1888" fmla="*/ 2155473 w 6024362"/>
              <a:gd name="connsiteY1888" fmla="*/ 638201 h 5840841"/>
              <a:gd name="connsiteX1889" fmla="*/ 2338202 w 6024362"/>
              <a:gd name="connsiteY1889" fmla="*/ 600121 h 5840841"/>
              <a:gd name="connsiteX1890" fmla="*/ 2376283 w 6024362"/>
              <a:gd name="connsiteY1890" fmla="*/ 782850 h 5840841"/>
              <a:gd name="connsiteX1891" fmla="*/ 2536858 w 6024362"/>
              <a:gd name="connsiteY1891" fmla="*/ 767185 h 5840841"/>
              <a:gd name="connsiteX1892" fmla="*/ 2530723 w 6024362"/>
              <a:gd name="connsiteY1892" fmla="*/ 671623 h 5840841"/>
              <a:gd name="connsiteX1893" fmla="*/ 2569287 w 6024362"/>
              <a:gd name="connsiteY1893" fmla="*/ 604870 h 5840841"/>
              <a:gd name="connsiteX1894" fmla="*/ 2779941 w 6024362"/>
              <a:gd name="connsiteY1894" fmla="*/ 604912 h 5840841"/>
              <a:gd name="connsiteX1895" fmla="*/ 2817668 w 6024362"/>
              <a:gd name="connsiteY1895" fmla="*/ 751257 h 5840841"/>
              <a:gd name="connsiteX1896" fmla="*/ 2928896 w 6024362"/>
              <a:gd name="connsiteY1896" fmla="*/ 747341 h 5840841"/>
              <a:gd name="connsiteX1897" fmla="*/ 2929941 w 6024362"/>
              <a:gd name="connsiteY1897" fmla="*/ 669012 h 5840841"/>
              <a:gd name="connsiteX1898" fmla="*/ 2955137 w 6024362"/>
              <a:gd name="connsiteY1898" fmla="*/ 616793 h 5840841"/>
              <a:gd name="connsiteX1899" fmla="*/ 2913622 w 6024362"/>
              <a:gd name="connsiteY1899" fmla="*/ 635983 h 5840841"/>
              <a:gd name="connsiteX1900" fmla="*/ 2802865 w 6024362"/>
              <a:gd name="connsiteY1900" fmla="*/ 617210 h 5840841"/>
              <a:gd name="connsiteX1901" fmla="*/ 2767590 w 6024362"/>
              <a:gd name="connsiteY1901" fmla="*/ 430347 h 5840841"/>
              <a:gd name="connsiteX1902" fmla="*/ 2954458 w 6024362"/>
              <a:gd name="connsiteY1902" fmla="*/ 395074 h 5840841"/>
              <a:gd name="connsiteX1903" fmla="*/ 2989732 w 6024362"/>
              <a:gd name="connsiteY1903" fmla="*/ 581936 h 5840841"/>
              <a:gd name="connsiteX1904" fmla="*/ 3165189 w 6024362"/>
              <a:gd name="connsiteY1904" fmla="*/ 574755 h 5840841"/>
              <a:gd name="connsiteX1905" fmla="*/ 3152134 w 6024362"/>
              <a:gd name="connsiteY1905" fmla="*/ 470316 h 5840841"/>
              <a:gd name="connsiteX1906" fmla="*/ 3165398 w 6024362"/>
              <a:gd name="connsiteY1906" fmla="*/ 437562 h 5840841"/>
              <a:gd name="connsiteX1907" fmla="*/ 3303286 w 6024362"/>
              <a:gd name="connsiteY1907" fmla="*/ 366785 h 5840841"/>
              <a:gd name="connsiteX1908" fmla="*/ 5529644 w 6024362"/>
              <a:gd name="connsiteY1908" fmla="*/ 275714 h 5840841"/>
              <a:gd name="connsiteX1909" fmla="*/ 5560975 w 6024362"/>
              <a:gd name="connsiteY1909" fmla="*/ 295253 h 5840841"/>
              <a:gd name="connsiteX1910" fmla="*/ 5541432 w 6024362"/>
              <a:gd name="connsiteY1910" fmla="*/ 326586 h 5840841"/>
              <a:gd name="connsiteX1911" fmla="*/ 5529644 w 6024362"/>
              <a:gd name="connsiteY1911" fmla="*/ 326586 h 5840841"/>
              <a:gd name="connsiteX1912" fmla="*/ 5510100 w 6024362"/>
              <a:gd name="connsiteY1912" fmla="*/ 295253 h 5840841"/>
              <a:gd name="connsiteX1913" fmla="*/ 5529644 w 6024362"/>
              <a:gd name="connsiteY1913" fmla="*/ 275714 h 5840841"/>
              <a:gd name="connsiteX1914" fmla="*/ 1041372 w 6024362"/>
              <a:gd name="connsiteY1914" fmla="*/ 275510 h 5840841"/>
              <a:gd name="connsiteX1915" fmla="*/ 1059571 w 6024362"/>
              <a:gd name="connsiteY1915" fmla="*/ 283770 h 5840841"/>
              <a:gd name="connsiteX1916" fmla="*/ 1065485 w 6024362"/>
              <a:gd name="connsiteY1916" fmla="*/ 294024 h 5840841"/>
              <a:gd name="connsiteX1917" fmla="*/ 1048082 w 6024362"/>
              <a:gd name="connsiteY1917" fmla="*/ 326589 h 5840841"/>
              <a:gd name="connsiteX1918" fmla="*/ 1021437 w 6024362"/>
              <a:gd name="connsiteY1918" fmla="*/ 319440 h 5840841"/>
              <a:gd name="connsiteX1919" fmla="*/ 1022664 w 6024362"/>
              <a:gd name="connsiteY1919" fmla="*/ 282535 h 5840841"/>
              <a:gd name="connsiteX1920" fmla="*/ 1041372 w 6024362"/>
              <a:gd name="connsiteY1920" fmla="*/ 275510 h 5840841"/>
              <a:gd name="connsiteX1921" fmla="*/ 5134961 w 6024362"/>
              <a:gd name="connsiteY1921" fmla="*/ 248694 h 5840841"/>
              <a:gd name="connsiteX1922" fmla="*/ 5178958 w 6024362"/>
              <a:gd name="connsiteY1922" fmla="*/ 288474 h 5840841"/>
              <a:gd name="connsiteX1923" fmla="*/ 5140263 w 6024362"/>
              <a:gd name="connsiteY1923" fmla="*/ 353748 h 5840841"/>
              <a:gd name="connsiteX1924" fmla="*/ 5113683 w 6024362"/>
              <a:gd name="connsiteY1924" fmla="*/ 353748 h 5840841"/>
              <a:gd name="connsiteX1925" fmla="*/ 5074989 w 6024362"/>
              <a:gd name="connsiteY1925" fmla="*/ 288474 h 5840841"/>
              <a:gd name="connsiteX1926" fmla="*/ 5113683 w 6024362"/>
              <a:gd name="connsiteY1926" fmla="*/ 249782 h 5840841"/>
              <a:gd name="connsiteX1927" fmla="*/ 5134961 w 6024362"/>
              <a:gd name="connsiteY1927" fmla="*/ 248694 h 5840841"/>
              <a:gd name="connsiteX1928" fmla="*/ 1458970 w 6024362"/>
              <a:gd name="connsiteY1928" fmla="*/ 248678 h 5840841"/>
              <a:gd name="connsiteX1929" fmla="*/ 1502965 w 6024362"/>
              <a:gd name="connsiteY1929" fmla="*/ 288458 h 5840841"/>
              <a:gd name="connsiteX1930" fmla="*/ 1464271 w 6024362"/>
              <a:gd name="connsiteY1930" fmla="*/ 353733 h 5840841"/>
              <a:gd name="connsiteX1931" fmla="*/ 1437691 w 6024362"/>
              <a:gd name="connsiteY1931" fmla="*/ 353733 h 5840841"/>
              <a:gd name="connsiteX1932" fmla="*/ 1398997 w 6024362"/>
              <a:gd name="connsiteY1932" fmla="*/ 288458 h 5840841"/>
              <a:gd name="connsiteX1933" fmla="*/ 1437691 w 6024362"/>
              <a:gd name="connsiteY1933" fmla="*/ 249767 h 5840841"/>
              <a:gd name="connsiteX1934" fmla="*/ 1458970 w 6024362"/>
              <a:gd name="connsiteY1934" fmla="*/ 248678 h 5840841"/>
              <a:gd name="connsiteX1935" fmla="*/ 4728385 w 6024362"/>
              <a:gd name="connsiteY1935" fmla="*/ 226261 h 5840841"/>
              <a:gd name="connsiteX1936" fmla="*/ 4792065 w 6024362"/>
              <a:gd name="connsiteY1936" fmla="*/ 282568 h 5840841"/>
              <a:gd name="connsiteX1937" fmla="*/ 4737652 w 6024362"/>
              <a:gd name="connsiteY1937" fmla="*/ 376721 h 5840841"/>
              <a:gd name="connsiteX1938" fmla="*/ 4698175 w 6024362"/>
              <a:gd name="connsiteY1938" fmla="*/ 376693 h 5840841"/>
              <a:gd name="connsiteX1939" fmla="*/ 4643527 w 6024362"/>
              <a:gd name="connsiteY1939" fmla="*/ 282465 h 5840841"/>
              <a:gd name="connsiteX1940" fmla="*/ 4697913 w 6024362"/>
              <a:gd name="connsiteY1940" fmla="*/ 228159 h 5840841"/>
              <a:gd name="connsiteX1941" fmla="*/ 4728385 w 6024362"/>
              <a:gd name="connsiteY1941" fmla="*/ 226261 h 5840841"/>
              <a:gd name="connsiteX1942" fmla="*/ 1868843 w 6024362"/>
              <a:gd name="connsiteY1942" fmla="*/ 226258 h 5840841"/>
              <a:gd name="connsiteX1943" fmla="*/ 1932524 w 6024362"/>
              <a:gd name="connsiteY1943" fmla="*/ 282565 h 5840841"/>
              <a:gd name="connsiteX1944" fmla="*/ 1878110 w 6024362"/>
              <a:gd name="connsiteY1944" fmla="*/ 376718 h 5840841"/>
              <a:gd name="connsiteX1945" fmla="*/ 1838267 w 6024362"/>
              <a:gd name="connsiteY1945" fmla="*/ 376690 h 5840841"/>
              <a:gd name="connsiteX1946" fmla="*/ 1783985 w 6024362"/>
              <a:gd name="connsiteY1946" fmla="*/ 282462 h 5840841"/>
              <a:gd name="connsiteX1947" fmla="*/ 1838371 w 6024362"/>
              <a:gd name="connsiteY1947" fmla="*/ 228156 h 5840841"/>
              <a:gd name="connsiteX1948" fmla="*/ 1868843 w 6024362"/>
              <a:gd name="connsiteY1948" fmla="*/ 226258 h 5840841"/>
              <a:gd name="connsiteX1949" fmla="*/ 2280052 w 6024362"/>
              <a:gd name="connsiteY1949" fmla="*/ 204977 h 5840841"/>
              <a:gd name="connsiteX1950" fmla="*/ 2361117 w 6024362"/>
              <a:gd name="connsiteY1950" fmla="*/ 276477 h 5840841"/>
              <a:gd name="connsiteX1951" fmla="*/ 2292083 w 6024362"/>
              <a:gd name="connsiteY1951" fmla="*/ 396294 h 5840841"/>
              <a:gd name="connsiteX1952" fmla="*/ 2241404 w 6024362"/>
              <a:gd name="connsiteY1952" fmla="*/ 396322 h 5840841"/>
              <a:gd name="connsiteX1953" fmla="*/ 2172239 w 6024362"/>
              <a:gd name="connsiteY1953" fmla="*/ 276581 h 5840841"/>
              <a:gd name="connsiteX1954" fmla="*/ 2241300 w 6024362"/>
              <a:gd name="connsiteY1954" fmla="*/ 207440 h 5840841"/>
              <a:gd name="connsiteX1955" fmla="*/ 2280052 w 6024362"/>
              <a:gd name="connsiteY1955" fmla="*/ 204977 h 5840841"/>
              <a:gd name="connsiteX1956" fmla="*/ 4322904 w 6024362"/>
              <a:gd name="connsiteY1956" fmla="*/ 204970 h 5840841"/>
              <a:gd name="connsiteX1957" fmla="*/ 4403865 w 6024362"/>
              <a:gd name="connsiteY1957" fmla="*/ 276592 h 5840841"/>
              <a:gd name="connsiteX1958" fmla="*/ 4334648 w 6024362"/>
              <a:gd name="connsiteY1958" fmla="*/ 396304 h 5840841"/>
              <a:gd name="connsiteX1959" fmla="*/ 4284152 w 6024362"/>
              <a:gd name="connsiteY1959" fmla="*/ 396304 h 5840841"/>
              <a:gd name="connsiteX1960" fmla="*/ 4214935 w 6024362"/>
              <a:gd name="connsiteY1960" fmla="*/ 276592 h 5840841"/>
              <a:gd name="connsiteX1961" fmla="*/ 4284152 w 6024362"/>
              <a:gd name="connsiteY1961" fmla="*/ 207374 h 5840841"/>
              <a:gd name="connsiteX1962" fmla="*/ 4322904 w 6024362"/>
              <a:gd name="connsiteY1962" fmla="*/ 204970 h 5840841"/>
              <a:gd name="connsiteX1963" fmla="*/ 3915853 w 6024362"/>
              <a:gd name="connsiteY1963" fmla="*/ 192359 h 5840841"/>
              <a:gd name="connsiteX1964" fmla="*/ 4007519 w 6024362"/>
              <a:gd name="connsiteY1964" fmla="*/ 273227 h 5840841"/>
              <a:gd name="connsiteX1965" fmla="*/ 3929425 w 6024362"/>
              <a:gd name="connsiteY1965" fmla="*/ 408708 h 5840841"/>
              <a:gd name="connsiteX1966" fmla="*/ 3872140 w 6024362"/>
              <a:gd name="connsiteY1966" fmla="*/ 408735 h 5840841"/>
              <a:gd name="connsiteX1967" fmla="*/ 3793915 w 6024362"/>
              <a:gd name="connsiteY1967" fmla="*/ 273330 h 5840841"/>
              <a:gd name="connsiteX1968" fmla="*/ 3872036 w 6024362"/>
              <a:gd name="connsiteY1968" fmla="*/ 195137 h 5840841"/>
              <a:gd name="connsiteX1969" fmla="*/ 3915853 w 6024362"/>
              <a:gd name="connsiteY1969" fmla="*/ 192359 h 5840841"/>
              <a:gd name="connsiteX1970" fmla="*/ 2691202 w 6024362"/>
              <a:gd name="connsiteY1970" fmla="*/ 192340 h 5840841"/>
              <a:gd name="connsiteX1971" fmla="*/ 2782751 w 6024362"/>
              <a:gd name="connsiteY1971" fmla="*/ 273329 h 5840841"/>
              <a:gd name="connsiteX1972" fmla="*/ 2704487 w 6024362"/>
              <a:gd name="connsiteY1972" fmla="*/ 408708 h 5840841"/>
              <a:gd name="connsiteX1973" fmla="*/ 2647373 w 6024362"/>
              <a:gd name="connsiteY1973" fmla="*/ 408708 h 5840841"/>
              <a:gd name="connsiteX1974" fmla="*/ 2569108 w 6024362"/>
              <a:gd name="connsiteY1974" fmla="*/ 273329 h 5840841"/>
              <a:gd name="connsiteX1975" fmla="*/ 2647373 w 6024362"/>
              <a:gd name="connsiteY1975" fmla="*/ 195060 h 5840841"/>
              <a:gd name="connsiteX1976" fmla="*/ 2691202 w 6024362"/>
              <a:gd name="connsiteY1976" fmla="*/ 192340 h 5840841"/>
              <a:gd name="connsiteX1977" fmla="*/ 3100844 w 6024362"/>
              <a:gd name="connsiteY1977" fmla="*/ 185940 h 5840841"/>
              <a:gd name="connsiteX1978" fmla="*/ 3197870 w 6024362"/>
              <a:gd name="connsiteY1978" fmla="*/ 272284 h 5840841"/>
              <a:gd name="connsiteX1979" fmla="*/ 3114279 w 6024362"/>
              <a:gd name="connsiteY1979" fmla="*/ 415888 h 5840841"/>
              <a:gd name="connsiteX1980" fmla="*/ 3054266 w 6024362"/>
              <a:gd name="connsiteY1980" fmla="*/ 415888 h 5840841"/>
              <a:gd name="connsiteX1981" fmla="*/ 2970676 w 6024362"/>
              <a:gd name="connsiteY1981" fmla="*/ 272284 h 5840841"/>
              <a:gd name="connsiteX1982" fmla="*/ 3054266 w 6024362"/>
              <a:gd name="connsiteY1982" fmla="*/ 188692 h 5840841"/>
              <a:gd name="connsiteX1983" fmla="*/ 3100844 w 6024362"/>
              <a:gd name="connsiteY1983" fmla="*/ 185940 h 5840841"/>
              <a:gd name="connsiteX1984" fmla="*/ 3509331 w 6024362"/>
              <a:gd name="connsiteY1984" fmla="*/ 185939 h 5840841"/>
              <a:gd name="connsiteX1985" fmla="*/ 3606357 w 6024362"/>
              <a:gd name="connsiteY1985" fmla="*/ 272283 h 5840841"/>
              <a:gd name="connsiteX1986" fmla="*/ 3522766 w 6024362"/>
              <a:gd name="connsiteY1986" fmla="*/ 415887 h 5840841"/>
              <a:gd name="connsiteX1987" fmla="*/ 3462753 w 6024362"/>
              <a:gd name="connsiteY1987" fmla="*/ 415887 h 5840841"/>
              <a:gd name="connsiteX1988" fmla="*/ 3379162 w 6024362"/>
              <a:gd name="connsiteY1988" fmla="*/ 272283 h 5840841"/>
              <a:gd name="connsiteX1989" fmla="*/ 3462753 w 6024362"/>
              <a:gd name="connsiteY1989" fmla="*/ 188691 h 5840841"/>
              <a:gd name="connsiteX1990" fmla="*/ 3509331 w 6024362"/>
              <a:gd name="connsiteY1990" fmla="*/ 185939 h 5840841"/>
              <a:gd name="connsiteX1991" fmla="*/ 5325212 w 6024362"/>
              <a:gd name="connsiteY1991" fmla="*/ 71619 h 5840841"/>
              <a:gd name="connsiteX1992" fmla="*/ 5356674 w 6024362"/>
              <a:gd name="connsiteY1992" fmla="*/ 90947 h 5840841"/>
              <a:gd name="connsiteX1993" fmla="*/ 5337339 w 6024362"/>
              <a:gd name="connsiteY1993" fmla="*/ 122409 h 5840841"/>
              <a:gd name="connsiteX1994" fmla="*/ 5325212 w 6024362"/>
              <a:gd name="connsiteY1994" fmla="*/ 122409 h 5840841"/>
              <a:gd name="connsiteX1995" fmla="*/ 5305877 w 6024362"/>
              <a:gd name="connsiteY1995" fmla="*/ 90947 h 5840841"/>
              <a:gd name="connsiteX1996" fmla="*/ 5325212 w 6024362"/>
              <a:gd name="connsiteY1996" fmla="*/ 71619 h 5840841"/>
              <a:gd name="connsiteX1997" fmla="*/ 1245391 w 6024362"/>
              <a:gd name="connsiteY1997" fmla="*/ 71270 h 5840841"/>
              <a:gd name="connsiteX1998" fmla="*/ 1263619 w 6024362"/>
              <a:gd name="connsiteY1998" fmla="*/ 79461 h 5840841"/>
              <a:gd name="connsiteX1999" fmla="*/ 1269663 w 6024362"/>
              <a:gd name="connsiteY1999" fmla="*/ 89985 h 5840841"/>
              <a:gd name="connsiteX2000" fmla="*/ 1251999 w 6024362"/>
              <a:gd name="connsiteY2000" fmla="*/ 122411 h 5840841"/>
              <a:gd name="connsiteX2001" fmla="*/ 1225616 w 6024362"/>
              <a:gd name="connsiteY2001" fmla="*/ 115275 h 5840841"/>
              <a:gd name="connsiteX2002" fmla="*/ 1226712 w 6024362"/>
              <a:gd name="connsiteY2002" fmla="*/ 78365 h 5840841"/>
              <a:gd name="connsiteX2003" fmla="*/ 1245391 w 6024362"/>
              <a:gd name="connsiteY2003" fmla="*/ 71270 h 5840841"/>
              <a:gd name="connsiteX2004" fmla="*/ 4929193 w 6024362"/>
              <a:gd name="connsiteY2004" fmla="*/ 46694 h 5840841"/>
              <a:gd name="connsiteX2005" fmla="*/ 4971654 w 6024362"/>
              <a:gd name="connsiteY2005" fmla="*/ 84297 h 5840841"/>
              <a:gd name="connsiteX2006" fmla="*/ 4935297 w 6024362"/>
              <a:gd name="connsiteY2006" fmla="*/ 147090 h 5840841"/>
              <a:gd name="connsiteX2007" fmla="*/ 4908860 w 6024362"/>
              <a:gd name="connsiteY2007" fmla="*/ 147090 h 5840841"/>
              <a:gd name="connsiteX2008" fmla="*/ 4872503 w 6024362"/>
              <a:gd name="connsiteY2008" fmla="*/ 84297 h 5840841"/>
              <a:gd name="connsiteX2009" fmla="*/ 4908860 w 6024362"/>
              <a:gd name="connsiteY2009" fmla="*/ 47944 h 5840841"/>
              <a:gd name="connsiteX2010" fmla="*/ 4929193 w 6024362"/>
              <a:gd name="connsiteY2010" fmla="*/ 46694 h 5840841"/>
              <a:gd name="connsiteX2011" fmla="*/ 1661173 w 6024362"/>
              <a:gd name="connsiteY2011" fmla="*/ 46690 h 5840841"/>
              <a:gd name="connsiteX2012" fmla="*/ 1703634 w 6024362"/>
              <a:gd name="connsiteY2012" fmla="*/ 84292 h 5840841"/>
              <a:gd name="connsiteX2013" fmla="*/ 1667276 w 6024362"/>
              <a:gd name="connsiteY2013" fmla="*/ 147086 h 5840841"/>
              <a:gd name="connsiteX2014" fmla="*/ 1640840 w 6024362"/>
              <a:gd name="connsiteY2014" fmla="*/ 147086 h 5840841"/>
              <a:gd name="connsiteX2015" fmla="*/ 1604481 w 6024362"/>
              <a:gd name="connsiteY2015" fmla="*/ 84292 h 5840841"/>
              <a:gd name="connsiteX2016" fmla="*/ 1640840 w 6024362"/>
              <a:gd name="connsiteY2016" fmla="*/ 47940 h 5840841"/>
              <a:gd name="connsiteX2017" fmla="*/ 1661173 w 6024362"/>
              <a:gd name="connsiteY2017" fmla="*/ 46690 h 5840841"/>
              <a:gd name="connsiteX2018" fmla="*/ 2072298 w 6024362"/>
              <a:gd name="connsiteY2018" fmla="*/ 28546 h 5840841"/>
              <a:gd name="connsiteX2019" fmla="*/ 2129941 w 6024362"/>
              <a:gd name="connsiteY2019" fmla="*/ 79695 h 5840841"/>
              <a:gd name="connsiteX2020" fmla="*/ 2080463 w 6024362"/>
              <a:gd name="connsiteY2020" fmla="*/ 164970 h 5840841"/>
              <a:gd name="connsiteX2021" fmla="*/ 2044562 w 6024362"/>
              <a:gd name="connsiteY2021" fmla="*/ 164943 h 5840841"/>
              <a:gd name="connsiteX2022" fmla="*/ 1995215 w 6024362"/>
              <a:gd name="connsiteY2022" fmla="*/ 79592 h 5840841"/>
              <a:gd name="connsiteX2023" fmla="*/ 2044667 w 6024362"/>
              <a:gd name="connsiteY2023" fmla="*/ 30219 h 5840841"/>
              <a:gd name="connsiteX2024" fmla="*/ 2072298 w 6024362"/>
              <a:gd name="connsiteY2024" fmla="*/ 28546 h 5840841"/>
              <a:gd name="connsiteX2025" fmla="*/ 4524003 w 6024362"/>
              <a:gd name="connsiteY2025" fmla="*/ 28543 h 5840841"/>
              <a:gd name="connsiteX2026" fmla="*/ 4581646 w 6024362"/>
              <a:gd name="connsiteY2026" fmla="*/ 79692 h 5840841"/>
              <a:gd name="connsiteX2027" fmla="*/ 4532169 w 6024362"/>
              <a:gd name="connsiteY2027" fmla="*/ 164967 h 5840841"/>
              <a:gd name="connsiteX2028" fmla="*/ 4496268 w 6024362"/>
              <a:gd name="connsiteY2028" fmla="*/ 164940 h 5840841"/>
              <a:gd name="connsiteX2029" fmla="*/ 4446921 w 6024362"/>
              <a:gd name="connsiteY2029" fmla="*/ 79589 h 5840841"/>
              <a:gd name="connsiteX2030" fmla="*/ 4496372 w 6024362"/>
              <a:gd name="connsiteY2030" fmla="*/ 30217 h 5840841"/>
              <a:gd name="connsiteX2031" fmla="*/ 4524003 w 6024362"/>
              <a:gd name="connsiteY2031" fmla="*/ 28543 h 5840841"/>
              <a:gd name="connsiteX2032" fmla="*/ 2482966 w 6024362"/>
              <a:gd name="connsiteY2032" fmla="*/ 11537 h 5840841"/>
              <a:gd name="connsiteX2033" fmla="*/ 2554643 w 6024362"/>
              <a:gd name="connsiteY2033" fmla="*/ 74923 h 5840841"/>
              <a:gd name="connsiteX2034" fmla="*/ 2493390 w 6024362"/>
              <a:gd name="connsiteY2034" fmla="*/ 180901 h 5840841"/>
              <a:gd name="connsiteX2035" fmla="*/ 2448402 w 6024362"/>
              <a:gd name="connsiteY2035" fmla="*/ 180928 h 5840841"/>
              <a:gd name="connsiteX2036" fmla="*/ 2387384 w 6024362"/>
              <a:gd name="connsiteY2036" fmla="*/ 75026 h 5840841"/>
              <a:gd name="connsiteX2037" fmla="*/ 2448663 w 6024362"/>
              <a:gd name="connsiteY2037" fmla="*/ 13671 h 5840841"/>
              <a:gd name="connsiteX2038" fmla="*/ 2482966 w 6024362"/>
              <a:gd name="connsiteY2038" fmla="*/ 11537 h 5840841"/>
              <a:gd name="connsiteX2039" fmla="*/ 4117044 w 6024362"/>
              <a:gd name="connsiteY2039" fmla="*/ 11531 h 5840841"/>
              <a:gd name="connsiteX2040" fmla="*/ 4188721 w 6024362"/>
              <a:gd name="connsiteY2040" fmla="*/ 74916 h 5840841"/>
              <a:gd name="connsiteX2041" fmla="*/ 4127468 w 6024362"/>
              <a:gd name="connsiteY2041" fmla="*/ 180895 h 5840841"/>
              <a:gd name="connsiteX2042" fmla="*/ 4082845 w 6024362"/>
              <a:gd name="connsiteY2042" fmla="*/ 180922 h 5840841"/>
              <a:gd name="connsiteX2043" fmla="*/ 4021462 w 6024362"/>
              <a:gd name="connsiteY2043" fmla="*/ 75019 h 5840841"/>
              <a:gd name="connsiteX2044" fmla="*/ 4082741 w 6024362"/>
              <a:gd name="connsiteY2044" fmla="*/ 13664 h 5840841"/>
              <a:gd name="connsiteX2045" fmla="*/ 4117044 w 6024362"/>
              <a:gd name="connsiteY2045" fmla="*/ 11531 h 5840841"/>
              <a:gd name="connsiteX2046" fmla="*/ 3709657 w 6024362"/>
              <a:gd name="connsiteY2046" fmla="*/ 3169 h 5840841"/>
              <a:gd name="connsiteX2047" fmla="*/ 3788600 w 6024362"/>
              <a:gd name="connsiteY2047" fmla="*/ 72933 h 5840841"/>
              <a:gd name="connsiteX2048" fmla="*/ 3721197 w 6024362"/>
              <a:gd name="connsiteY2048" fmla="*/ 189643 h 5840841"/>
              <a:gd name="connsiteX2049" fmla="*/ 3671524 w 6024362"/>
              <a:gd name="connsiteY2049" fmla="*/ 189643 h 5840841"/>
              <a:gd name="connsiteX2050" fmla="*/ 3604487 w 6024362"/>
              <a:gd name="connsiteY2050" fmla="*/ 72933 h 5840841"/>
              <a:gd name="connsiteX2051" fmla="*/ 3671889 w 6024362"/>
              <a:gd name="connsiteY2051" fmla="*/ 5532 h 5840841"/>
              <a:gd name="connsiteX2052" fmla="*/ 3709657 w 6024362"/>
              <a:gd name="connsiteY2052" fmla="*/ 3169 h 5840841"/>
              <a:gd name="connsiteX2053" fmla="*/ 2892554 w 6024362"/>
              <a:gd name="connsiteY2053" fmla="*/ 3162 h 5840841"/>
              <a:gd name="connsiteX2054" fmla="*/ 2971498 w 6024362"/>
              <a:gd name="connsiteY2054" fmla="*/ 72926 h 5840841"/>
              <a:gd name="connsiteX2055" fmla="*/ 2904094 w 6024362"/>
              <a:gd name="connsiteY2055" fmla="*/ 189636 h 5840841"/>
              <a:gd name="connsiteX2056" fmla="*/ 2854787 w 6024362"/>
              <a:gd name="connsiteY2056" fmla="*/ 189636 h 5840841"/>
              <a:gd name="connsiteX2057" fmla="*/ 2787384 w 6024362"/>
              <a:gd name="connsiteY2057" fmla="*/ 72926 h 5840841"/>
              <a:gd name="connsiteX2058" fmla="*/ 2854787 w 6024362"/>
              <a:gd name="connsiteY2058" fmla="*/ 5524 h 5840841"/>
              <a:gd name="connsiteX2059" fmla="*/ 2892554 w 6024362"/>
              <a:gd name="connsiteY2059" fmla="*/ 3162 h 5840841"/>
              <a:gd name="connsiteX2060" fmla="*/ 3301350 w 6024362"/>
              <a:gd name="connsiteY2060" fmla="*/ 924 h 5840841"/>
              <a:gd name="connsiteX2061" fmla="*/ 3382259 w 6024362"/>
              <a:gd name="connsiteY2061" fmla="*/ 72382 h 5840841"/>
              <a:gd name="connsiteX2062" fmla="*/ 3313237 w 6024362"/>
              <a:gd name="connsiteY2062" fmla="*/ 191993 h 5840841"/>
              <a:gd name="connsiteX2063" fmla="*/ 3262545 w 6024362"/>
              <a:gd name="connsiteY2063" fmla="*/ 191965 h 5840841"/>
              <a:gd name="connsiteX2064" fmla="*/ 3193654 w 6024362"/>
              <a:gd name="connsiteY2064" fmla="*/ 72279 h 5840841"/>
              <a:gd name="connsiteX2065" fmla="*/ 3262650 w 6024362"/>
              <a:gd name="connsiteY2065" fmla="*/ 3357 h 5840841"/>
              <a:gd name="connsiteX2066" fmla="*/ 3301350 w 6024362"/>
              <a:gd name="connsiteY2066" fmla="*/ 924 h 584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Lst>
            <a:rect l="l" t="t" r="r" b="b"/>
            <a:pathLst>
              <a:path w="6024362" h="5840841">
                <a:moveTo>
                  <a:pt x="4105261" y="5803503"/>
                </a:moveTo>
                <a:cubicBezTo>
                  <a:pt x="4108601" y="5803579"/>
                  <a:pt x="4111914" y="5804931"/>
                  <a:pt x="4114408" y="5807535"/>
                </a:cubicBezTo>
                <a:cubicBezTo>
                  <a:pt x="4115843" y="5809035"/>
                  <a:pt x="4116901" y="5810864"/>
                  <a:pt x="4117489" y="5812862"/>
                </a:cubicBezTo>
                <a:cubicBezTo>
                  <a:pt x="4119526" y="5819781"/>
                  <a:pt x="4115583" y="5827039"/>
                  <a:pt x="4108664" y="5829075"/>
                </a:cubicBezTo>
                <a:cubicBezTo>
                  <a:pt x="4103976" y="5830460"/>
                  <a:pt x="4098911" y="5829102"/>
                  <a:pt x="4095530" y="5825577"/>
                </a:cubicBezTo>
                <a:cubicBezTo>
                  <a:pt x="4090543" y="5820355"/>
                  <a:pt x="4090739" y="5812091"/>
                  <a:pt x="4095948" y="5807116"/>
                </a:cubicBezTo>
                <a:cubicBezTo>
                  <a:pt x="4098552" y="5804623"/>
                  <a:pt x="4101920" y="5803426"/>
                  <a:pt x="4105261" y="5803503"/>
                </a:cubicBezTo>
                <a:close/>
                <a:moveTo>
                  <a:pt x="2470921" y="5803502"/>
                </a:moveTo>
                <a:cubicBezTo>
                  <a:pt x="2474261" y="5803578"/>
                  <a:pt x="2477574" y="5804929"/>
                  <a:pt x="2480068" y="5807534"/>
                </a:cubicBezTo>
                <a:cubicBezTo>
                  <a:pt x="2481503" y="5809034"/>
                  <a:pt x="2482561" y="5810863"/>
                  <a:pt x="2483149" y="5812861"/>
                </a:cubicBezTo>
                <a:cubicBezTo>
                  <a:pt x="2485186" y="5819780"/>
                  <a:pt x="2481243" y="5827038"/>
                  <a:pt x="2474324" y="5829074"/>
                </a:cubicBezTo>
                <a:cubicBezTo>
                  <a:pt x="2469636" y="5830459"/>
                  <a:pt x="2464571" y="5829101"/>
                  <a:pt x="2461190" y="5825576"/>
                </a:cubicBezTo>
                <a:cubicBezTo>
                  <a:pt x="2456203" y="5820354"/>
                  <a:pt x="2456399" y="5812090"/>
                  <a:pt x="2461608" y="5807115"/>
                </a:cubicBezTo>
                <a:cubicBezTo>
                  <a:pt x="2464212" y="5804622"/>
                  <a:pt x="2467580" y="5803425"/>
                  <a:pt x="2470921" y="5803502"/>
                </a:cubicBezTo>
                <a:close/>
                <a:moveTo>
                  <a:pt x="3696429" y="5794321"/>
                </a:moveTo>
                <a:cubicBezTo>
                  <a:pt x="3702175" y="5794311"/>
                  <a:pt x="3707925" y="5796495"/>
                  <a:pt x="3712319" y="5800875"/>
                </a:cubicBezTo>
                <a:cubicBezTo>
                  <a:pt x="3715125" y="5803668"/>
                  <a:pt x="3717135" y="5807154"/>
                  <a:pt x="3718168" y="5810979"/>
                </a:cubicBezTo>
                <a:cubicBezTo>
                  <a:pt x="3721365" y="5822964"/>
                  <a:pt x="3714251" y="5835274"/>
                  <a:pt x="3702266" y="5838472"/>
                </a:cubicBezTo>
                <a:cubicBezTo>
                  <a:pt x="3694538" y="5840535"/>
                  <a:pt x="3686287" y="5838329"/>
                  <a:pt x="3680620" y="5832689"/>
                </a:cubicBezTo>
                <a:cubicBezTo>
                  <a:pt x="3671835" y="5823929"/>
                  <a:pt x="3671808" y="5809713"/>
                  <a:pt x="3680569" y="5800927"/>
                </a:cubicBezTo>
                <a:cubicBezTo>
                  <a:pt x="3684942" y="5796534"/>
                  <a:pt x="3690683" y="5794331"/>
                  <a:pt x="3696429" y="5794321"/>
                </a:cubicBezTo>
                <a:close/>
                <a:moveTo>
                  <a:pt x="2879454" y="5794321"/>
                </a:moveTo>
                <a:cubicBezTo>
                  <a:pt x="2885200" y="5794311"/>
                  <a:pt x="2890951" y="5796495"/>
                  <a:pt x="2895344" y="5800875"/>
                </a:cubicBezTo>
                <a:cubicBezTo>
                  <a:pt x="2898150" y="5803668"/>
                  <a:pt x="2900161" y="5807154"/>
                  <a:pt x="2901191" y="5810979"/>
                </a:cubicBezTo>
                <a:cubicBezTo>
                  <a:pt x="2904390" y="5822964"/>
                  <a:pt x="2897276" y="5835274"/>
                  <a:pt x="2885290" y="5838472"/>
                </a:cubicBezTo>
                <a:cubicBezTo>
                  <a:pt x="2877563" y="5840535"/>
                  <a:pt x="2869312" y="5838329"/>
                  <a:pt x="2863647" y="5832689"/>
                </a:cubicBezTo>
                <a:cubicBezTo>
                  <a:pt x="2854859" y="5823929"/>
                  <a:pt x="2854834" y="5809713"/>
                  <a:pt x="2863594" y="5800927"/>
                </a:cubicBezTo>
                <a:cubicBezTo>
                  <a:pt x="2867967" y="5796534"/>
                  <a:pt x="2873708" y="5794331"/>
                  <a:pt x="2879454" y="5794321"/>
                </a:cubicBezTo>
                <a:close/>
                <a:moveTo>
                  <a:pt x="3288016" y="5792800"/>
                </a:moveTo>
                <a:cubicBezTo>
                  <a:pt x="3294163" y="5792800"/>
                  <a:pt x="3300312" y="5795144"/>
                  <a:pt x="3305005" y="5799831"/>
                </a:cubicBezTo>
                <a:cubicBezTo>
                  <a:pt x="3308008" y="5802833"/>
                  <a:pt x="3310162" y="5806567"/>
                  <a:pt x="3311245" y="5810665"/>
                </a:cubicBezTo>
                <a:cubicBezTo>
                  <a:pt x="3314639" y="5823498"/>
                  <a:pt x="3306989" y="5836645"/>
                  <a:pt x="3294169" y="5840039"/>
                </a:cubicBezTo>
                <a:cubicBezTo>
                  <a:pt x="3285892" y="5842232"/>
                  <a:pt x="3277093" y="5839856"/>
                  <a:pt x="3271036" y="5833812"/>
                </a:cubicBezTo>
                <a:cubicBezTo>
                  <a:pt x="3261662" y="5824426"/>
                  <a:pt x="3261649" y="5809217"/>
                  <a:pt x="3271036" y="5799831"/>
                </a:cubicBezTo>
                <a:cubicBezTo>
                  <a:pt x="3275723" y="5795144"/>
                  <a:pt x="3281869" y="5792800"/>
                  <a:pt x="3288016" y="5792800"/>
                </a:cubicBezTo>
                <a:close/>
                <a:moveTo>
                  <a:pt x="4717716" y="5599357"/>
                </a:moveTo>
                <a:cubicBezTo>
                  <a:pt x="4721054" y="5599469"/>
                  <a:pt x="4724350" y="5600856"/>
                  <a:pt x="4726811" y="5603487"/>
                </a:cubicBezTo>
                <a:cubicBezTo>
                  <a:pt x="4728182" y="5604948"/>
                  <a:pt x="4729188" y="5606698"/>
                  <a:pt x="4729775" y="5608617"/>
                </a:cubicBezTo>
                <a:cubicBezTo>
                  <a:pt x="4731863" y="5615510"/>
                  <a:pt x="4727961" y="5622808"/>
                  <a:pt x="4721066" y="5624897"/>
                </a:cubicBezTo>
                <a:cubicBezTo>
                  <a:pt x="4716302" y="5626346"/>
                  <a:pt x="4711146" y="5624949"/>
                  <a:pt x="4707738" y="5621319"/>
                </a:cubicBezTo>
                <a:cubicBezTo>
                  <a:pt x="4702818" y="5616059"/>
                  <a:pt x="4703091" y="5607795"/>
                  <a:pt x="4708365" y="5602874"/>
                </a:cubicBezTo>
                <a:cubicBezTo>
                  <a:pt x="4710996" y="5600406"/>
                  <a:pt x="4714377" y="5599244"/>
                  <a:pt x="4717716" y="5599357"/>
                </a:cubicBezTo>
                <a:close/>
                <a:moveTo>
                  <a:pt x="1858176" y="5599355"/>
                </a:moveTo>
                <a:cubicBezTo>
                  <a:pt x="1861514" y="5599467"/>
                  <a:pt x="1864811" y="5600854"/>
                  <a:pt x="1867271" y="5603485"/>
                </a:cubicBezTo>
                <a:cubicBezTo>
                  <a:pt x="1868642" y="5604946"/>
                  <a:pt x="1869647" y="5606696"/>
                  <a:pt x="1870234" y="5608615"/>
                </a:cubicBezTo>
                <a:cubicBezTo>
                  <a:pt x="1872324" y="5615508"/>
                  <a:pt x="1868420" y="5622806"/>
                  <a:pt x="1861527" y="5624895"/>
                </a:cubicBezTo>
                <a:cubicBezTo>
                  <a:pt x="1856763" y="5626344"/>
                  <a:pt x="1851606" y="5624947"/>
                  <a:pt x="1848198" y="5621317"/>
                </a:cubicBezTo>
                <a:cubicBezTo>
                  <a:pt x="1843276" y="5616057"/>
                  <a:pt x="1843551" y="5607793"/>
                  <a:pt x="1848824" y="5602872"/>
                </a:cubicBezTo>
                <a:cubicBezTo>
                  <a:pt x="1851455" y="5600404"/>
                  <a:pt x="1854837" y="5599242"/>
                  <a:pt x="1858176" y="5599355"/>
                </a:cubicBezTo>
                <a:close/>
                <a:moveTo>
                  <a:pt x="4309237" y="5585263"/>
                </a:moveTo>
                <a:cubicBezTo>
                  <a:pt x="4316220" y="5585282"/>
                  <a:pt x="4323194" y="5587965"/>
                  <a:pt x="4328507" y="5593304"/>
                </a:cubicBezTo>
                <a:cubicBezTo>
                  <a:pt x="4331953" y="5596712"/>
                  <a:pt x="4334422" y="5600981"/>
                  <a:pt x="4335660" y="5605668"/>
                </a:cubicBezTo>
                <a:cubicBezTo>
                  <a:pt x="4339499" y="5620159"/>
                  <a:pt x="4330870" y="5635028"/>
                  <a:pt x="4316366" y="5638866"/>
                </a:cubicBezTo>
                <a:cubicBezTo>
                  <a:pt x="4306888" y="5641464"/>
                  <a:pt x="4296758" y="5638761"/>
                  <a:pt x="4289826" y="5631791"/>
                </a:cubicBezTo>
                <a:cubicBezTo>
                  <a:pt x="4279199" y="5621111"/>
                  <a:pt x="4279238" y="5603840"/>
                  <a:pt x="4289917" y="5593201"/>
                </a:cubicBezTo>
                <a:cubicBezTo>
                  <a:pt x="4295263" y="5587887"/>
                  <a:pt x="4302254" y="5585243"/>
                  <a:pt x="4309237" y="5585263"/>
                </a:cubicBezTo>
                <a:close/>
                <a:moveTo>
                  <a:pt x="2266671" y="5585261"/>
                </a:moveTo>
                <a:cubicBezTo>
                  <a:pt x="2273654" y="5585280"/>
                  <a:pt x="2280629" y="5587963"/>
                  <a:pt x="2285942" y="5593302"/>
                </a:cubicBezTo>
                <a:cubicBezTo>
                  <a:pt x="2289387" y="5596710"/>
                  <a:pt x="2291855" y="5600979"/>
                  <a:pt x="2293095" y="5605666"/>
                </a:cubicBezTo>
                <a:cubicBezTo>
                  <a:pt x="2296933" y="5620157"/>
                  <a:pt x="2288304" y="5635026"/>
                  <a:pt x="2273801" y="5638864"/>
                </a:cubicBezTo>
                <a:cubicBezTo>
                  <a:pt x="2264323" y="5641462"/>
                  <a:pt x="2254192" y="5638759"/>
                  <a:pt x="2247260" y="5631789"/>
                </a:cubicBezTo>
                <a:cubicBezTo>
                  <a:pt x="2236633" y="5621109"/>
                  <a:pt x="2236672" y="5603838"/>
                  <a:pt x="2247351" y="5593199"/>
                </a:cubicBezTo>
                <a:cubicBezTo>
                  <a:pt x="2252697" y="5587885"/>
                  <a:pt x="2259688" y="5585241"/>
                  <a:pt x="2266671" y="5585261"/>
                </a:cubicBezTo>
                <a:close/>
                <a:moveTo>
                  <a:pt x="3900771" y="5574269"/>
                </a:moveTo>
                <a:cubicBezTo>
                  <a:pt x="3910628" y="5574288"/>
                  <a:pt x="3920478" y="5578068"/>
                  <a:pt x="3927984" y="5585600"/>
                </a:cubicBezTo>
                <a:cubicBezTo>
                  <a:pt x="3932723" y="5590353"/>
                  <a:pt x="3936131" y="5596253"/>
                  <a:pt x="3937880" y="5602729"/>
                </a:cubicBezTo>
                <a:cubicBezTo>
                  <a:pt x="3943428" y="5623263"/>
                  <a:pt x="3931288" y="5644413"/>
                  <a:pt x="3910752" y="5649961"/>
                </a:cubicBezTo>
                <a:cubicBezTo>
                  <a:pt x="3897410" y="5653563"/>
                  <a:pt x="3883166" y="5649751"/>
                  <a:pt x="3873415" y="5639961"/>
                </a:cubicBezTo>
                <a:cubicBezTo>
                  <a:pt x="3858414" y="5624896"/>
                  <a:pt x="3858453" y="5600509"/>
                  <a:pt x="3873519" y="5585496"/>
                </a:cubicBezTo>
                <a:cubicBezTo>
                  <a:pt x="3881052" y="5577990"/>
                  <a:pt x="3890915" y="5574249"/>
                  <a:pt x="3900771" y="5574269"/>
                </a:cubicBezTo>
                <a:close/>
                <a:moveTo>
                  <a:pt x="2675180" y="5574268"/>
                </a:moveTo>
                <a:cubicBezTo>
                  <a:pt x="2685036" y="5574287"/>
                  <a:pt x="2694886" y="5578067"/>
                  <a:pt x="2702393" y="5585599"/>
                </a:cubicBezTo>
                <a:cubicBezTo>
                  <a:pt x="2707131" y="5590352"/>
                  <a:pt x="2710539" y="5596252"/>
                  <a:pt x="2712288" y="5602728"/>
                </a:cubicBezTo>
                <a:cubicBezTo>
                  <a:pt x="2717836" y="5623262"/>
                  <a:pt x="2705696" y="5644412"/>
                  <a:pt x="2685160" y="5649960"/>
                </a:cubicBezTo>
                <a:cubicBezTo>
                  <a:pt x="2671818" y="5653562"/>
                  <a:pt x="2657574" y="5649750"/>
                  <a:pt x="2647836" y="5639960"/>
                </a:cubicBezTo>
                <a:cubicBezTo>
                  <a:pt x="2632822" y="5624895"/>
                  <a:pt x="2632861" y="5600508"/>
                  <a:pt x="2647928" y="5585495"/>
                </a:cubicBezTo>
                <a:cubicBezTo>
                  <a:pt x="2655461" y="5577989"/>
                  <a:pt x="2665323" y="5574248"/>
                  <a:pt x="2675180" y="5574268"/>
                </a:cubicBezTo>
                <a:close/>
                <a:moveTo>
                  <a:pt x="3492294" y="5568558"/>
                </a:moveTo>
                <a:cubicBezTo>
                  <a:pt x="3503553" y="5568551"/>
                  <a:pt x="3514816" y="5572840"/>
                  <a:pt x="3523413" y="5581423"/>
                </a:cubicBezTo>
                <a:cubicBezTo>
                  <a:pt x="3528766" y="5586829"/>
                  <a:pt x="3532629" y="5593525"/>
                  <a:pt x="3534641" y="5600863"/>
                </a:cubicBezTo>
                <a:cubicBezTo>
                  <a:pt x="3541063" y="5624374"/>
                  <a:pt x="3527212" y="5648630"/>
                  <a:pt x="3503700" y="5655053"/>
                </a:cubicBezTo>
                <a:cubicBezTo>
                  <a:pt x="3488531" y="5659113"/>
                  <a:pt x="3472355" y="5654779"/>
                  <a:pt x="3461233" y="5643683"/>
                </a:cubicBezTo>
                <a:cubicBezTo>
                  <a:pt x="3444040" y="5626515"/>
                  <a:pt x="3444026" y="5598656"/>
                  <a:pt x="3461193" y="5581463"/>
                </a:cubicBezTo>
                <a:cubicBezTo>
                  <a:pt x="3469777" y="5572866"/>
                  <a:pt x="3481034" y="5568565"/>
                  <a:pt x="3492294" y="5568558"/>
                </a:cubicBezTo>
                <a:close/>
                <a:moveTo>
                  <a:pt x="3083807" y="5568558"/>
                </a:moveTo>
                <a:cubicBezTo>
                  <a:pt x="3095067" y="5568551"/>
                  <a:pt x="3106330" y="5572840"/>
                  <a:pt x="3114927" y="5581423"/>
                </a:cubicBezTo>
                <a:cubicBezTo>
                  <a:pt x="3120278" y="5586829"/>
                  <a:pt x="3124143" y="5593525"/>
                  <a:pt x="3126153" y="5600863"/>
                </a:cubicBezTo>
                <a:cubicBezTo>
                  <a:pt x="3132576" y="5624374"/>
                  <a:pt x="3118726" y="5648630"/>
                  <a:pt x="3095213" y="5655053"/>
                </a:cubicBezTo>
                <a:cubicBezTo>
                  <a:pt x="3080044" y="5659113"/>
                  <a:pt x="3063868" y="5654779"/>
                  <a:pt x="3052746" y="5643683"/>
                </a:cubicBezTo>
                <a:cubicBezTo>
                  <a:pt x="3035552" y="5626515"/>
                  <a:pt x="3035539" y="5598656"/>
                  <a:pt x="3052707" y="5581463"/>
                </a:cubicBezTo>
                <a:cubicBezTo>
                  <a:pt x="3061291" y="5572866"/>
                  <a:pt x="3072547" y="5568565"/>
                  <a:pt x="3083807" y="5568558"/>
                </a:cubicBezTo>
                <a:close/>
                <a:moveTo>
                  <a:pt x="1653892" y="5385763"/>
                </a:moveTo>
                <a:cubicBezTo>
                  <a:pt x="1659637" y="5385779"/>
                  <a:pt x="1665378" y="5387989"/>
                  <a:pt x="1669752" y="5392388"/>
                </a:cubicBezTo>
                <a:cubicBezTo>
                  <a:pt x="1672468" y="5395117"/>
                  <a:pt x="1674439" y="5398498"/>
                  <a:pt x="1675470" y="5402219"/>
                </a:cubicBezTo>
                <a:cubicBezTo>
                  <a:pt x="1678786" y="5414164"/>
                  <a:pt x="1671776" y="5426540"/>
                  <a:pt x="1659829" y="5429856"/>
                </a:cubicBezTo>
                <a:cubicBezTo>
                  <a:pt x="1652010" y="5432022"/>
                  <a:pt x="1643629" y="5429804"/>
                  <a:pt x="1637898" y="5424046"/>
                </a:cubicBezTo>
                <a:cubicBezTo>
                  <a:pt x="1629164" y="5415260"/>
                  <a:pt x="1629203" y="5401030"/>
                  <a:pt x="1638002" y="5392297"/>
                </a:cubicBezTo>
                <a:cubicBezTo>
                  <a:pt x="1642395" y="5387924"/>
                  <a:pt x="1648146" y="5385747"/>
                  <a:pt x="1653892" y="5385763"/>
                </a:cubicBezTo>
                <a:close/>
                <a:moveTo>
                  <a:pt x="4922057" y="5385736"/>
                </a:moveTo>
                <a:cubicBezTo>
                  <a:pt x="4927803" y="5385764"/>
                  <a:pt x="4933541" y="5387983"/>
                  <a:pt x="4937908" y="5392389"/>
                </a:cubicBezTo>
                <a:cubicBezTo>
                  <a:pt x="4940637" y="5395144"/>
                  <a:pt x="4942608" y="5398551"/>
                  <a:pt x="4943626" y="5402286"/>
                </a:cubicBezTo>
                <a:cubicBezTo>
                  <a:pt x="4946877" y="5414257"/>
                  <a:pt x="4939827" y="5426593"/>
                  <a:pt x="4927856" y="5429857"/>
                </a:cubicBezTo>
                <a:cubicBezTo>
                  <a:pt x="4920048" y="5431984"/>
                  <a:pt x="4911693" y="5429739"/>
                  <a:pt x="4906001" y="5423995"/>
                </a:cubicBezTo>
                <a:cubicBezTo>
                  <a:pt x="4897281" y="5415183"/>
                  <a:pt x="4897347" y="5400967"/>
                  <a:pt x="4906158" y="5392232"/>
                </a:cubicBezTo>
                <a:cubicBezTo>
                  <a:pt x="4910557" y="5387872"/>
                  <a:pt x="4916312" y="5385708"/>
                  <a:pt x="4922057" y="5385736"/>
                </a:cubicBezTo>
                <a:close/>
                <a:moveTo>
                  <a:pt x="2062410" y="5369901"/>
                </a:moveTo>
                <a:cubicBezTo>
                  <a:pt x="2072232" y="5369862"/>
                  <a:pt x="2082069" y="5373569"/>
                  <a:pt x="2089595" y="5381030"/>
                </a:cubicBezTo>
                <a:cubicBezTo>
                  <a:pt x="2094452" y="5385847"/>
                  <a:pt x="2097924" y="5391866"/>
                  <a:pt x="2099673" y="5398485"/>
                </a:cubicBezTo>
                <a:cubicBezTo>
                  <a:pt x="2105091" y="5418981"/>
                  <a:pt x="2092859" y="5439987"/>
                  <a:pt x="2072363" y="5445392"/>
                </a:cubicBezTo>
                <a:cubicBezTo>
                  <a:pt x="2059204" y="5448864"/>
                  <a:pt x="2045196" y="5445117"/>
                  <a:pt x="2035535" y="5435535"/>
                </a:cubicBezTo>
                <a:cubicBezTo>
                  <a:pt x="2020483" y="5420600"/>
                  <a:pt x="2020391" y="5396305"/>
                  <a:pt x="2035314" y="5381253"/>
                </a:cubicBezTo>
                <a:cubicBezTo>
                  <a:pt x="2042781" y="5373727"/>
                  <a:pt x="2052588" y="5369941"/>
                  <a:pt x="2062410" y="5369901"/>
                </a:cubicBezTo>
                <a:close/>
                <a:moveTo>
                  <a:pt x="4513568" y="5369700"/>
                </a:moveTo>
                <a:cubicBezTo>
                  <a:pt x="4523425" y="5369719"/>
                  <a:pt x="4533274" y="5373498"/>
                  <a:pt x="4540781" y="5381031"/>
                </a:cubicBezTo>
                <a:cubicBezTo>
                  <a:pt x="4545520" y="5385784"/>
                  <a:pt x="4548928" y="5391684"/>
                  <a:pt x="4550677" y="5398160"/>
                </a:cubicBezTo>
                <a:cubicBezTo>
                  <a:pt x="4556225" y="5418694"/>
                  <a:pt x="4544085" y="5439844"/>
                  <a:pt x="4523549" y="5445392"/>
                </a:cubicBezTo>
                <a:cubicBezTo>
                  <a:pt x="4510207" y="5448995"/>
                  <a:pt x="4495963" y="5445182"/>
                  <a:pt x="4486212" y="5435392"/>
                </a:cubicBezTo>
                <a:cubicBezTo>
                  <a:pt x="4471211" y="5420327"/>
                  <a:pt x="4471250" y="5395940"/>
                  <a:pt x="4486316" y="5380927"/>
                </a:cubicBezTo>
                <a:cubicBezTo>
                  <a:pt x="4493849" y="5373421"/>
                  <a:pt x="4503712" y="5369680"/>
                  <a:pt x="4513568" y="5369700"/>
                </a:cubicBezTo>
                <a:close/>
                <a:moveTo>
                  <a:pt x="4105040" y="5354657"/>
                </a:moveTo>
                <a:cubicBezTo>
                  <a:pt x="4118770" y="5354641"/>
                  <a:pt x="4132507" y="5359863"/>
                  <a:pt x="4142996" y="5370327"/>
                </a:cubicBezTo>
                <a:cubicBezTo>
                  <a:pt x="4149681" y="5376997"/>
                  <a:pt x="4154485" y="5385313"/>
                  <a:pt x="4156939" y="5394438"/>
                </a:cubicBezTo>
                <a:cubicBezTo>
                  <a:pt x="4164589" y="5423067"/>
                  <a:pt x="4147605" y="5452480"/>
                  <a:pt x="4118975" y="5460143"/>
                </a:cubicBezTo>
                <a:cubicBezTo>
                  <a:pt x="4100491" y="5465091"/>
                  <a:pt x="4080764" y="5459817"/>
                  <a:pt x="4067214" y="5446292"/>
                </a:cubicBezTo>
                <a:cubicBezTo>
                  <a:pt x="4046235" y="5425365"/>
                  <a:pt x="4046182" y="5391396"/>
                  <a:pt x="4067122" y="5370417"/>
                </a:cubicBezTo>
                <a:cubicBezTo>
                  <a:pt x="4077586" y="5359928"/>
                  <a:pt x="4091310" y="5354674"/>
                  <a:pt x="4105040" y="5354657"/>
                </a:cubicBezTo>
                <a:close/>
                <a:moveTo>
                  <a:pt x="2470701" y="5354656"/>
                </a:moveTo>
                <a:cubicBezTo>
                  <a:pt x="2484432" y="5354640"/>
                  <a:pt x="2498168" y="5359862"/>
                  <a:pt x="2508657" y="5370326"/>
                </a:cubicBezTo>
                <a:cubicBezTo>
                  <a:pt x="2515342" y="5376996"/>
                  <a:pt x="2520146" y="5385312"/>
                  <a:pt x="2522600" y="5394437"/>
                </a:cubicBezTo>
                <a:cubicBezTo>
                  <a:pt x="2530250" y="5423066"/>
                  <a:pt x="2513266" y="5452479"/>
                  <a:pt x="2484637" y="5460142"/>
                </a:cubicBezTo>
                <a:cubicBezTo>
                  <a:pt x="2466152" y="5465090"/>
                  <a:pt x="2446425" y="5459816"/>
                  <a:pt x="2432875" y="5446291"/>
                </a:cubicBezTo>
                <a:cubicBezTo>
                  <a:pt x="2411896" y="5425364"/>
                  <a:pt x="2411843" y="5391395"/>
                  <a:pt x="2432783" y="5370416"/>
                </a:cubicBezTo>
                <a:cubicBezTo>
                  <a:pt x="2443247" y="5359927"/>
                  <a:pt x="2456971" y="5354673"/>
                  <a:pt x="2470701" y="5354656"/>
                </a:cubicBezTo>
                <a:close/>
                <a:moveTo>
                  <a:pt x="3696506" y="5345428"/>
                </a:moveTo>
                <a:cubicBezTo>
                  <a:pt x="3712478" y="5345415"/>
                  <a:pt x="3728454" y="5351495"/>
                  <a:pt x="3740647" y="5363668"/>
                </a:cubicBezTo>
                <a:cubicBezTo>
                  <a:pt x="3748415" y="5371423"/>
                  <a:pt x="3754002" y="5381084"/>
                  <a:pt x="3756835" y="5391684"/>
                </a:cubicBezTo>
                <a:cubicBezTo>
                  <a:pt x="3765752" y="5424975"/>
                  <a:pt x="3745999" y="5459191"/>
                  <a:pt x="3712709" y="5468107"/>
                </a:cubicBezTo>
                <a:cubicBezTo>
                  <a:pt x="3691195" y="5473878"/>
                  <a:pt x="3668231" y="5467729"/>
                  <a:pt x="3652474" y="5451998"/>
                </a:cubicBezTo>
                <a:cubicBezTo>
                  <a:pt x="3628075" y="5427650"/>
                  <a:pt x="3628049" y="5388134"/>
                  <a:pt x="3652395" y="5363747"/>
                </a:cubicBezTo>
                <a:cubicBezTo>
                  <a:pt x="3664569" y="5351548"/>
                  <a:pt x="3680535" y="5345441"/>
                  <a:pt x="3696506" y="5345428"/>
                </a:cubicBezTo>
                <a:close/>
                <a:moveTo>
                  <a:pt x="2879519" y="5345204"/>
                </a:moveTo>
                <a:cubicBezTo>
                  <a:pt x="2895523" y="5345257"/>
                  <a:pt x="2911505" y="5351416"/>
                  <a:pt x="2923672" y="5363668"/>
                </a:cubicBezTo>
                <a:cubicBezTo>
                  <a:pt x="2931336" y="5371370"/>
                  <a:pt x="2936845" y="5380953"/>
                  <a:pt x="2939677" y="5391435"/>
                </a:cubicBezTo>
                <a:cubicBezTo>
                  <a:pt x="2948685" y="5424778"/>
                  <a:pt x="2928945" y="5459098"/>
                  <a:pt x="2895604" y="5468107"/>
                </a:cubicBezTo>
                <a:cubicBezTo>
                  <a:pt x="2873921" y="5473955"/>
                  <a:pt x="2850761" y="5467741"/>
                  <a:pt x="2834938" y="5451801"/>
                </a:cubicBezTo>
                <a:cubicBezTo>
                  <a:pt x="2810605" y="5427298"/>
                  <a:pt x="2810735" y="5387702"/>
                  <a:pt x="2835239" y="5363368"/>
                </a:cubicBezTo>
                <a:cubicBezTo>
                  <a:pt x="2847491" y="5351200"/>
                  <a:pt x="2863516" y="5345150"/>
                  <a:pt x="2879519" y="5345204"/>
                </a:cubicBezTo>
                <a:close/>
                <a:moveTo>
                  <a:pt x="3288028" y="5344853"/>
                </a:moveTo>
                <a:cubicBezTo>
                  <a:pt x="3304432" y="5344870"/>
                  <a:pt x="3320829" y="5351142"/>
                  <a:pt x="3333335" y="5363669"/>
                </a:cubicBezTo>
                <a:cubicBezTo>
                  <a:pt x="3341377" y="5371671"/>
                  <a:pt x="3347147" y="5381658"/>
                  <a:pt x="3350045" y="5392624"/>
                </a:cubicBezTo>
                <a:cubicBezTo>
                  <a:pt x="3359105" y="5426776"/>
                  <a:pt x="3338766" y="5461789"/>
                  <a:pt x="3304614" y="5470850"/>
                </a:cubicBezTo>
                <a:cubicBezTo>
                  <a:pt x="3282460" y="5476803"/>
                  <a:pt x="3258805" y="5470471"/>
                  <a:pt x="3242590" y="5454231"/>
                </a:cubicBezTo>
                <a:cubicBezTo>
                  <a:pt x="3217591" y="5429179"/>
                  <a:pt x="3217630" y="5388591"/>
                  <a:pt x="3242682" y="5363577"/>
                </a:cubicBezTo>
                <a:cubicBezTo>
                  <a:pt x="3255215" y="5351077"/>
                  <a:pt x="3271625" y="5344837"/>
                  <a:pt x="3288028" y="5344853"/>
                </a:cubicBezTo>
                <a:close/>
                <a:moveTo>
                  <a:pt x="5535953" y="5202833"/>
                </a:moveTo>
                <a:cubicBezTo>
                  <a:pt x="5536095" y="5202989"/>
                  <a:pt x="5536213" y="5203185"/>
                  <a:pt x="5536292" y="5203394"/>
                </a:cubicBezTo>
                <a:cubicBezTo>
                  <a:pt x="5536617" y="5204268"/>
                  <a:pt x="5536174" y="5205248"/>
                  <a:pt x="5535300" y="5205574"/>
                </a:cubicBezTo>
                <a:cubicBezTo>
                  <a:pt x="5535065" y="5205639"/>
                  <a:pt x="5534803" y="5205639"/>
                  <a:pt x="5534569" y="5205600"/>
                </a:cubicBezTo>
                <a:cubicBezTo>
                  <a:pt x="5533641" y="5205430"/>
                  <a:pt x="5533041" y="5204543"/>
                  <a:pt x="5533211" y="5203615"/>
                </a:cubicBezTo>
                <a:cubicBezTo>
                  <a:pt x="5533276" y="5203381"/>
                  <a:pt x="5533393" y="5203172"/>
                  <a:pt x="5533562" y="5202989"/>
                </a:cubicBezTo>
                <a:cubicBezTo>
                  <a:pt x="5534178" y="5202284"/>
                  <a:pt x="5535248" y="5202218"/>
                  <a:pt x="5535953" y="5202833"/>
                </a:cubicBezTo>
                <a:close/>
                <a:moveTo>
                  <a:pt x="5126193" y="5177698"/>
                </a:moveTo>
                <a:cubicBezTo>
                  <a:pt x="5132873" y="5177884"/>
                  <a:pt x="5139482" y="5180619"/>
                  <a:pt x="5144436" y="5185861"/>
                </a:cubicBezTo>
                <a:cubicBezTo>
                  <a:pt x="5147243" y="5188825"/>
                  <a:pt x="5149305" y="5192402"/>
                  <a:pt x="5150479" y="5196318"/>
                </a:cubicBezTo>
                <a:cubicBezTo>
                  <a:pt x="5154606" y="5210130"/>
                  <a:pt x="5146759" y="5224673"/>
                  <a:pt x="5132947" y="5228812"/>
                </a:cubicBezTo>
                <a:cubicBezTo>
                  <a:pt x="5123496" y="5231644"/>
                  <a:pt x="5113261" y="5228903"/>
                  <a:pt x="5106485" y="5221736"/>
                </a:cubicBezTo>
                <a:cubicBezTo>
                  <a:pt x="5096577" y="5211253"/>
                  <a:pt x="5097047" y="5194725"/>
                  <a:pt x="5107529" y="5184830"/>
                </a:cubicBezTo>
                <a:cubicBezTo>
                  <a:pt x="5112764" y="5179875"/>
                  <a:pt x="5119514" y="5177512"/>
                  <a:pt x="5126193" y="5177698"/>
                </a:cubicBezTo>
                <a:close/>
                <a:moveTo>
                  <a:pt x="1449550" y="5177697"/>
                </a:moveTo>
                <a:cubicBezTo>
                  <a:pt x="1456229" y="5177883"/>
                  <a:pt x="1462838" y="5180618"/>
                  <a:pt x="1467793" y="5185860"/>
                </a:cubicBezTo>
                <a:cubicBezTo>
                  <a:pt x="1470599" y="5188824"/>
                  <a:pt x="1472662" y="5192401"/>
                  <a:pt x="1473836" y="5196317"/>
                </a:cubicBezTo>
                <a:cubicBezTo>
                  <a:pt x="1477963" y="5210129"/>
                  <a:pt x="1470116" y="5224672"/>
                  <a:pt x="1456304" y="5228811"/>
                </a:cubicBezTo>
                <a:cubicBezTo>
                  <a:pt x="1446853" y="5231643"/>
                  <a:pt x="1436618" y="5228902"/>
                  <a:pt x="1429842" y="5221735"/>
                </a:cubicBezTo>
                <a:cubicBezTo>
                  <a:pt x="1419934" y="5211252"/>
                  <a:pt x="1420404" y="5194724"/>
                  <a:pt x="1430886" y="5184829"/>
                </a:cubicBezTo>
                <a:cubicBezTo>
                  <a:pt x="1436122" y="5179874"/>
                  <a:pt x="1442871" y="5177511"/>
                  <a:pt x="1449550" y="5177697"/>
                </a:cubicBezTo>
                <a:close/>
                <a:moveTo>
                  <a:pt x="4717771" y="5154274"/>
                </a:moveTo>
                <a:cubicBezTo>
                  <a:pt x="4730500" y="5154292"/>
                  <a:pt x="4743221" y="5159165"/>
                  <a:pt x="4752921" y="5168891"/>
                </a:cubicBezTo>
                <a:cubicBezTo>
                  <a:pt x="4759070" y="5175053"/>
                  <a:pt x="4763482" y="5182716"/>
                  <a:pt x="4765742" y="5191111"/>
                </a:cubicBezTo>
                <a:cubicBezTo>
                  <a:pt x="4772856" y="5217651"/>
                  <a:pt x="4757125" y="5244923"/>
                  <a:pt x="4730597" y="5252050"/>
                </a:cubicBezTo>
                <a:cubicBezTo>
                  <a:pt x="4713405" y="5256672"/>
                  <a:pt x="4695049" y="5251737"/>
                  <a:pt x="4682478" y="5239139"/>
                </a:cubicBezTo>
                <a:cubicBezTo>
                  <a:pt x="4663091" y="5219687"/>
                  <a:pt x="4663130" y="5188186"/>
                  <a:pt x="4682581" y="5168786"/>
                </a:cubicBezTo>
                <a:cubicBezTo>
                  <a:pt x="4692308" y="5159092"/>
                  <a:pt x="4705043" y="5154256"/>
                  <a:pt x="4717771" y="5154274"/>
                </a:cubicBezTo>
                <a:close/>
                <a:moveTo>
                  <a:pt x="1858231" y="5154272"/>
                </a:moveTo>
                <a:cubicBezTo>
                  <a:pt x="1870960" y="5154290"/>
                  <a:pt x="1883682" y="5159162"/>
                  <a:pt x="1893382" y="5168889"/>
                </a:cubicBezTo>
                <a:cubicBezTo>
                  <a:pt x="1899531" y="5175051"/>
                  <a:pt x="1903943" y="5182714"/>
                  <a:pt x="1906201" y="5191109"/>
                </a:cubicBezTo>
                <a:cubicBezTo>
                  <a:pt x="1913316" y="5217649"/>
                  <a:pt x="1897586" y="5244921"/>
                  <a:pt x="1871058" y="5252048"/>
                </a:cubicBezTo>
                <a:cubicBezTo>
                  <a:pt x="1853865" y="5256670"/>
                  <a:pt x="1835509" y="5251735"/>
                  <a:pt x="1822938" y="5239137"/>
                </a:cubicBezTo>
                <a:cubicBezTo>
                  <a:pt x="1803552" y="5219685"/>
                  <a:pt x="1803591" y="5188184"/>
                  <a:pt x="1823042" y="5168784"/>
                </a:cubicBezTo>
                <a:cubicBezTo>
                  <a:pt x="1832768" y="5159090"/>
                  <a:pt x="1845503" y="5154254"/>
                  <a:pt x="1858231" y="5154272"/>
                </a:cubicBezTo>
                <a:close/>
                <a:moveTo>
                  <a:pt x="4309320" y="5137570"/>
                </a:moveTo>
                <a:cubicBezTo>
                  <a:pt x="4326325" y="5137562"/>
                  <a:pt x="4343332" y="5144041"/>
                  <a:pt x="4356316" y="5157011"/>
                </a:cubicBezTo>
                <a:cubicBezTo>
                  <a:pt x="4364605" y="5165301"/>
                  <a:pt x="4370557" y="5175627"/>
                  <a:pt x="4373573" y="5186946"/>
                </a:cubicBezTo>
                <a:cubicBezTo>
                  <a:pt x="4382999" y="5222416"/>
                  <a:pt x="4361889" y="5258812"/>
                  <a:pt x="4326419" y="5268239"/>
                </a:cubicBezTo>
                <a:cubicBezTo>
                  <a:pt x="4303534" y="5274322"/>
                  <a:pt x="4279135" y="5267768"/>
                  <a:pt x="4262386" y="5251033"/>
                </a:cubicBezTo>
                <a:cubicBezTo>
                  <a:pt x="4236420" y="5225093"/>
                  <a:pt x="4236406" y="5183016"/>
                  <a:pt x="4262346" y="5157050"/>
                </a:cubicBezTo>
                <a:cubicBezTo>
                  <a:pt x="4275316" y="5144073"/>
                  <a:pt x="4292316" y="5137578"/>
                  <a:pt x="4309320" y="5137570"/>
                </a:cubicBezTo>
                <a:close/>
                <a:moveTo>
                  <a:pt x="2266755" y="5137569"/>
                </a:moveTo>
                <a:cubicBezTo>
                  <a:pt x="2283759" y="5137561"/>
                  <a:pt x="2300766" y="5144039"/>
                  <a:pt x="2313749" y="5157010"/>
                </a:cubicBezTo>
                <a:cubicBezTo>
                  <a:pt x="2322039" y="5165300"/>
                  <a:pt x="2327992" y="5175626"/>
                  <a:pt x="2331007" y="5186945"/>
                </a:cubicBezTo>
                <a:cubicBezTo>
                  <a:pt x="2340434" y="5222415"/>
                  <a:pt x="2319324" y="5258811"/>
                  <a:pt x="2283854" y="5268238"/>
                </a:cubicBezTo>
                <a:cubicBezTo>
                  <a:pt x="2260968" y="5274321"/>
                  <a:pt x="2236569" y="5267767"/>
                  <a:pt x="2219819" y="5251032"/>
                </a:cubicBezTo>
                <a:cubicBezTo>
                  <a:pt x="2193853" y="5225092"/>
                  <a:pt x="2193840" y="5183015"/>
                  <a:pt x="2219780" y="5157049"/>
                </a:cubicBezTo>
                <a:cubicBezTo>
                  <a:pt x="2232750" y="5144072"/>
                  <a:pt x="2249751" y="5137577"/>
                  <a:pt x="2266755" y="5137569"/>
                </a:cubicBezTo>
                <a:close/>
                <a:moveTo>
                  <a:pt x="3900740" y="5127109"/>
                </a:moveTo>
                <a:cubicBezTo>
                  <a:pt x="3920419" y="5127086"/>
                  <a:pt x="3940106" y="5134570"/>
                  <a:pt x="3955138" y="5149570"/>
                </a:cubicBezTo>
                <a:cubicBezTo>
                  <a:pt x="3964733" y="5159139"/>
                  <a:pt x="3971614" y="5171071"/>
                  <a:pt x="3975113" y="5184152"/>
                </a:cubicBezTo>
                <a:cubicBezTo>
                  <a:pt x="3986078" y="5225183"/>
                  <a:pt x="3961705" y="5267325"/>
                  <a:pt x="3920674" y="5278290"/>
                </a:cubicBezTo>
                <a:cubicBezTo>
                  <a:pt x="3894185" y="5285366"/>
                  <a:pt x="3865921" y="5277808"/>
                  <a:pt x="3846522" y="5258434"/>
                </a:cubicBezTo>
                <a:cubicBezTo>
                  <a:pt x="3816457" y="5228447"/>
                  <a:pt x="3816405" y="5179752"/>
                  <a:pt x="3846391" y="5149688"/>
                </a:cubicBezTo>
                <a:cubicBezTo>
                  <a:pt x="3861391" y="5134661"/>
                  <a:pt x="3881062" y="5127132"/>
                  <a:pt x="3900740" y="5127109"/>
                </a:cubicBezTo>
                <a:close/>
                <a:moveTo>
                  <a:pt x="2675289" y="5127082"/>
                </a:moveTo>
                <a:cubicBezTo>
                  <a:pt x="2694968" y="5127068"/>
                  <a:pt x="2714652" y="5134562"/>
                  <a:pt x="2729678" y="5149569"/>
                </a:cubicBezTo>
                <a:cubicBezTo>
                  <a:pt x="2739156" y="5159099"/>
                  <a:pt x="2745983" y="5170940"/>
                  <a:pt x="2749468" y="5183917"/>
                </a:cubicBezTo>
                <a:cubicBezTo>
                  <a:pt x="2760513" y="5224987"/>
                  <a:pt x="2736165" y="5267246"/>
                  <a:pt x="2695082" y="5278289"/>
                </a:cubicBezTo>
                <a:cubicBezTo>
                  <a:pt x="2668607" y="5285326"/>
                  <a:pt x="2640383" y="5277741"/>
                  <a:pt x="2620995" y="5258381"/>
                </a:cubicBezTo>
                <a:cubicBezTo>
                  <a:pt x="2590957" y="5228368"/>
                  <a:pt x="2590930" y="5179686"/>
                  <a:pt x="2620929" y="5149635"/>
                </a:cubicBezTo>
                <a:cubicBezTo>
                  <a:pt x="2635936" y="5134614"/>
                  <a:pt x="2655610" y="5127095"/>
                  <a:pt x="2675289" y="5127082"/>
                </a:cubicBezTo>
                <a:close/>
                <a:moveTo>
                  <a:pt x="3083759" y="5119139"/>
                </a:moveTo>
                <a:cubicBezTo>
                  <a:pt x="3105476" y="5119124"/>
                  <a:pt x="3127199" y="5127394"/>
                  <a:pt x="3143780" y="5143955"/>
                </a:cubicBezTo>
                <a:cubicBezTo>
                  <a:pt x="3154367" y="5154529"/>
                  <a:pt x="3161965" y="5167702"/>
                  <a:pt x="3165816" y="5182153"/>
                </a:cubicBezTo>
                <a:cubicBezTo>
                  <a:pt x="3177879" y="5227441"/>
                  <a:pt x="3150945" y="5273929"/>
                  <a:pt x="3105659" y="5285991"/>
                </a:cubicBezTo>
                <a:cubicBezTo>
                  <a:pt x="3076429" y="5293786"/>
                  <a:pt x="3045254" y="5285417"/>
                  <a:pt x="3023844" y="5264034"/>
                </a:cubicBezTo>
                <a:cubicBezTo>
                  <a:pt x="2990684" y="5230913"/>
                  <a:pt x="2990658" y="5177192"/>
                  <a:pt x="3023778" y="5144033"/>
                </a:cubicBezTo>
                <a:cubicBezTo>
                  <a:pt x="3040332" y="5127453"/>
                  <a:pt x="3062042" y="5119153"/>
                  <a:pt x="3083759" y="5119139"/>
                </a:cubicBezTo>
                <a:close/>
                <a:moveTo>
                  <a:pt x="3492268" y="5119086"/>
                </a:moveTo>
                <a:cubicBezTo>
                  <a:pt x="3513983" y="5119093"/>
                  <a:pt x="3535697" y="5127383"/>
                  <a:pt x="3552264" y="5143956"/>
                </a:cubicBezTo>
                <a:cubicBezTo>
                  <a:pt x="3562865" y="5154569"/>
                  <a:pt x="3570476" y="5167794"/>
                  <a:pt x="3574301" y="5182297"/>
                </a:cubicBezTo>
                <a:cubicBezTo>
                  <a:pt x="3586246" y="5227625"/>
                  <a:pt x="3559196" y="5274047"/>
                  <a:pt x="3513882" y="5285993"/>
                </a:cubicBezTo>
                <a:cubicBezTo>
                  <a:pt x="3484679" y="5293695"/>
                  <a:pt x="3453582" y="5285288"/>
                  <a:pt x="3432224" y="5263929"/>
                </a:cubicBezTo>
                <a:cubicBezTo>
                  <a:pt x="3399091" y="5230784"/>
                  <a:pt x="3399105" y="5177050"/>
                  <a:pt x="3432263" y="5143916"/>
                </a:cubicBezTo>
                <a:cubicBezTo>
                  <a:pt x="3448837" y="5127356"/>
                  <a:pt x="3470553" y="5119079"/>
                  <a:pt x="3492268" y="5119086"/>
                </a:cubicBezTo>
                <a:close/>
                <a:moveTo>
                  <a:pt x="5737886" y="4998290"/>
                </a:moveTo>
                <a:cubicBezTo>
                  <a:pt x="5738644" y="4997729"/>
                  <a:pt x="5739714" y="4997899"/>
                  <a:pt x="5740262" y="4998655"/>
                </a:cubicBezTo>
                <a:cubicBezTo>
                  <a:pt x="5740458" y="4998864"/>
                  <a:pt x="5740589" y="4999113"/>
                  <a:pt x="5740654" y="4999386"/>
                </a:cubicBezTo>
                <a:cubicBezTo>
                  <a:pt x="5740851" y="5000235"/>
                  <a:pt x="5740327" y="5001070"/>
                  <a:pt x="5739479" y="5001266"/>
                </a:cubicBezTo>
                <a:cubicBezTo>
                  <a:pt x="5738761" y="5001801"/>
                  <a:pt x="5737729" y="5001657"/>
                  <a:pt x="5737194" y="5000939"/>
                </a:cubicBezTo>
                <a:cubicBezTo>
                  <a:pt x="5736659" y="5000222"/>
                  <a:pt x="5736803" y="4999190"/>
                  <a:pt x="5737521" y="4998655"/>
                </a:cubicBezTo>
                <a:cubicBezTo>
                  <a:pt x="5737625" y="4998512"/>
                  <a:pt x="5737742" y="4998394"/>
                  <a:pt x="5737886" y="4998290"/>
                </a:cubicBezTo>
                <a:close/>
                <a:moveTo>
                  <a:pt x="5330594" y="4968515"/>
                </a:moveTo>
                <a:cubicBezTo>
                  <a:pt x="5338579" y="4968507"/>
                  <a:pt x="5346565" y="4971545"/>
                  <a:pt x="5352661" y="4977635"/>
                </a:cubicBezTo>
                <a:cubicBezTo>
                  <a:pt x="5356539" y="4981512"/>
                  <a:pt x="5359334" y="4986342"/>
                  <a:pt x="5360755" y="4991643"/>
                </a:cubicBezTo>
                <a:cubicBezTo>
                  <a:pt x="5365221" y="5008289"/>
                  <a:pt x="5355338" y="5025389"/>
                  <a:pt x="5338693" y="5029854"/>
                </a:cubicBezTo>
                <a:cubicBezTo>
                  <a:pt x="5327936" y="5032740"/>
                  <a:pt x="5316462" y="5029672"/>
                  <a:pt x="5308576" y="5021799"/>
                </a:cubicBezTo>
                <a:cubicBezTo>
                  <a:pt x="5296382" y="5009619"/>
                  <a:pt x="5296356" y="4989868"/>
                  <a:pt x="5308536" y="4977675"/>
                </a:cubicBezTo>
                <a:cubicBezTo>
                  <a:pt x="5314626" y="4971579"/>
                  <a:pt x="5322610" y="4968524"/>
                  <a:pt x="5330594" y="4968515"/>
                </a:cubicBezTo>
                <a:close/>
                <a:moveTo>
                  <a:pt x="1245464" y="4968514"/>
                </a:moveTo>
                <a:cubicBezTo>
                  <a:pt x="1253449" y="4968506"/>
                  <a:pt x="1261435" y="4971545"/>
                  <a:pt x="1267532" y="4977634"/>
                </a:cubicBezTo>
                <a:cubicBezTo>
                  <a:pt x="1271409" y="4981511"/>
                  <a:pt x="1274202" y="4986341"/>
                  <a:pt x="1275625" y="4991642"/>
                </a:cubicBezTo>
                <a:cubicBezTo>
                  <a:pt x="1280091" y="5008288"/>
                  <a:pt x="1270208" y="5025388"/>
                  <a:pt x="1253563" y="5029853"/>
                </a:cubicBezTo>
                <a:cubicBezTo>
                  <a:pt x="1242806" y="5032739"/>
                  <a:pt x="1231330" y="5029671"/>
                  <a:pt x="1223445" y="5021798"/>
                </a:cubicBezTo>
                <a:cubicBezTo>
                  <a:pt x="1211252" y="5009618"/>
                  <a:pt x="1211226" y="4989867"/>
                  <a:pt x="1223406" y="4977674"/>
                </a:cubicBezTo>
                <a:cubicBezTo>
                  <a:pt x="1229496" y="4971578"/>
                  <a:pt x="1237479" y="4968523"/>
                  <a:pt x="1245464" y="4968514"/>
                </a:cubicBezTo>
                <a:close/>
                <a:moveTo>
                  <a:pt x="1653923" y="4944541"/>
                </a:moveTo>
                <a:cubicBezTo>
                  <a:pt x="1668055" y="4944522"/>
                  <a:pt x="1682194" y="4949894"/>
                  <a:pt x="1692989" y="4960664"/>
                </a:cubicBezTo>
                <a:cubicBezTo>
                  <a:pt x="1699857" y="4967518"/>
                  <a:pt x="1704804" y="4976068"/>
                  <a:pt x="1707324" y="4985442"/>
                </a:cubicBezTo>
                <a:cubicBezTo>
                  <a:pt x="1715235" y="5014894"/>
                  <a:pt x="1697768" y="5045181"/>
                  <a:pt x="1668316" y="5053092"/>
                </a:cubicBezTo>
                <a:cubicBezTo>
                  <a:pt x="1649270" y="5058209"/>
                  <a:pt x="1628956" y="5052779"/>
                  <a:pt x="1614987" y="5038862"/>
                </a:cubicBezTo>
                <a:cubicBezTo>
                  <a:pt x="1593394" y="5017322"/>
                  <a:pt x="1593355" y="4982360"/>
                  <a:pt x="1614896" y="4960768"/>
                </a:cubicBezTo>
                <a:cubicBezTo>
                  <a:pt x="1625666" y="4949972"/>
                  <a:pt x="1639791" y="4944561"/>
                  <a:pt x="1653923" y="4944541"/>
                </a:cubicBezTo>
                <a:close/>
                <a:moveTo>
                  <a:pt x="4922089" y="4944510"/>
                </a:moveTo>
                <a:cubicBezTo>
                  <a:pt x="4936221" y="4944504"/>
                  <a:pt x="4950356" y="4949888"/>
                  <a:pt x="4961146" y="4960665"/>
                </a:cubicBezTo>
                <a:cubicBezTo>
                  <a:pt x="4968026" y="4967545"/>
                  <a:pt x="4972974" y="4976108"/>
                  <a:pt x="4975480" y="4985509"/>
                </a:cubicBezTo>
                <a:cubicBezTo>
                  <a:pt x="4983340" y="5014986"/>
                  <a:pt x="4965806" y="5045234"/>
                  <a:pt x="4936342" y="5053094"/>
                </a:cubicBezTo>
                <a:cubicBezTo>
                  <a:pt x="4917321" y="5058159"/>
                  <a:pt x="4897020" y="5052715"/>
                  <a:pt x="4883091" y="5038798"/>
                </a:cubicBezTo>
                <a:cubicBezTo>
                  <a:pt x="4861511" y="5017244"/>
                  <a:pt x="4861498" y="4982284"/>
                  <a:pt x="4883051" y="4960704"/>
                </a:cubicBezTo>
                <a:cubicBezTo>
                  <a:pt x="4893828" y="4949915"/>
                  <a:pt x="4907957" y="4944517"/>
                  <a:pt x="4922089" y="4944510"/>
                </a:cubicBezTo>
                <a:close/>
                <a:moveTo>
                  <a:pt x="4513499" y="4924485"/>
                </a:moveTo>
                <a:cubicBezTo>
                  <a:pt x="4532776" y="4924492"/>
                  <a:pt x="4552052" y="4931851"/>
                  <a:pt x="4566758" y="4946564"/>
                </a:cubicBezTo>
                <a:cubicBezTo>
                  <a:pt x="4576079" y="4955887"/>
                  <a:pt x="4582776" y="4967492"/>
                  <a:pt x="4586210" y="4980207"/>
                </a:cubicBezTo>
                <a:cubicBezTo>
                  <a:pt x="4597032" y="5020378"/>
                  <a:pt x="4573245" y="5061723"/>
                  <a:pt x="4533076" y="5072544"/>
                </a:cubicBezTo>
                <a:cubicBezTo>
                  <a:pt x="4507045" y="5079555"/>
                  <a:pt x="4479251" y="5072127"/>
                  <a:pt x="4460191" y="5053054"/>
                </a:cubicBezTo>
                <a:cubicBezTo>
                  <a:pt x="4430791" y="5023628"/>
                  <a:pt x="4430805" y="4975938"/>
                  <a:pt x="4460230" y="4946525"/>
                </a:cubicBezTo>
                <a:cubicBezTo>
                  <a:pt x="4474943" y="4931826"/>
                  <a:pt x="4494222" y="4924479"/>
                  <a:pt x="4513499" y="4924485"/>
                </a:cubicBezTo>
                <a:close/>
                <a:moveTo>
                  <a:pt x="2062461" y="4924459"/>
                </a:moveTo>
                <a:cubicBezTo>
                  <a:pt x="2081740" y="4924475"/>
                  <a:pt x="2101013" y="4931845"/>
                  <a:pt x="2115706" y="4946564"/>
                </a:cubicBezTo>
                <a:cubicBezTo>
                  <a:pt x="2125027" y="4955912"/>
                  <a:pt x="2131737" y="4967530"/>
                  <a:pt x="2135158" y="4980285"/>
                </a:cubicBezTo>
                <a:cubicBezTo>
                  <a:pt x="2145928" y="5020468"/>
                  <a:pt x="2122076" y="5061773"/>
                  <a:pt x="2081894" y="5072545"/>
                </a:cubicBezTo>
                <a:cubicBezTo>
                  <a:pt x="2055876" y="5079516"/>
                  <a:pt x="2028121" y="5072061"/>
                  <a:pt x="2009086" y="5053000"/>
                </a:cubicBezTo>
                <a:cubicBezTo>
                  <a:pt x="1979701" y="5023562"/>
                  <a:pt x="1979739" y="4975872"/>
                  <a:pt x="2009178" y="4946473"/>
                </a:cubicBezTo>
                <a:cubicBezTo>
                  <a:pt x="2023897" y="4931779"/>
                  <a:pt x="2043182" y="4924443"/>
                  <a:pt x="2062461" y="4924459"/>
                </a:cubicBezTo>
                <a:close/>
                <a:moveTo>
                  <a:pt x="4104984" y="4907561"/>
                </a:moveTo>
                <a:cubicBezTo>
                  <a:pt x="4128571" y="4907561"/>
                  <a:pt x="4152157" y="4916559"/>
                  <a:pt x="4170154" y="4934555"/>
                </a:cubicBezTo>
                <a:cubicBezTo>
                  <a:pt x="4181694" y="4946044"/>
                  <a:pt x="4189984" y="4960391"/>
                  <a:pt x="4194174" y="4976121"/>
                </a:cubicBezTo>
                <a:cubicBezTo>
                  <a:pt x="4207242" y="5025248"/>
                  <a:pt x="4178026" y="5075665"/>
                  <a:pt x="4128900" y="5088733"/>
                </a:cubicBezTo>
                <a:cubicBezTo>
                  <a:pt x="4097072" y="5097284"/>
                  <a:pt x="4063104" y="5088198"/>
                  <a:pt x="4039800" y="5064895"/>
                </a:cubicBezTo>
                <a:cubicBezTo>
                  <a:pt x="4003809" y="5028903"/>
                  <a:pt x="4003809" y="4970547"/>
                  <a:pt x="4039814" y="4934555"/>
                </a:cubicBezTo>
                <a:cubicBezTo>
                  <a:pt x="4057810" y="4916559"/>
                  <a:pt x="4081397" y="4907561"/>
                  <a:pt x="4104984" y="4907561"/>
                </a:cubicBezTo>
                <a:close/>
                <a:moveTo>
                  <a:pt x="2470904" y="4907561"/>
                </a:moveTo>
                <a:cubicBezTo>
                  <a:pt x="2494491" y="4907561"/>
                  <a:pt x="2518078" y="4916559"/>
                  <a:pt x="2536074" y="4934555"/>
                </a:cubicBezTo>
                <a:cubicBezTo>
                  <a:pt x="2547615" y="4946044"/>
                  <a:pt x="2555905" y="4960391"/>
                  <a:pt x="2560095" y="4976121"/>
                </a:cubicBezTo>
                <a:cubicBezTo>
                  <a:pt x="2573162" y="5025248"/>
                  <a:pt x="2543947" y="5075665"/>
                  <a:pt x="2494820" y="5088733"/>
                </a:cubicBezTo>
                <a:cubicBezTo>
                  <a:pt x="2462992" y="5097284"/>
                  <a:pt x="2429024" y="5088198"/>
                  <a:pt x="2405721" y="5064895"/>
                </a:cubicBezTo>
                <a:cubicBezTo>
                  <a:pt x="2369729" y="5028903"/>
                  <a:pt x="2369729" y="4970547"/>
                  <a:pt x="2405734" y="4934555"/>
                </a:cubicBezTo>
                <a:cubicBezTo>
                  <a:pt x="2423730" y="4916559"/>
                  <a:pt x="2447317" y="4907561"/>
                  <a:pt x="2470904" y="4907561"/>
                </a:cubicBezTo>
                <a:close/>
                <a:moveTo>
                  <a:pt x="2879484" y="4896528"/>
                </a:moveTo>
                <a:cubicBezTo>
                  <a:pt x="2905912" y="4896508"/>
                  <a:pt x="2932348" y="4906571"/>
                  <a:pt x="2952524" y="4926721"/>
                </a:cubicBezTo>
                <a:cubicBezTo>
                  <a:pt x="2965396" y="4939580"/>
                  <a:pt x="2974639" y="4955599"/>
                  <a:pt x="2979339" y="4973170"/>
                </a:cubicBezTo>
                <a:cubicBezTo>
                  <a:pt x="2994038" y="5028275"/>
                  <a:pt x="2961284" y="5084867"/>
                  <a:pt x="2906179" y="5099567"/>
                </a:cubicBezTo>
                <a:cubicBezTo>
                  <a:pt x="2870591" y="5109058"/>
                  <a:pt x="2832654" y="5098888"/>
                  <a:pt x="2806598" y="5072870"/>
                </a:cubicBezTo>
                <a:cubicBezTo>
                  <a:pt x="2766245" y="5032570"/>
                  <a:pt x="2766193" y="4967191"/>
                  <a:pt x="2806493" y="4926825"/>
                </a:cubicBezTo>
                <a:cubicBezTo>
                  <a:pt x="2826637" y="4906649"/>
                  <a:pt x="2853056" y="4896548"/>
                  <a:pt x="2879484" y="4896528"/>
                </a:cubicBezTo>
                <a:close/>
                <a:moveTo>
                  <a:pt x="3696632" y="4896425"/>
                </a:moveTo>
                <a:cubicBezTo>
                  <a:pt x="3723058" y="4896445"/>
                  <a:pt x="3749478" y="4906546"/>
                  <a:pt x="3769629" y="4926722"/>
                </a:cubicBezTo>
                <a:cubicBezTo>
                  <a:pt x="3782554" y="4939659"/>
                  <a:pt x="3791796" y="4955795"/>
                  <a:pt x="3796444" y="4973485"/>
                </a:cubicBezTo>
                <a:cubicBezTo>
                  <a:pt x="3810909" y="5028642"/>
                  <a:pt x="3777932" y="5085090"/>
                  <a:pt x="3722762" y="5099568"/>
                </a:cubicBezTo>
                <a:cubicBezTo>
                  <a:pt x="3687239" y="5108890"/>
                  <a:pt x="3649432" y="5098642"/>
                  <a:pt x="3623480" y="5072649"/>
                </a:cubicBezTo>
                <a:cubicBezTo>
                  <a:pt x="3583178" y="5032297"/>
                  <a:pt x="3583231" y="4966905"/>
                  <a:pt x="3623597" y="4926618"/>
                </a:cubicBezTo>
                <a:cubicBezTo>
                  <a:pt x="3643773" y="4906467"/>
                  <a:pt x="3670206" y="4896405"/>
                  <a:pt x="3696632" y="4896425"/>
                </a:cubicBezTo>
                <a:close/>
                <a:moveTo>
                  <a:pt x="3288045" y="4893142"/>
                </a:moveTo>
                <a:cubicBezTo>
                  <a:pt x="3315307" y="4893152"/>
                  <a:pt x="3342565" y="4903564"/>
                  <a:pt x="3363361" y="4924373"/>
                </a:cubicBezTo>
                <a:cubicBezTo>
                  <a:pt x="3376455" y="4937532"/>
                  <a:pt x="3385882" y="4953863"/>
                  <a:pt x="3390724" y="4971788"/>
                </a:cubicBezTo>
                <a:cubicBezTo>
                  <a:pt x="3406090" y="5028655"/>
                  <a:pt x="3372448" y="5087206"/>
                  <a:pt x="3315581" y="5102571"/>
                </a:cubicBezTo>
                <a:cubicBezTo>
                  <a:pt x="3278805" y="5112428"/>
                  <a:pt x="3239562" y="5101906"/>
                  <a:pt x="3212657" y="5074973"/>
                </a:cubicBezTo>
                <a:cubicBezTo>
                  <a:pt x="3171064" y="5033355"/>
                  <a:pt x="3171090" y="4965913"/>
                  <a:pt x="3212709" y="4924320"/>
                </a:cubicBezTo>
                <a:cubicBezTo>
                  <a:pt x="3233518" y="4903524"/>
                  <a:pt x="3260783" y="4893132"/>
                  <a:pt x="3288045" y="4893142"/>
                </a:cubicBezTo>
                <a:close/>
                <a:moveTo>
                  <a:pt x="5534775" y="4764338"/>
                </a:moveTo>
                <a:cubicBezTo>
                  <a:pt x="5542759" y="4764330"/>
                  <a:pt x="5550745" y="4767369"/>
                  <a:pt x="5556842" y="4773458"/>
                </a:cubicBezTo>
                <a:cubicBezTo>
                  <a:pt x="5560719" y="4777336"/>
                  <a:pt x="5563513" y="4782165"/>
                  <a:pt x="5564935" y="4787466"/>
                </a:cubicBezTo>
                <a:cubicBezTo>
                  <a:pt x="5569401" y="4804110"/>
                  <a:pt x="5559518" y="4821212"/>
                  <a:pt x="5542873" y="4825677"/>
                </a:cubicBezTo>
                <a:cubicBezTo>
                  <a:pt x="5532116" y="4828563"/>
                  <a:pt x="5520641" y="4825495"/>
                  <a:pt x="5512755" y="4817623"/>
                </a:cubicBezTo>
                <a:cubicBezTo>
                  <a:pt x="5500562" y="4805442"/>
                  <a:pt x="5500536" y="4785691"/>
                  <a:pt x="5512716" y="4773497"/>
                </a:cubicBezTo>
                <a:cubicBezTo>
                  <a:pt x="5518807" y="4767401"/>
                  <a:pt x="5526790" y="4764346"/>
                  <a:pt x="5534775" y="4764338"/>
                </a:cubicBezTo>
                <a:close/>
                <a:moveTo>
                  <a:pt x="1041155" y="4764335"/>
                </a:moveTo>
                <a:cubicBezTo>
                  <a:pt x="1049140" y="4764327"/>
                  <a:pt x="1057127" y="4767365"/>
                  <a:pt x="1063223" y="4773455"/>
                </a:cubicBezTo>
                <a:cubicBezTo>
                  <a:pt x="1067101" y="4777333"/>
                  <a:pt x="1069894" y="4782162"/>
                  <a:pt x="1071317" y="4787463"/>
                </a:cubicBezTo>
                <a:cubicBezTo>
                  <a:pt x="1075782" y="4804107"/>
                  <a:pt x="1065899" y="4821209"/>
                  <a:pt x="1049254" y="4825674"/>
                </a:cubicBezTo>
                <a:cubicBezTo>
                  <a:pt x="1038497" y="4828560"/>
                  <a:pt x="1027022" y="4825492"/>
                  <a:pt x="1019136" y="4817620"/>
                </a:cubicBezTo>
                <a:cubicBezTo>
                  <a:pt x="1006943" y="4805439"/>
                  <a:pt x="1006931" y="4785688"/>
                  <a:pt x="1019098" y="4773494"/>
                </a:cubicBezTo>
                <a:cubicBezTo>
                  <a:pt x="1025188" y="4767398"/>
                  <a:pt x="1033171" y="4764343"/>
                  <a:pt x="1041155" y="4764335"/>
                </a:cubicBezTo>
                <a:close/>
                <a:moveTo>
                  <a:pt x="5126342" y="4734658"/>
                </a:moveTo>
                <a:cubicBezTo>
                  <a:pt x="5141911" y="4734647"/>
                  <a:pt x="5157486" y="4740573"/>
                  <a:pt x="5169372" y="4752440"/>
                </a:cubicBezTo>
                <a:cubicBezTo>
                  <a:pt x="5176957" y="4760012"/>
                  <a:pt x="5182401" y="4769451"/>
                  <a:pt x="5185168" y="4779790"/>
                </a:cubicBezTo>
                <a:cubicBezTo>
                  <a:pt x="5193838" y="4812258"/>
                  <a:pt x="5174554" y="4845600"/>
                  <a:pt x="5142087" y="4854268"/>
                </a:cubicBezTo>
                <a:cubicBezTo>
                  <a:pt x="5121122" y="4859870"/>
                  <a:pt x="5098758" y="4853877"/>
                  <a:pt x="5083405" y="4838550"/>
                </a:cubicBezTo>
                <a:cubicBezTo>
                  <a:pt x="5059633" y="4814804"/>
                  <a:pt x="5059594" y="4776291"/>
                  <a:pt x="5083340" y="4752506"/>
                </a:cubicBezTo>
                <a:cubicBezTo>
                  <a:pt x="5095208" y="4740620"/>
                  <a:pt x="5110772" y="4734670"/>
                  <a:pt x="5126342" y="4734658"/>
                </a:cubicBezTo>
                <a:close/>
                <a:moveTo>
                  <a:pt x="1449698" y="4734657"/>
                </a:moveTo>
                <a:cubicBezTo>
                  <a:pt x="1465267" y="4734646"/>
                  <a:pt x="1480841" y="4740572"/>
                  <a:pt x="1492728" y="4752439"/>
                </a:cubicBezTo>
                <a:cubicBezTo>
                  <a:pt x="1500312" y="4760011"/>
                  <a:pt x="1505756" y="4769450"/>
                  <a:pt x="1508524" y="4779789"/>
                </a:cubicBezTo>
                <a:cubicBezTo>
                  <a:pt x="1517192" y="4812257"/>
                  <a:pt x="1497911" y="4845599"/>
                  <a:pt x="1465443" y="4854267"/>
                </a:cubicBezTo>
                <a:cubicBezTo>
                  <a:pt x="1444477" y="4859869"/>
                  <a:pt x="1422114" y="4853876"/>
                  <a:pt x="1406761" y="4838549"/>
                </a:cubicBezTo>
                <a:cubicBezTo>
                  <a:pt x="1382988" y="4814803"/>
                  <a:pt x="1382950" y="4776290"/>
                  <a:pt x="1406696" y="4752505"/>
                </a:cubicBezTo>
                <a:cubicBezTo>
                  <a:pt x="1418563" y="4740619"/>
                  <a:pt x="1434128" y="4734669"/>
                  <a:pt x="1449698" y="4734657"/>
                </a:cubicBezTo>
                <a:close/>
                <a:moveTo>
                  <a:pt x="4717836" y="4710653"/>
                </a:moveTo>
                <a:cubicBezTo>
                  <a:pt x="4739553" y="4710638"/>
                  <a:pt x="4761276" y="4718908"/>
                  <a:pt x="4777856" y="4735469"/>
                </a:cubicBezTo>
                <a:cubicBezTo>
                  <a:pt x="4788430" y="4746043"/>
                  <a:pt x="4796042" y="4759215"/>
                  <a:pt x="4799893" y="4773667"/>
                </a:cubicBezTo>
                <a:cubicBezTo>
                  <a:pt x="4811956" y="4818955"/>
                  <a:pt x="4785023" y="4865443"/>
                  <a:pt x="4739736" y="4877506"/>
                </a:cubicBezTo>
                <a:cubicBezTo>
                  <a:pt x="4710506" y="4885300"/>
                  <a:pt x="4679331" y="4876931"/>
                  <a:pt x="4657921" y="4855548"/>
                </a:cubicBezTo>
                <a:cubicBezTo>
                  <a:pt x="4624761" y="4822427"/>
                  <a:pt x="4624735" y="4768706"/>
                  <a:pt x="4657855" y="4735547"/>
                </a:cubicBezTo>
                <a:cubicBezTo>
                  <a:pt x="4674409" y="4718968"/>
                  <a:pt x="4696120" y="4710668"/>
                  <a:pt x="4717836" y="4710653"/>
                </a:cubicBezTo>
                <a:close/>
                <a:moveTo>
                  <a:pt x="1858274" y="4710454"/>
                </a:moveTo>
                <a:cubicBezTo>
                  <a:pt x="1880023" y="4710500"/>
                  <a:pt x="1901756" y="4718842"/>
                  <a:pt x="1918317" y="4735468"/>
                </a:cubicBezTo>
                <a:cubicBezTo>
                  <a:pt x="1928773" y="4745976"/>
                  <a:pt x="1936306" y="4759031"/>
                  <a:pt x="1940170" y="4773340"/>
                </a:cubicBezTo>
                <a:cubicBezTo>
                  <a:pt x="1952364" y="4818666"/>
                  <a:pt x="1925522" y="4865298"/>
                  <a:pt x="1880196" y="4877504"/>
                </a:cubicBezTo>
                <a:cubicBezTo>
                  <a:pt x="1850783" y="4885428"/>
                  <a:pt x="1819373" y="4876994"/>
                  <a:pt x="1797885" y="4855414"/>
                </a:cubicBezTo>
                <a:cubicBezTo>
                  <a:pt x="1764765" y="4822151"/>
                  <a:pt x="1764869" y="4768339"/>
                  <a:pt x="1798132" y="4735219"/>
                </a:cubicBezTo>
                <a:cubicBezTo>
                  <a:pt x="1814758" y="4718659"/>
                  <a:pt x="1836524" y="4710408"/>
                  <a:pt x="1858274" y="4710454"/>
                </a:cubicBezTo>
                <a:close/>
                <a:moveTo>
                  <a:pt x="4309218" y="4692306"/>
                </a:moveTo>
                <a:cubicBezTo>
                  <a:pt x="4335645" y="4692257"/>
                  <a:pt x="4362091" y="4702290"/>
                  <a:pt x="4382293" y="4722414"/>
                </a:cubicBezTo>
                <a:cubicBezTo>
                  <a:pt x="4395125" y="4735207"/>
                  <a:pt x="4404381" y="4751147"/>
                  <a:pt x="4409106" y="4768640"/>
                </a:cubicBezTo>
                <a:cubicBezTo>
                  <a:pt x="4423977" y="4823693"/>
                  <a:pt x="4391391" y="4880391"/>
                  <a:pt x="4336339" y="4895260"/>
                </a:cubicBezTo>
                <a:cubicBezTo>
                  <a:pt x="4300713" y="4904882"/>
                  <a:pt x="4262671" y="4894764"/>
                  <a:pt x="4236534" y="4868719"/>
                </a:cubicBezTo>
                <a:cubicBezTo>
                  <a:pt x="4196130" y="4828472"/>
                  <a:pt x="4196000" y="4763093"/>
                  <a:pt x="4236261" y="4722688"/>
                </a:cubicBezTo>
                <a:cubicBezTo>
                  <a:pt x="4256385" y="4702486"/>
                  <a:pt x="4282792" y="4692355"/>
                  <a:pt x="4309218" y="4692306"/>
                </a:cubicBezTo>
                <a:close/>
                <a:moveTo>
                  <a:pt x="2266678" y="4692246"/>
                </a:moveTo>
                <a:cubicBezTo>
                  <a:pt x="2293106" y="4692216"/>
                  <a:pt x="2319546" y="4702269"/>
                  <a:pt x="2339728" y="4722412"/>
                </a:cubicBezTo>
                <a:cubicBezTo>
                  <a:pt x="2352586" y="4735246"/>
                  <a:pt x="2361830" y="4751238"/>
                  <a:pt x="2366542" y="4768784"/>
                </a:cubicBezTo>
                <a:cubicBezTo>
                  <a:pt x="2381295" y="4823875"/>
                  <a:pt x="2348605" y="4880507"/>
                  <a:pt x="2293514" y="4895259"/>
                </a:cubicBezTo>
                <a:cubicBezTo>
                  <a:pt x="2257913" y="4904789"/>
                  <a:pt x="2219936" y="4894646"/>
                  <a:pt x="2193852" y="4868614"/>
                </a:cubicBezTo>
                <a:cubicBezTo>
                  <a:pt x="2153487" y="4828327"/>
                  <a:pt x="2153409" y="4762948"/>
                  <a:pt x="2193697" y="4722569"/>
                </a:cubicBezTo>
                <a:cubicBezTo>
                  <a:pt x="2213833" y="4702386"/>
                  <a:pt x="2240250" y="4692275"/>
                  <a:pt x="2266678" y="4692246"/>
                </a:cubicBezTo>
                <a:close/>
                <a:moveTo>
                  <a:pt x="3900602" y="4678250"/>
                </a:moveTo>
                <a:cubicBezTo>
                  <a:pt x="3930671" y="4678095"/>
                  <a:pt x="3960798" y="4689410"/>
                  <a:pt x="3983860" y="4712230"/>
                </a:cubicBezTo>
                <a:cubicBezTo>
                  <a:pt x="3998663" y="4726878"/>
                  <a:pt x="4009304" y="4745194"/>
                  <a:pt x="4014695" y="4765311"/>
                </a:cubicBezTo>
                <a:cubicBezTo>
                  <a:pt x="4031497" y="4827988"/>
                  <a:pt x="3994316" y="4892427"/>
                  <a:pt x="3931640" y="4909229"/>
                </a:cubicBezTo>
                <a:cubicBezTo>
                  <a:pt x="3891300" y="4920037"/>
                  <a:pt x="3848245" y="4908629"/>
                  <a:pt x="3818572" y="4879255"/>
                </a:cubicBezTo>
                <a:cubicBezTo>
                  <a:pt x="3772449" y="4833615"/>
                  <a:pt x="3772058" y="4759215"/>
                  <a:pt x="3817697" y="4713092"/>
                </a:cubicBezTo>
                <a:cubicBezTo>
                  <a:pt x="3840523" y="4690031"/>
                  <a:pt x="3870533" y="4678405"/>
                  <a:pt x="3900602" y="4678250"/>
                </a:cubicBezTo>
                <a:close/>
                <a:moveTo>
                  <a:pt x="2675272" y="4678249"/>
                </a:moveTo>
                <a:cubicBezTo>
                  <a:pt x="2705341" y="4678094"/>
                  <a:pt x="2735469" y="4689409"/>
                  <a:pt x="2758530" y="4712229"/>
                </a:cubicBezTo>
                <a:cubicBezTo>
                  <a:pt x="2773333" y="4726877"/>
                  <a:pt x="2783974" y="4745193"/>
                  <a:pt x="2789365" y="4765310"/>
                </a:cubicBezTo>
                <a:cubicBezTo>
                  <a:pt x="2806167" y="4827987"/>
                  <a:pt x="2768986" y="4892426"/>
                  <a:pt x="2706310" y="4909228"/>
                </a:cubicBezTo>
                <a:cubicBezTo>
                  <a:pt x="2665970" y="4920036"/>
                  <a:pt x="2622916" y="4908628"/>
                  <a:pt x="2593242" y="4879254"/>
                </a:cubicBezTo>
                <a:cubicBezTo>
                  <a:pt x="2547119" y="4833614"/>
                  <a:pt x="2546728" y="4759214"/>
                  <a:pt x="2592368" y="4713091"/>
                </a:cubicBezTo>
                <a:cubicBezTo>
                  <a:pt x="2615194" y="4690030"/>
                  <a:pt x="2645204" y="4678404"/>
                  <a:pt x="2675272" y="4678249"/>
                </a:cubicBezTo>
                <a:close/>
                <a:moveTo>
                  <a:pt x="3492295" y="4670435"/>
                </a:moveTo>
                <a:cubicBezTo>
                  <a:pt x="3524268" y="4670476"/>
                  <a:pt x="3556226" y="4682715"/>
                  <a:pt x="3580593" y="4707141"/>
                </a:cubicBezTo>
                <a:cubicBezTo>
                  <a:pt x="3596010" y="4722597"/>
                  <a:pt x="3607121" y="4741828"/>
                  <a:pt x="3612786" y="4762924"/>
                </a:cubicBezTo>
                <a:cubicBezTo>
                  <a:pt x="3630711" y="4829556"/>
                  <a:pt x="3591220" y="4898094"/>
                  <a:pt x="3524587" y="4916018"/>
                </a:cubicBezTo>
                <a:cubicBezTo>
                  <a:pt x="3481389" y="4927637"/>
                  <a:pt x="3435280" y="4915274"/>
                  <a:pt x="3403687" y="4883602"/>
                </a:cubicBezTo>
                <a:cubicBezTo>
                  <a:pt x="3354953" y="4834752"/>
                  <a:pt x="3355057" y="4755639"/>
                  <a:pt x="3403908" y="4706919"/>
                </a:cubicBezTo>
                <a:cubicBezTo>
                  <a:pt x="3428334" y="4682552"/>
                  <a:pt x="3460322" y="4670395"/>
                  <a:pt x="3492295" y="4670435"/>
                </a:cubicBezTo>
                <a:close/>
                <a:moveTo>
                  <a:pt x="3083809" y="4670434"/>
                </a:moveTo>
                <a:cubicBezTo>
                  <a:pt x="3115782" y="4670475"/>
                  <a:pt x="3147740" y="4682714"/>
                  <a:pt x="3172107" y="4707140"/>
                </a:cubicBezTo>
                <a:cubicBezTo>
                  <a:pt x="3187524" y="4722596"/>
                  <a:pt x="3198634" y="4741827"/>
                  <a:pt x="3204300" y="4762923"/>
                </a:cubicBezTo>
                <a:cubicBezTo>
                  <a:pt x="3222225" y="4829555"/>
                  <a:pt x="3182733" y="4898093"/>
                  <a:pt x="3116101" y="4916017"/>
                </a:cubicBezTo>
                <a:cubicBezTo>
                  <a:pt x="3072903" y="4927636"/>
                  <a:pt x="3026794" y="4915273"/>
                  <a:pt x="2995201" y="4883601"/>
                </a:cubicBezTo>
                <a:cubicBezTo>
                  <a:pt x="2946467" y="4834751"/>
                  <a:pt x="2946572" y="4755638"/>
                  <a:pt x="2995422" y="4706918"/>
                </a:cubicBezTo>
                <a:cubicBezTo>
                  <a:pt x="3019848" y="4682551"/>
                  <a:pt x="3051836" y="4670394"/>
                  <a:pt x="3083809" y="4670434"/>
                </a:cubicBezTo>
                <a:close/>
                <a:moveTo>
                  <a:pt x="5739085" y="4560030"/>
                </a:moveTo>
                <a:cubicBezTo>
                  <a:pt x="5747069" y="4560022"/>
                  <a:pt x="5755055" y="4563061"/>
                  <a:pt x="5761152" y="4569150"/>
                </a:cubicBezTo>
                <a:cubicBezTo>
                  <a:pt x="5765030" y="4573028"/>
                  <a:pt x="5767824" y="4577857"/>
                  <a:pt x="5769246" y="4583158"/>
                </a:cubicBezTo>
                <a:cubicBezTo>
                  <a:pt x="5773711" y="4599802"/>
                  <a:pt x="5763828" y="4616904"/>
                  <a:pt x="5747183" y="4621369"/>
                </a:cubicBezTo>
                <a:cubicBezTo>
                  <a:pt x="5736426" y="4624255"/>
                  <a:pt x="5724951" y="4621187"/>
                  <a:pt x="5717066" y="4613315"/>
                </a:cubicBezTo>
                <a:cubicBezTo>
                  <a:pt x="5704872" y="4601134"/>
                  <a:pt x="5704860" y="4581383"/>
                  <a:pt x="5717027" y="4569189"/>
                </a:cubicBezTo>
                <a:cubicBezTo>
                  <a:pt x="5723117" y="4563093"/>
                  <a:pt x="5731100" y="4560038"/>
                  <a:pt x="5739085" y="4560030"/>
                </a:cubicBezTo>
                <a:close/>
                <a:moveTo>
                  <a:pt x="836978" y="4560028"/>
                </a:moveTo>
                <a:cubicBezTo>
                  <a:pt x="844962" y="4560020"/>
                  <a:pt x="852949" y="4563059"/>
                  <a:pt x="859045" y="4569148"/>
                </a:cubicBezTo>
                <a:cubicBezTo>
                  <a:pt x="862805" y="4572960"/>
                  <a:pt x="865534" y="4577673"/>
                  <a:pt x="866957" y="4582842"/>
                </a:cubicBezTo>
                <a:cubicBezTo>
                  <a:pt x="871552" y="4599514"/>
                  <a:pt x="861761" y="4616771"/>
                  <a:pt x="845076" y="4621367"/>
                </a:cubicBezTo>
                <a:cubicBezTo>
                  <a:pt x="834319" y="4624253"/>
                  <a:pt x="822844" y="4621185"/>
                  <a:pt x="814958" y="4613313"/>
                </a:cubicBezTo>
                <a:cubicBezTo>
                  <a:pt x="802765" y="4601132"/>
                  <a:pt x="802753" y="4581381"/>
                  <a:pt x="814920" y="4569187"/>
                </a:cubicBezTo>
                <a:cubicBezTo>
                  <a:pt x="821010" y="4563091"/>
                  <a:pt x="828993" y="4560036"/>
                  <a:pt x="836978" y="4560028"/>
                </a:cubicBezTo>
                <a:close/>
                <a:moveTo>
                  <a:pt x="5330558" y="4528649"/>
                </a:moveTo>
                <a:cubicBezTo>
                  <a:pt x="5346560" y="4528693"/>
                  <a:pt x="5362546" y="4534842"/>
                  <a:pt x="5374726" y="4547087"/>
                </a:cubicBezTo>
                <a:cubicBezTo>
                  <a:pt x="5382376" y="4554777"/>
                  <a:pt x="5387885" y="4564320"/>
                  <a:pt x="5390730" y="4574777"/>
                </a:cubicBezTo>
                <a:cubicBezTo>
                  <a:pt x="5399791" y="4608106"/>
                  <a:pt x="5380117" y="4642467"/>
                  <a:pt x="5346789" y="4651527"/>
                </a:cubicBezTo>
                <a:cubicBezTo>
                  <a:pt x="5325092" y="4657427"/>
                  <a:pt x="5301905" y="4651227"/>
                  <a:pt x="5286044" y="4635273"/>
                </a:cubicBezTo>
                <a:cubicBezTo>
                  <a:pt x="5261697" y="4610795"/>
                  <a:pt x="5261802" y="4571200"/>
                  <a:pt x="5286292" y="4546840"/>
                </a:cubicBezTo>
                <a:cubicBezTo>
                  <a:pt x="5298538" y="4534666"/>
                  <a:pt x="5314556" y="4528605"/>
                  <a:pt x="5330558" y="4528649"/>
                </a:cubicBezTo>
                <a:close/>
                <a:moveTo>
                  <a:pt x="1245431" y="4528647"/>
                </a:moveTo>
                <a:cubicBezTo>
                  <a:pt x="1261434" y="4528691"/>
                  <a:pt x="1277420" y="4534840"/>
                  <a:pt x="1289594" y="4547085"/>
                </a:cubicBezTo>
                <a:cubicBezTo>
                  <a:pt x="1297243" y="4554775"/>
                  <a:pt x="1302753" y="4564318"/>
                  <a:pt x="1305599" y="4574775"/>
                </a:cubicBezTo>
                <a:cubicBezTo>
                  <a:pt x="1314659" y="4608104"/>
                  <a:pt x="1294986" y="4642465"/>
                  <a:pt x="1261656" y="4651525"/>
                </a:cubicBezTo>
                <a:cubicBezTo>
                  <a:pt x="1239959" y="4657425"/>
                  <a:pt x="1216774" y="4651225"/>
                  <a:pt x="1200913" y="4635271"/>
                </a:cubicBezTo>
                <a:cubicBezTo>
                  <a:pt x="1176565" y="4610793"/>
                  <a:pt x="1176670" y="4571198"/>
                  <a:pt x="1201161" y="4546838"/>
                </a:cubicBezTo>
                <a:cubicBezTo>
                  <a:pt x="1213406" y="4534664"/>
                  <a:pt x="1229427" y="4528603"/>
                  <a:pt x="1245431" y="4528647"/>
                </a:cubicBezTo>
                <a:close/>
                <a:moveTo>
                  <a:pt x="4922054" y="4503173"/>
                </a:moveTo>
                <a:cubicBezTo>
                  <a:pt x="4944606" y="4503158"/>
                  <a:pt x="4967165" y="4511745"/>
                  <a:pt x="4984385" y="4528938"/>
                </a:cubicBezTo>
                <a:cubicBezTo>
                  <a:pt x="4995272" y="4539813"/>
                  <a:pt x="5003118" y="4553337"/>
                  <a:pt x="5007152" y="4568182"/>
                </a:cubicBezTo>
                <a:cubicBezTo>
                  <a:pt x="5019920" y="4615153"/>
                  <a:pt x="4992179" y="4663573"/>
                  <a:pt x="4945220" y="4676328"/>
                </a:cubicBezTo>
                <a:cubicBezTo>
                  <a:pt x="4914750" y="4684605"/>
                  <a:pt x="4882190" y="4675949"/>
                  <a:pt x="4859841" y="4653639"/>
                </a:cubicBezTo>
                <a:cubicBezTo>
                  <a:pt x="4825415" y="4619252"/>
                  <a:pt x="4825376" y="4563455"/>
                  <a:pt x="4859763" y="4529017"/>
                </a:cubicBezTo>
                <a:cubicBezTo>
                  <a:pt x="4876956" y="4511804"/>
                  <a:pt x="4899502" y="4503188"/>
                  <a:pt x="4922054" y="4503173"/>
                </a:cubicBezTo>
                <a:close/>
                <a:moveTo>
                  <a:pt x="1653896" y="4503173"/>
                </a:moveTo>
                <a:cubicBezTo>
                  <a:pt x="1676448" y="4503158"/>
                  <a:pt x="1699006" y="4511745"/>
                  <a:pt x="1716225" y="4528938"/>
                </a:cubicBezTo>
                <a:cubicBezTo>
                  <a:pt x="1727113" y="4539813"/>
                  <a:pt x="1734959" y="4553337"/>
                  <a:pt x="1738993" y="4568182"/>
                </a:cubicBezTo>
                <a:cubicBezTo>
                  <a:pt x="1751748" y="4615153"/>
                  <a:pt x="1724019" y="4663573"/>
                  <a:pt x="1677061" y="4676328"/>
                </a:cubicBezTo>
                <a:cubicBezTo>
                  <a:pt x="1646592" y="4684605"/>
                  <a:pt x="1614033" y="4675949"/>
                  <a:pt x="1591683" y="4653639"/>
                </a:cubicBezTo>
                <a:cubicBezTo>
                  <a:pt x="1557258" y="4619252"/>
                  <a:pt x="1557219" y="4563455"/>
                  <a:pt x="1591605" y="4529017"/>
                </a:cubicBezTo>
                <a:cubicBezTo>
                  <a:pt x="1608799" y="4511804"/>
                  <a:pt x="1631344" y="4503188"/>
                  <a:pt x="1653896" y="4503173"/>
                </a:cubicBezTo>
                <a:close/>
                <a:moveTo>
                  <a:pt x="4513577" y="4479111"/>
                </a:moveTo>
                <a:cubicBezTo>
                  <a:pt x="4542277" y="4479116"/>
                  <a:pt x="4570974" y="4490069"/>
                  <a:pt x="4592867" y="4511969"/>
                </a:cubicBezTo>
                <a:cubicBezTo>
                  <a:pt x="4606772" y="4525885"/>
                  <a:pt x="4616784" y="4543208"/>
                  <a:pt x="4621876" y="4562203"/>
                </a:cubicBezTo>
                <a:cubicBezTo>
                  <a:pt x="4637920" y="4622021"/>
                  <a:pt x="4602424" y="4683522"/>
                  <a:pt x="4542606" y="4699567"/>
                </a:cubicBezTo>
                <a:cubicBezTo>
                  <a:pt x="4503899" y="4709944"/>
                  <a:pt x="4462593" y="4698874"/>
                  <a:pt x="4434251" y="4670533"/>
                </a:cubicBezTo>
                <a:cubicBezTo>
                  <a:pt x="4390464" y="4626733"/>
                  <a:pt x="4390477" y="4555729"/>
                  <a:pt x="4434277" y="4511942"/>
                </a:cubicBezTo>
                <a:cubicBezTo>
                  <a:pt x="4456176" y="4490049"/>
                  <a:pt x="4484878" y="4479106"/>
                  <a:pt x="4513577" y="4479111"/>
                </a:cubicBezTo>
                <a:close/>
                <a:moveTo>
                  <a:pt x="2062444" y="4479001"/>
                </a:moveTo>
                <a:cubicBezTo>
                  <a:pt x="2091144" y="4479045"/>
                  <a:pt x="2119825" y="4490037"/>
                  <a:pt x="2141686" y="4511969"/>
                </a:cubicBezTo>
                <a:cubicBezTo>
                  <a:pt x="2155641" y="4525964"/>
                  <a:pt x="2165641" y="4543406"/>
                  <a:pt x="2170693" y="4562506"/>
                </a:cubicBezTo>
                <a:cubicBezTo>
                  <a:pt x="2186503" y="4622388"/>
                  <a:pt x="2150784" y="4683759"/>
                  <a:pt x="2090902" y="4699568"/>
                </a:cubicBezTo>
                <a:cubicBezTo>
                  <a:pt x="2052246" y="4709777"/>
                  <a:pt x="2011084" y="4698629"/>
                  <a:pt x="1982847" y="4670312"/>
                </a:cubicBezTo>
                <a:cubicBezTo>
                  <a:pt x="1939126" y="4626461"/>
                  <a:pt x="1939231" y="4555456"/>
                  <a:pt x="1983095" y="4511722"/>
                </a:cubicBezTo>
                <a:cubicBezTo>
                  <a:pt x="2005027" y="4489861"/>
                  <a:pt x="2033745" y="4478957"/>
                  <a:pt x="2062444" y="4479001"/>
                </a:cubicBezTo>
                <a:close/>
                <a:moveTo>
                  <a:pt x="4104995" y="4460681"/>
                </a:moveTo>
                <a:cubicBezTo>
                  <a:pt x="4138406" y="4460680"/>
                  <a:pt x="4171817" y="4473424"/>
                  <a:pt x="4197306" y="4498914"/>
                </a:cubicBezTo>
                <a:cubicBezTo>
                  <a:pt x="4213508" y="4515115"/>
                  <a:pt x="4225152" y="4535285"/>
                  <a:pt x="4231092" y="4557413"/>
                </a:cubicBezTo>
                <a:cubicBezTo>
                  <a:pt x="4249775" y="4627048"/>
                  <a:pt x="4208455" y="4698641"/>
                  <a:pt x="4138821" y="4717322"/>
                </a:cubicBezTo>
                <a:cubicBezTo>
                  <a:pt x="4093768" y="4729410"/>
                  <a:pt x="4045674" y="4716539"/>
                  <a:pt x="4012697" y="4683550"/>
                </a:cubicBezTo>
                <a:cubicBezTo>
                  <a:pt x="3961705" y="4632569"/>
                  <a:pt x="3961705" y="4549906"/>
                  <a:pt x="4012684" y="4498926"/>
                </a:cubicBezTo>
                <a:cubicBezTo>
                  <a:pt x="4038174" y="4473430"/>
                  <a:pt x="4071585" y="4460683"/>
                  <a:pt x="4104995" y="4460681"/>
                </a:cubicBezTo>
                <a:close/>
                <a:moveTo>
                  <a:pt x="2471058" y="4460654"/>
                </a:moveTo>
                <a:cubicBezTo>
                  <a:pt x="2504469" y="4460662"/>
                  <a:pt x="2537877" y="4473417"/>
                  <a:pt x="2563359" y="4498913"/>
                </a:cubicBezTo>
                <a:cubicBezTo>
                  <a:pt x="2579573" y="4515128"/>
                  <a:pt x="2591218" y="4535336"/>
                  <a:pt x="2597145" y="4557477"/>
                </a:cubicBezTo>
                <a:cubicBezTo>
                  <a:pt x="2615761" y="4627137"/>
                  <a:pt x="2574390" y="4698704"/>
                  <a:pt x="2504743" y="4717321"/>
                </a:cubicBezTo>
                <a:cubicBezTo>
                  <a:pt x="2459704" y="4729357"/>
                  <a:pt x="2411648" y="4716472"/>
                  <a:pt x="2378685" y="4683495"/>
                </a:cubicBezTo>
                <a:cubicBezTo>
                  <a:pt x="2327719" y="4632490"/>
                  <a:pt x="2327746" y="4549840"/>
                  <a:pt x="2378737" y="4498873"/>
                </a:cubicBezTo>
                <a:cubicBezTo>
                  <a:pt x="2404233" y="4473384"/>
                  <a:pt x="2437647" y="4460645"/>
                  <a:pt x="2471058" y="4460654"/>
                </a:cubicBezTo>
                <a:close/>
                <a:moveTo>
                  <a:pt x="3247565" y="4365363"/>
                </a:moveTo>
                <a:cubicBezTo>
                  <a:pt x="3251456" y="4396564"/>
                  <a:pt x="3246482" y="4428235"/>
                  <a:pt x="3233205" y="4456747"/>
                </a:cubicBezTo>
                <a:lnTo>
                  <a:pt x="3233858" y="4456747"/>
                </a:lnTo>
                <a:cubicBezTo>
                  <a:pt x="3268271" y="4443078"/>
                  <a:pt x="3306612" y="4443078"/>
                  <a:pt x="3341039" y="4456747"/>
                </a:cubicBezTo>
                <a:cubicBezTo>
                  <a:pt x="3327671" y="4428275"/>
                  <a:pt x="3322865" y="4396525"/>
                  <a:pt x="3327201" y="4365363"/>
                </a:cubicBezTo>
                <a:cubicBezTo>
                  <a:pt x="3300960" y="4371107"/>
                  <a:pt x="3273793" y="4371107"/>
                  <a:pt x="3247565" y="4365363"/>
                </a:cubicBezTo>
                <a:close/>
                <a:moveTo>
                  <a:pt x="5938137" y="4360832"/>
                </a:moveTo>
                <a:cubicBezTo>
                  <a:pt x="5952184" y="4357581"/>
                  <a:pt x="5966204" y="4366328"/>
                  <a:pt x="5969468" y="4380375"/>
                </a:cubicBezTo>
                <a:cubicBezTo>
                  <a:pt x="5972719" y="4394423"/>
                  <a:pt x="5963972" y="4408457"/>
                  <a:pt x="5949924" y="4411706"/>
                </a:cubicBezTo>
                <a:cubicBezTo>
                  <a:pt x="5946048" y="4412607"/>
                  <a:pt x="5942014" y="4412607"/>
                  <a:pt x="5938137" y="4411706"/>
                </a:cubicBezTo>
                <a:cubicBezTo>
                  <a:pt x="5924090" y="4408457"/>
                  <a:pt x="5915344" y="4394423"/>
                  <a:pt x="5918595" y="4380375"/>
                </a:cubicBezTo>
                <a:cubicBezTo>
                  <a:pt x="5920840" y="4370662"/>
                  <a:pt x="5928424" y="4363090"/>
                  <a:pt x="5938137" y="4360832"/>
                </a:cubicBezTo>
                <a:close/>
                <a:moveTo>
                  <a:pt x="632621" y="4360624"/>
                </a:moveTo>
                <a:cubicBezTo>
                  <a:pt x="639299" y="4360848"/>
                  <a:pt x="645892" y="4363618"/>
                  <a:pt x="650820" y="4368886"/>
                </a:cubicBezTo>
                <a:cubicBezTo>
                  <a:pt x="653548" y="4371810"/>
                  <a:pt x="655573" y="4375309"/>
                  <a:pt x="656734" y="4379134"/>
                </a:cubicBezTo>
                <a:cubicBezTo>
                  <a:pt x="660924" y="4392933"/>
                  <a:pt x="653130" y="4407515"/>
                  <a:pt x="639331" y="4411706"/>
                </a:cubicBezTo>
                <a:cubicBezTo>
                  <a:pt x="629814" y="4414591"/>
                  <a:pt x="619476" y="4411824"/>
                  <a:pt x="612686" y="4404552"/>
                </a:cubicBezTo>
                <a:cubicBezTo>
                  <a:pt x="602830" y="4394030"/>
                  <a:pt x="603379" y="4377503"/>
                  <a:pt x="613913" y="4367645"/>
                </a:cubicBezTo>
                <a:cubicBezTo>
                  <a:pt x="619181" y="4362724"/>
                  <a:pt x="625944" y="4360400"/>
                  <a:pt x="632621" y="4360624"/>
                </a:cubicBezTo>
                <a:close/>
                <a:moveTo>
                  <a:pt x="2828373" y="4360141"/>
                </a:moveTo>
                <a:cubicBezTo>
                  <a:pt x="2834497" y="4396473"/>
                  <a:pt x="2827813" y="4433810"/>
                  <a:pt x="2809444" y="4465755"/>
                </a:cubicBezTo>
                <a:lnTo>
                  <a:pt x="2810097" y="4465755"/>
                </a:lnTo>
                <a:cubicBezTo>
                  <a:pt x="2848257" y="4444828"/>
                  <a:pt x="2893831" y="4442243"/>
                  <a:pt x="2934118" y="4458705"/>
                </a:cubicBezTo>
                <a:cubicBezTo>
                  <a:pt x="2919549" y="4428731"/>
                  <a:pt x="2914536" y="4395010"/>
                  <a:pt x="2919758" y="4362100"/>
                </a:cubicBezTo>
                <a:cubicBezTo>
                  <a:pt x="2889627" y="4369266"/>
                  <a:pt x="2858165" y="4368587"/>
                  <a:pt x="2828373" y="4360141"/>
                </a:cubicBezTo>
                <a:close/>
                <a:moveTo>
                  <a:pt x="3746653" y="4359749"/>
                </a:moveTo>
                <a:lnTo>
                  <a:pt x="3743520" y="4360664"/>
                </a:lnTo>
                <a:cubicBezTo>
                  <a:pt x="3714774" y="4368443"/>
                  <a:pt x="3684551" y="4369019"/>
                  <a:pt x="3655531" y="4362360"/>
                </a:cubicBezTo>
                <a:cubicBezTo>
                  <a:pt x="3660282" y="4395324"/>
                  <a:pt x="3655100" y="4428967"/>
                  <a:pt x="3640648" y="4458966"/>
                </a:cubicBezTo>
                <a:lnTo>
                  <a:pt x="3641301" y="4458966"/>
                </a:lnTo>
                <a:cubicBezTo>
                  <a:pt x="3681419" y="4442309"/>
                  <a:pt x="3726915" y="4444711"/>
                  <a:pt x="3765060" y="4465494"/>
                </a:cubicBezTo>
                <a:cubicBezTo>
                  <a:pt x="3746392" y="4433613"/>
                  <a:pt x="3739852" y="4396068"/>
                  <a:pt x="3746653" y="4359749"/>
                </a:cubicBezTo>
                <a:close/>
                <a:moveTo>
                  <a:pt x="5543399" y="4326726"/>
                </a:moveTo>
                <a:cubicBezTo>
                  <a:pt x="5566871" y="4330060"/>
                  <a:pt x="5587217" y="4347033"/>
                  <a:pt x="5593670" y="4371394"/>
                </a:cubicBezTo>
                <a:cubicBezTo>
                  <a:pt x="5602272" y="4403875"/>
                  <a:pt x="5582926" y="4437178"/>
                  <a:pt x="5550445" y="4445781"/>
                </a:cubicBezTo>
                <a:cubicBezTo>
                  <a:pt x="5540275" y="4448470"/>
                  <a:pt x="5529570" y="4448483"/>
                  <a:pt x="5519387" y="4445806"/>
                </a:cubicBezTo>
                <a:cubicBezTo>
                  <a:pt x="5486894" y="4437256"/>
                  <a:pt x="5467481" y="4403992"/>
                  <a:pt x="5476031" y="4371499"/>
                </a:cubicBezTo>
                <a:cubicBezTo>
                  <a:pt x="5481606" y="4350323"/>
                  <a:pt x="5498120" y="4333769"/>
                  <a:pt x="5519282" y="4328169"/>
                </a:cubicBezTo>
                <a:cubicBezTo>
                  <a:pt x="5527402" y="4326018"/>
                  <a:pt x="5535574" y="4325614"/>
                  <a:pt x="5543399" y="4326726"/>
                </a:cubicBezTo>
                <a:close/>
                <a:moveTo>
                  <a:pt x="1041211" y="4326170"/>
                </a:moveTo>
                <a:cubicBezTo>
                  <a:pt x="1056781" y="4326159"/>
                  <a:pt x="1072356" y="4332086"/>
                  <a:pt x="1084242" y="4343952"/>
                </a:cubicBezTo>
                <a:cubicBezTo>
                  <a:pt x="1091827" y="4351524"/>
                  <a:pt x="1097270" y="4360963"/>
                  <a:pt x="1100038" y="4371302"/>
                </a:cubicBezTo>
                <a:cubicBezTo>
                  <a:pt x="1108706" y="4403770"/>
                  <a:pt x="1089424" y="4437112"/>
                  <a:pt x="1056957" y="4445780"/>
                </a:cubicBezTo>
                <a:cubicBezTo>
                  <a:pt x="1035990" y="4451381"/>
                  <a:pt x="1013628" y="4445389"/>
                  <a:pt x="998275" y="4430062"/>
                </a:cubicBezTo>
                <a:cubicBezTo>
                  <a:pt x="974502" y="4406316"/>
                  <a:pt x="974464" y="4367803"/>
                  <a:pt x="998210" y="4344017"/>
                </a:cubicBezTo>
                <a:cubicBezTo>
                  <a:pt x="1010077" y="4332131"/>
                  <a:pt x="1025641" y="4326181"/>
                  <a:pt x="1041211" y="4326170"/>
                </a:cubicBezTo>
                <a:close/>
                <a:moveTo>
                  <a:pt x="5126251" y="4296513"/>
                </a:moveTo>
                <a:cubicBezTo>
                  <a:pt x="5149406" y="4296485"/>
                  <a:pt x="5172572" y="4305290"/>
                  <a:pt x="5190261" y="4322934"/>
                </a:cubicBezTo>
                <a:cubicBezTo>
                  <a:pt x="5201410" y="4334109"/>
                  <a:pt x="5209439" y="4347999"/>
                  <a:pt x="5213564" y="4363248"/>
                </a:cubicBezTo>
                <a:cubicBezTo>
                  <a:pt x="5226645" y="4411538"/>
                  <a:pt x="5198094" y="4461289"/>
                  <a:pt x="5149790" y="4474371"/>
                </a:cubicBezTo>
                <a:cubicBezTo>
                  <a:pt x="5118603" y="4482725"/>
                  <a:pt x="5085326" y="4473835"/>
                  <a:pt x="5062480" y="4451042"/>
                </a:cubicBezTo>
                <a:cubicBezTo>
                  <a:pt x="5027101" y="4415754"/>
                  <a:pt x="5027023" y="4358470"/>
                  <a:pt x="5062311" y="4323091"/>
                </a:cubicBezTo>
                <a:cubicBezTo>
                  <a:pt x="5079955" y="4305402"/>
                  <a:pt x="5103097" y="4296541"/>
                  <a:pt x="5126251" y="4296513"/>
                </a:cubicBezTo>
                <a:close/>
                <a:moveTo>
                  <a:pt x="1449753" y="4296486"/>
                </a:moveTo>
                <a:cubicBezTo>
                  <a:pt x="1472904" y="4296468"/>
                  <a:pt x="1496063" y="4305283"/>
                  <a:pt x="1513746" y="4322933"/>
                </a:cubicBezTo>
                <a:cubicBezTo>
                  <a:pt x="1524908" y="4334134"/>
                  <a:pt x="1532936" y="4348051"/>
                  <a:pt x="1537049" y="4363312"/>
                </a:cubicBezTo>
                <a:cubicBezTo>
                  <a:pt x="1550077" y="4411628"/>
                  <a:pt x="1521460" y="4461354"/>
                  <a:pt x="1473145" y="4474370"/>
                </a:cubicBezTo>
                <a:cubicBezTo>
                  <a:pt x="1441971" y="4482685"/>
                  <a:pt x="1408732" y="4473770"/>
                  <a:pt x="1385900" y="4450976"/>
                </a:cubicBezTo>
                <a:cubicBezTo>
                  <a:pt x="1350548" y="4415675"/>
                  <a:pt x="1350495" y="4358390"/>
                  <a:pt x="1385809" y="4323038"/>
                </a:cubicBezTo>
                <a:cubicBezTo>
                  <a:pt x="1403459" y="4305355"/>
                  <a:pt x="1426602" y="4296504"/>
                  <a:pt x="1449753" y="4296486"/>
                </a:cubicBezTo>
                <a:close/>
                <a:moveTo>
                  <a:pt x="1858167" y="4269762"/>
                </a:moveTo>
                <a:cubicBezTo>
                  <a:pt x="1888236" y="4269607"/>
                  <a:pt x="1918363" y="4280922"/>
                  <a:pt x="1941425" y="4303742"/>
                </a:cubicBezTo>
                <a:cubicBezTo>
                  <a:pt x="1956229" y="4318390"/>
                  <a:pt x="1966868" y="4336706"/>
                  <a:pt x="1972260" y="4356824"/>
                </a:cubicBezTo>
                <a:cubicBezTo>
                  <a:pt x="1989061" y="4419500"/>
                  <a:pt x="1951881" y="4483939"/>
                  <a:pt x="1889205" y="4500741"/>
                </a:cubicBezTo>
                <a:cubicBezTo>
                  <a:pt x="1848866" y="4511549"/>
                  <a:pt x="1805810" y="4500139"/>
                  <a:pt x="1776136" y="4470767"/>
                </a:cubicBezTo>
                <a:cubicBezTo>
                  <a:pt x="1730014" y="4425127"/>
                  <a:pt x="1729623" y="4350727"/>
                  <a:pt x="1775262" y="4304605"/>
                </a:cubicBezTo>
                <a:cubicBezTo>
                  <a:pt x="1798088" y="4281543"/>
                  <a:pt x="1828098" y="4269917"/>
                  <a:pt x="1858167" y="4269762"/>
                </a:cubicBezTo>
                <a:close/>
                <a:moveTo>
                  <a:pt x="4717891" y="4269626"/>
                </a:moveTo>
                <a:cubicBezTo>
                  <a:pt x="4747961" y="4269520"/>
                  <a:pt x="4778072" y="4280885"/>
                  <a:pt x="4801094" y="4303744"/>
                </a:cubicBezTo>
                <a:cubicBezTo>
                  <a:pt x="4815950" y="4318496"/>
                  <a:pt x="4826603" y="4336955"/>
                  <a:pt x="4831930" y="4357203"/>
                </a:cubicBezTo>
                <a:cubicBezTo>
                  <a:pt x="4848458" y="4419959"/>
                  <a:pt x="4810977" y="4484228"/>
                  <a:pt x="4748222" y="4500742"/>
                </a:cubicBezTo>
                <a:cubicBezTo>
                  <a:pt x="4707948" y="4511343"/>
                  <a:pt x="4665076" y="4499841"/>
                  <a:pt x="4635519" y="4470494"/>
                </a:cubicBezTo>
                <a:cubicBezTo>
                  <a:pt x="4589475" y="4424775"/>
                  <a:pt x="4589214" y="4350376"/>
                  <a:pt x="4634932" y="4304332"/>
                </a:cubicBezTo>
                <a:cubicBezTo>
                  <a:pt x="4657791" y="4281309"/>
                  <a:pt x="4687820" y="4269733"/>
                  <a:pt x="4717891" y="4269626"/>
                </a:cubicBezTo>
                <a:close/>
                <a:moveTo>
                  <a:pt x="3475504" y="4181551"/>
                </a:moveTo>
                <a:cubicBezTo>
                  <a:pt x="3475477" y="4195245"/>
                  <a:pt x="3473988" y="4208901"/>
                  <a:pt x="3471065" y="4222282"/>
                </a:cubicBezTo>
                <a:lnTo>
                  <a:pt x="3471065" y="4222543"/>
                </a:lnTo>
                <a:cubicBezTo>
                  <a:pt x="3486287" y="4220623"/>
                  <a:pt x="3501705" y="4220807"/>
                  <a:pt x="3516887" y="4223065"/>
                </a:cubicBezTo>
                <a:cubicBezTo>
                  <a:pt x="3513767" y="4209449"/>
                  <a:pt x="3512240" y="4195519"/>
                  <a:pt x="3512319" y="4181551"/>
                </a:cubicBezTo>
                <a:cubicBezTo>
                  <a:pt x="3500073" y="4182725"/>
                  <a:pt x="3487749" y="4182725"/>
                  <a:pt x="3475504" y="4181551"/>
                </a:cubicBezTo>
                <a:close/>
                <a:moveTo>
                  <a:pt x="3063753" y="4180898"/>
                </a:moveTo>
                <a:cubicBezTo>
                  <a:pt x="3063740" y="4194814"/>
                  <a:pt x="3062213" y="4208691"/>
                  <a:pt x="3059183" y="4222282"/>
                </a:cubicBezTo>
                <a:lnTo>
                  <a:pt x="3059183" y="4223065"/>
                </a:lnTo>
                <a:cubicBezTo>
                  <a:pt x="3074327" y="4220519"/>
                  <a:pt x="3089732" y="4219997"/>
                  <a:pt x="3105006" y="4221499"/>
                </a:cubicBezTo>
                <a:cubicBezTo>
                  <a:pt x="3102003" y="4208182"/>
                  <a:pt x="3100503" y="4194553"/>
                  <a:pt x="3100568" y="4180898"/>
                </a:cubicBezTo>
                <a:cubicBezTo>
                  <a:pt x="3088322" y="4181942"/>
                  <a:pt x="3075999" y="4181942"/>
                  <a:pt x="3063753" y="4180898"/>
                </a:cubicBezTo>
                <a:close/>
                <a:moveTo>
                  <a:pt x="2638817" y="4172282"/>
                </a:moveTo>
                <a:cubicBezTo>
                  <a:pt x="2640109" y="4194423"/>
                  <a:pt x="2637042" y="4216590"/>
                  <a:pt x="2629809" y="4237555"/>
                </a:cubicBezTo>
                <a:lnTo>
                  <a:pt x="2630462" y="4237555"/>
                </a:lnTo>
                <a:cubicBezTo>
                  <a:pt x="2653452" y="4230689"/>
                  <a:pt x="2677707" y="4229214"/>
                  <a:pt x="2701350" y="4233248"/>
                </a:cubicBezTo>
                <a:cubicBezTo>
                  <a:pt x="2696023" y="4214097"/>
                  <a:pt x="2693909" y="4194214"/>
                  <a:pt x="2695084" y="4174370"/>
                </a:cubicBezTo>
                <a:cubicBezTo>
                  <a:pt x="2676323" y="4176368"/>
                  <a:pt x="2657381" y="4175662"/>
                  <a:pt x="2638817" y="4172282"/>
                </a:cubicBezTo>
                <a:close/>
                <a:moveTo>
                  <a:pt x="3936602" y="4171498"/>
                </a:moveTo>
                <a:cubicBezTo>
                  <a:pt x="3918155" y="4175075"/>
                  <a:pt x="3899290" y="4175963"/>
                  <a:pt x="3880597" y="4174109"/>
                </a:cubicBezTo>
                <a:cubicBezTo>
                  <a:pt x="3881471" y="4194031"/>
                  <a:pt x="3879082" y="4213966"/>
                  <a:pt x="3873547" y="4233117"/>
                </a:cubicBezTo>
                <a:lnTo>
                  <a:pt x="3873547" y="4233378"/>
                </a:lnTo>
                <a:cubicBezTo>
                  <a:pt x="3897372" y="4228953"/>
                  <a:pt x="3921915" y="4230115"/>
                  <a:pt x="3945217" y="4236773"/>
                </a:cubicBezTo>
                <a:cubicBezTo>
                  <a:pt x="3938011" y="4215807"/>
                  <a:pt x="3935087" y="4193613"/>
                  <a:pt x="3936602" y="4171498"/>
                </a:cubicBezTo>
                <a:close/>
                <a:moveTo>
                  <a:pt x="428475" y="4162768"/>
                </a:moveTo>
                <a:cubicBezTo>
                  <a:pt x="433588" y="4162769"/>
                  <a:pt x="438699" y="4164721"/>
                  <a:pt x="442595" y="4168624"/>
                </a:cubicBezTo>
                <a:cubicBezTo>
                  <a:pt x="445075" y="4171119"/>
                  <a:pt x="446865" y="4174213"/>
                  <a:pt x="447764" y="4177619"/>
                </a:cubicBezTo>
                <a:cubicBezTo>
                  <a:pt x="450598" y="4188273"/>
                  <a:pt x="444253" y="4199212"/>
                  <a:pt x="433586" y="4202045"/>
                </a:cubicBezTo>
                <a:cubicBezTo>
                  <a:pt x="426707" y="4203873"/>
                  <a:pt x="419370" y="4201902"/>
                  <a:pt x="414331" y="4196850"/>
                </a:cubicBezTo>
                <a:cubicBezTo>
                  <a:pt x="406537" y="4189055"/>
                  <a:pt x="406537" y="4176405"/>
                  <a:pt x="414344" y="4168611"/>
                </a:cubicBezTo>
                <a:cubicBezTo>
                  <a:pt x="418248" y="4164715"/>
                  <a:pt x="423362" y="4162766"/>
                  <a:pt x="428475" y="4162768"/>
                </a:cubicBezTo>
                <a:close/>
                <a:moveTo>
                  <a:pt x="5746411" y="4128085"/>
                </a:moveTo>
                <a:cubicBezTo>
                  <a:pt x="5767733" y="4130985"/>
                  <a:pt x="5786297" y="4146286"/>
                  <a:pt x="5792289" y="4168365"/>
                </a:cubicBezTo>
                <a:cubicBezTo>
                  <a:pt x="5800280" y="4197804"/>
                  <a:pt x="5782890" y="4228131"/>
                  <a:pt x="5753450" y="4236120"/>
                </a:cubicBezTo>
                <a:cubicBezTo>
                  <a:pt x="5743986" y="4238692"/>
                  <a:pt x="5733999" y="4238692"/>
                  <a:pt x="5724534" y="4236120"/>
                </a:cubicBezTo>
                <a:cubicBezTo>
                  <a:pt x="5695095" y="4228131"/>
                  <a:pt x="5677705" y="4197804"/>
                  <a:pt x="5685695" y="4168365"/>
                </a:cubicBezTo>
                <a:cubicBezTo>
                  <a:pt x="5690825" y="4149448"/>
                  <a:pt x="5705604" y="4134658"/>
                  <a:pt x="5724534" y="4129527"/>
                </a:cubicBezTo>
                <a:cubicBezTo>
                  <a:pt x="5731890" y="4127529"/>
                  <a:pt x="5739304" y="4127118"/>
                  <a:pt x="5746411" y="4128085"/>
                </a:cubicBezTo>
                <a:close/>
                <a:moveTo>
                  <a:pt x="836959" y="4127534"/>
                </a:moveTo>
                <a:cubicBezTo>
                  <a:pt x="851091" y="4127528"/>
                  <a:pt x="865226" y="4132912"/>
                  <a:pt x="876016" y="4143689"/>
                </a:cubicBezTo>
                <a:cubicBezTo>
                  <a:pt x="882896" y="4150569"/>
                  <a:pt x="887845" y="4159134"/>
                  <a:pt x="890352" y="4168533"/>
                </a:cubicBezTo>
                <a:cubicBezTo>
                  <a:pt x="898210" y="4198011"/>
                  <a:pt x="880677" y="4228259"/>
                  <a:pt x="851213" y="4236118"/>
                </a:cubicBezTo>
                <a:cubicBezTo>
                  <a:pt x="832192" y="4241182"/>
                  <a:pt x="811892" y="4235739"/>
                  <a:pt x="797962" y="4221822"/>
                </a:cubicBezTo>
                <a:cubicBezTo>
                  <a:pt x="776382" y="4200269"/>
                  <a:pt x="776369" y="4165308"/>
                  <a:pt x="797923" y="4143729"/>
                </a:cubicBezTo>
                <a:cubicBezTo>
                  <a:pt x="808699" y="4132939"/>
                  <a:pt x="822828" y="4127541"/>
                  <a:pt x="836959" y="4127534"/>
                </a:cubicBezTo>
                <a:close/>
                <a:moveTo>
                  <a:pt x="5342358" y="4097179"/>
                </a:moveTo>
                <a:cubicBezTo>
                  <a:pt x="5375717" y="4101807"/>
                  <a:pt x="5404701" y="4125827"/>
                  <a:pt x="5413982" y="4160400"/>
                </a:cubicBezTo>
                <a:cubicBezTo>
                  <a:pt x="5426359" y="4206496"/>
                  <a:pt x="5399022" y="4253899"/>
                  <a:pt x="5352925" y="4266274"/>
                </a:cubicBezTo>
                <a:cubicBezTo>
                  <a:pt x="5338251" y="4270217"/>
                  <a:pt x="5322795" y="4270217"/>
                  <a:pt x="5308108" y="4266274"/>
                </a:cubicBezTo>
                <a:cubicBezTo>
                  <a:pt x="5262012" y="4253899"/>
                  <a:pt x="5234674" y="4206496"/>
                  <a:pt x="5247050" y="4160400"/>
                </a:cubicBezTo>
                <a:cubicBezTo>
                  <a:pt x="5255053" y="4130609"/>
                  <a:pt x="5278317" y="4107332"/>
                  <a:pt x="5308108" y="4099342"/>
                </a:cubicBezTo>
                <a:cubicBezTo>
                  <a:pt x="5319632" y="4096248"/>
                  <a:pt x="5331238" y="4095636"/>
                  <a:pt x="5342358" y="4097179"/>
                </a:cubicBezTo>
                <a:close/>
                <a:moveTo>
                  <a:pt x="1245471" y="4096273"/>
                </a:moveTo>
                <a:cubicBezTo>
                  <a:pt x="1267588" y="4096288"/>
                  <a:pt x="1289699" y="4104741"/>
                  <a:pt x="1306565" y="4121627"/>
                </a:cubicBezTo>
                <a:cubicBezTo>
                  <a:pt x="1317362" y="4132436"/>
                  <a:pt x="1325104" y="4145923"/>
                  <a:pt x="1328994" y="4160713"/>
                </a:cubicBezTo>
                <a:cubicBezTo>
                  <a:pt x="1341136" y="4206863"/>
                  <a:pt x="1313563" y="4254135"/>
                  <a:pt x="1267401" y="4266276"/>
                </a:cubicBezTo>
                <a:cubicBezTo>
                  <a:pt x="1237662" y="4274095"/>
                  <a:pt x="1205991" y="4265531"/>
                  <a:pt x="1184255" y="4243769"/>
                </a:cubicBezTo>
                <a:cubicBezTo>
                  <a:pt x="1150534" y="4209996"/>
                  <a:pt x="1150573" y="4155270"/>
                  <a:pt x="1184347" y="4121549"/>
                </a:cubicBezTo>
                <a:cubicBezTo>
                  <a:pt x="1201233" y="4104682"/>
                  <a:pt x="1223355" y="4096258"/>
                  <a:pt x="1245471" y="4096273"/>
                </a:cubicBezTo>
                <a:close/>
                <a:moveTo>
                  <a:pt x="4922084" y="4063420"/>
                </a:moveTo>
                <a:cubicBezTo>
                  <a:pt x="4952623" y="4063430"/>
                  <a:pt x="4983158" y="4075088"/>
                  <a:pt x="5006448" y="4098391"/>
                </a:cubicBezTo>
                <a:cubicBezTo>
                  <a:pt x="5021252" y="4113195"/>
                  <a:pt x="5031891" y="4131642"/>
                  <a:pt x="5037309" y="4151863"/>
                </a:cubicBezTo>
                <a:cubicBezTo>
                  <a:pt x="5054359" y="4215520"/>
                  <a:pt x="5016579" y="4280950"/>
                  <a:pt x="4952922" y="4298000"/>
                </a:cubicBezTo>
                <a:cubicBezTo>
                  <a:pt x="4911735" y="4309031"/>
                  <a:pt x="4867792" y="4297242"/>
                  <a:pt x="4837661" y="4267086"/>
                </a:cubicBezTo>
                <a:cubicBezTo>
                  <a:pt x="4791068" y="4220480"/>
                  <a:pt x="4791094" y="4144931"/>
                  <a:pt x="4837700" y="4098339"/>
                </a:cubicBezTo>
                <a:cubicBezTo>
                  <a:pt x="4861004" y="4075048"/>
                  <a:pt x="4891546" y="4063410"/>
                  <a:pt x="4922084" y="4063420"/>
                </a:cubicBezTo>
                <a:close/>
                <a:moveTo>
                  <a:pt x="1654057" y="4063419"/>
                </a:moveTo>
                <a:cubicBezTo>
                  <a:pt x="1684595" y="4063429"/>
                  <a:pt x="1715131" y="4075087"/>
                  <a:pt x="1738420" y="4098390"/>
                </a:cubicBezTo>
                <a:cubicBezTo>
                  <a:pt x="1753224" y="4113194"/>
                  <a:pt x="1763864" y="4131641"/>
                  <a:pt x="1769283" y="4151862"/>
                </a:cubicBezTo>
                <a:cubicBezTo>
                  <a:pt x="1786332" y="4215519"/>
                  <a:pt x="1748550" y="4280949"/>
                  <a:pt x="1684896" y="4297999"/>
                </a:cubicBezTo>
                <a:cubicBezTo>
                  <a:pt x="1643707" y="4309030"/>
                  <a:pt x="1599764" y="4297241"/>
                  <a:pt x="1569633" y="4267085"/>
                </a:cubicBezTo>
                <a:cubicBezTo>
                  <a:pt x="1523041" y="4220479"/>
                  <a:pt x="1523068" y="4144930"/>
                  <a:pt x="1569673" y="4098338"/>
                </a:cubicBezTo>
                <a:cubicBezTo>
                  <a:pt x="1592976" y="4075047"/>
                  <a:pt x="1623518" y="4063409"/>
                  <a:pt x="1654057" y="4063419"/>
                </a:cubicBezTo>
                <a:close/>
                <a:moveTo>
                  <a:pt x="3696653" y="3979200"/>
                </a:moveTo>
                <a:lnTo>
                  <a:pt x="3695641" y="3998413"/>
                </a:lnTo>
                <a:lnTo>
                  <a:pt x="3695478" y="3998390"/>
                </a:lnTo>
                <a:lnTo>
                  <a:pt x="3695608" y="3999043"/>
                </a:lnTo>
                <a:lnTo>
                  <a:pt x="3695641" y="3998413"/>
                </a:lnTo>
                <a:lnTo>
                  <a:pt x="3705008" y="3999695"/>
                </a:lnTo>
                <a:cubicBezTo>
                  <a:pt x="3703833" y="3992907"/>
                  <a:pt x="3703833" y="3986119"/>
                  <a:pt x="3703833" y="3979200"/>
                </a:cubicBezTo>
                <a:close/>
                <a:moveTo>
                  <a:pt x="2872369" y="3977633"/>
                </a:moveTo>
                <a:cubicBezTo>
                  <a:pt x="2872369" y="3984814"/>
                  <a:pt x="2871846" y="3991210"/>
                  <a:pt x="2871193" y="3997868"/>
                </a:cubicBezTo>
                <a:lnTo>
                  <a:pt x="2880593" y="3997477"/>
                </a:lnTo>
                <a:cubicBezTo>
                  <a:pt x="2879419" y="3990687"/>
                  <a:pt x="2879419" y="3984291"/>
                  <a:pt x="2879419" y="3977633"/>
                </a:cubicBezTo>
                <a:close/>
                <a:moveTo>
                  <a:pt x="2441297" y="3975805"/>
                </a:moveTo>
                <a:cubicBezTo>
                  <a:pt x="2441310" y="3989604"/>
                  <a:pt x="2439729" y="4003364"/>
                  <a:pt x="2436597" y="4016797"/>
                </a:cubicBezTo>
                <a:lnTo>
                  <a:pt x="2436597" y="4017581"/>
                </a:lnTo>
                <a:cubicBezTo>
                  <a:pt x="2451322" y="4014226"/>
                  <a:pt x="2466414" y="4012829"/>
                  <a:pt x="2481505" y="4013404"/>
                </a:cubicBezTo>
                <a:cubicBezTo>
                  <a:pt x="2479234" y="4001523"/>
                  <a:pt x="2478138" y="3989460"/>
                  <a:pt x="2478242" y="3977371"/>
                </a:cubicBezTo>
                <a:cubicBezTo>
                  <a:pt x="2465905" y="3977908"/>
                  <a:pt x="2453543" y="3977386"/>
                  <a:pt x="2441297" y="3975805"/>
                </a:cubicBezTo>
                <a:close/>
                <a:moveTo>
                  <a:pt x="4135166" y="3975544"/>
                </a:moveTo>
                <a:cubicBezTo>
                  <a:pt x="4122947" y="3977489"/>
                  <a:pt x="4110584" y="3978273"/>
                  <a:pt x="4098221" y="3977895"/>
                </a:cubicBezTo>
                <a:cubicBezTo>
                  <a:pt x="4098195" y="3989944"/>
                  <a:pt x="4097059" y="4001955"/>
                  <a:pt x="4094827" y="4013795"/>
                </a:cubicBezTo>
                <a:lnTo>
                  <a:pt x="4094435" y="4014317"/>
                </a:lnTo>
                <a:cubicBezTo>
                  <a:pt x="4109487" y="4013090"/>
                  <a:pt x="4124644" y="4013926"/>
                  <a:pt x="4139474" y="4016797"/>
                </a:cubicBezTo>
                <a:cubicBezTo>
                  <a:pt x="4136380" y="4003273"/>
                  <a:pt x="4134931" y="3989421"/>
                  <a:pt x="4135166" y="3975544"/>
                </a:cubicBezTo>
                <a:close/>
                <a:moveTo>
                  <a:pt x="216146" y="3970439"/>
                </a:moveTo>
                <a:cubicBezTo>
                  <a:pt x="220571" y="3966092"/>
                  <a:pt x="227673" y="3966157"/>
                  <a:pt x="232020" y="3970583"/>
                </a:cubicBezTo>
                <a:cubicBezTo>
                  <a:pt x="233456" y="3971993"/>
                  <a:pt x="234488" y="3973768"/>
                  <a:pt x="234998" y="3975714"/>
                </a:cubicBezTo>
                <a:cubicBezTo>
                  <a:pt x="236538" y="3981640"/>
                  <a:pt x="232987" y="3987711"/>
                  <a:pt x="227060" y="3989251"/>
                </a:cubicBezTo>
                <a:cubicBezTo>
                  <a:pt x="223117" y="3990360"/>
                  <a:pt x="218874" y="3989238"/>
                  <a:pt x="215989" y="3986314"/>
                </a:cubicBezTo>
                <a:cubicBezTo>
                  <a:pt x="211655" y="3981888"/>
                  <a:pt x="211720" y="3974773"/>
                  <a:pt x="216146" y="3970439"/>
                </a:cubicBezTo>
                <a:close/>
                <a:moveTo>
                  <a:pt x="2000303" y="3939905"/>
                </a:moveTo>
                <a:cubicBezTo>
                  <a:pt x="2011726" y="3983089"/>
                  <a:pt x="2003200" y="4029135"/>
                  <a:pt x="1977066" y="4065362"/>
                </a:cubicBezTo>
                <a:lnTo>
                  <a:pt x="1977326" y="4065362"/>
                </a:lnTo>
                <a:cubicBezTo>
                  <a:pt x="2014180" y="4038939"/>
                  <a:pt x="2061204" y="4031133"/>
                  <a:pt x="2104611" y="4044213"/>
                </a:cubicBezTo>
                <a:cubicBezTo>
                  <a:pt x="2092223" y="4013638"/>
                  <a:pt x="2088867" y="3980153"/>
                  <a:pt x="2094950" y="3947737"/>
                </a:cubicBezTo>
                <a:cubicBezTo>
                  <a:pt x="2063292" y="3954055"/>
                  <a:pt x="2030498" y="3951341"/>
                  <a:pt x="2000303" y="3939905"/>
                </a:cubicBezTo>
                <a:close/>
                <a:moveTo>
                  <a:pt x="4575115" y="3939643"/>
                </a:moveTo>
                <a:cubicBezTo>
                  <a:pt x="4569763" y="3941602"/>
                  <a:pt x="4564540" y="3943691"/>
                  <a:pt x="4558796" y="3945257"/>
                </a:cubicBezTo>
                <a:cubicBezTo>
                  <a:pt x="4533235" y="3952097"/>
                  <a:pt x="4506473" y="3953116"/>
                  <a:pt x="4480467" y="3948260"/>
                </a:cubicBezTo>
                <a:cubicBezTo>
                  <a:pt x="4486080" y="3980596"/>
                  <a:pt x="4482608" y="4013861"/>
                  <a:pt x="4470415" y="4044344"/>
                </a:cubicBezTo>
                <a:lnTo>
                  <a:pt x="4471068" y="4044344"/>
                </a:lnTo>
                <a:cubicBezTo>
                  <a:pt x="4514711" y="4030753"/>
                  <a:pt x="4562217" y="4038755"/>
                  <a:pt x="4599006" y="4065884"/>
                </a:cubicBezTo>
                <a:cubicBezTo>
                  <a:pt x="4572139" y="4029930"/>
                  <a:pt x="4563327" y="3983599"/>
                  <a:pt x="4575115" y="3940296"/>
                </a:cubicBezTo>
                <a:cubicBezTo>
                  <a:pt x="4575181" y="3940087"/>
                  <a:pt x="4575181" y="3939853"/>
                  <a:pt x="4575115" y="3939643"/>
                </a:cubicBezTo>
                <a:close/>
                <a:moveTo>
                  <a:pt x="5949869" y="3930895"/>
                </a:moveTo>
                <a:cubicBezTo>
                  <a:pt x="5968416" y="3933455"/>
                  <a:pt x="5984535" y="3946792"/>
                  <a:pt x="5989704" y="3966013"/>
                </a:cubicBezTo>
                <a:cubicBezTo>
                  <a:pt x="5996597" y="3991640"/>
                  <a:pt x="5981428" y="4017997"/>
                  <a:pt x="5955801" y="4024891"/>
                </a:cubicBezTo>
                <a:cubicBezTo>
                  <a:pt x="5947616" y="4027097"/>
                  <a:pt x="5939012" y="4027097"/>
                  <a:pt x="5930827" y="4024891"/>
                </a:cubicBezTo>
                <a:cubicBezTo>
                  <a:pt x="5905201" y="4017997"/>
                  <a:pt x="5890030" y="3991640"/>
                  <a:pt x="5896924" y="3966013"/>
                </a:cubicBezTo>
                <a:cubicBezTo>
                  <a:pt x="5901375" y="3949472"/>
                  <a:pt x="5914286" y="3936560"/>
                  <a:pt x="5930827" y="3932108"/>
                </a:cubicBezTo>
                <a:cubicBezTo>
                  <a:pt x="5937234" y="3930385"/>
                  <a:pt x="5943686" y="3930041"/>
                  <a:pt x="5949869" y="3930895"/>
                </a:cubicBezTo>
                <a:close/>
                <a:moveTo>
                  <a:pt x="632633" y="3930431"/>
                </a:moveTo>
                <a:cubicBezTo>
                  <a:pt x="644929" y="3930420"/>
                  <a:pt x="657230" y="3935100"/>
                  <a:pt x="666617" y="3944474"/>
                </a:cubicBezTo>
                <a:cubicBezTo>
                  <a:pt x="672609" y="3950453"/>
                  <a:pt x="676917" y="3957907"/>
                  <a:pt x="679097" y="3966080"/>
                </a:cubicBezTo>
                <a:cubicBezTo>
                  <a:pt x="685938" y="3991719"/>
                  <a:pt x="670715" y="4018050"/>
                  <a:pt x="645076" y="4024892"/>
                </a:cubicBezTo>
                <a:cubicBezTo>
                  <a:pt x="628522" y="4029317"/>
                  <a:pt x="610872" y="4024578"/>
                  <a:pt x="598744" y="4012476"/>
                </a:cubicBezTo>
                <a:cubicBezTo>
                  <a:pt x="579959" y="3993743"/>
                  <a:pt x="579932" y="3963312"/>
                  <a:pt x="598679" y="3944539"/>
                </a:cubicBezTo>
                <a:cubicBezTo>
                  <a:pt x="608046" y="3935146"/>
                  <a:pt x="620337" y="3930443"/>
                  <a:pt x="632633" y="3930431"/>
                </a:cubicBezTo>
                <a:close/>
                <a:moveTo>
                  <a:pt x="5546198" y="3896734"/>
                </a:moveTo>
                <a:cubicBezTo>
                  <a:pt x="5578042" y="3901172"/>
                  <a:pt x="5605704" y="3924120"/>
                  <a:pt x="5614546" y="3957136"/>
                </a:cubicBezTo>
                <a:cubicBezTo>
                  <a:pt x="5626334" y="4001156"/>
                  <a:pt x="5600212" y="4046392"/>
                  <a:pt x="5556191" y="4058180"/>
                </a:cubicBezTo>
                <a:cubicBezTo>
                  <a:pt x="5542209" y="4061927"/>
                  <a:pt x="5527484" y="4061927"/>
                  <a:pt x="5513502" y="4058180"/>
                </a:cubicBezTo>
                <a:cubicBezTo>
                  <a:pt x="5469480" y="4046392"/>
                  <a:pt x="5443358" y="4001156"/>
                  <a:pt x="5455147" y="3957136"/>
                </a:cubicBezTo>
                <a:cubicBezTo>
                  <a:pt x="5462770" y="3928663"/>
                  <a:pt x="5485016" y="3906417"/>
                  <a:pt x="5513502" y="3898780"/>
                </a:cubicBezTo>
                <a:cubicBezTo>
                  <a:pt x="5524504" y="3895833"/>
                  <a:pt x="5535583" y="3895255"/>
                  <a:pt x="5546198" y="3896734"/>
                </a:cubicBezTo>
                <a:close/>
                <a:moveTo>
                  <a:pt x="1041184" y="3895999"/>
                </a:moveTo>
                <a:cubicBezTo>
                  <a:pt x="1062300" y="3896009"/>
                  <a:pt x="1083413" y="3904074"/>
                  <a:pt x="1099516" y="3920190"/>
                </a:cubicBezTo>
                <a:cubicBezTo>
                  <a:pt x="1109725" y="3930412"/>
                  <a:pt x="1117076" y="3943128"/>
                  <a:pt x="1120822" y="3957083"/>
                </a:cubicBezTo>
                <a:cubicBezTo>
                  <a:pt x="1132663" y="4001079"/>
                  <a:pt x="1106579" y="4046352"/>
                  <a:pt x="1062571" y="4058180"/>
                </a:cubicBezTo>
                <a:cubicBezTo>
                  <a:pt x="1034072" y="4065843"/>
                  <a:pt x="1003641" y="4057697"/>
                  <a:pt x="982780" y="4036823"/>
                </a:cubicBezTo>
                <a:cubicBezTo>
                  <a:pt x="950572" y="4004577"/>
                  <a:pt x="950599" y="3952345"/>
                  <a:pt x="982831" y="3920137"/>
                </a:cubicBezTo>
                <a:cubicBezTo>
                  <a:pt x="998948" y="3904034"/>
                  <a:pt x="1020068" y="3895989"/>
                  <a:pt x="1041184" y="3895999"/>
                </a:cubicBezTo>
                <a:close/>
                <a:moveTo>
                  <a:pt x="5142517" y="3863330"/>
                </a:moveTo>
                <a:cubicBezTo>
                  <a:pt x="5187355" y="3869629"/>
                  <a:pt x="5226261" y="3901986"/>
                  <a:pt x="5238656" y="3948494"/>
                </a:cubicBezTo>
                <a:cubicBezTo>
                  <a:pt x="5255183" y="4010492"/>
                  <a:pt x="5218330" y="4074160"/>
                  <a:pt x="5156319" y="4090688"/>
                </a:cubicBezTo>
                <a:cubicBezTo>
                  <a:pt x="5136671" y="4095923"/>
                  <a:pt x="5116006" y="4095910"/>
                  <a:pt x="5096358" y="4090662"/>
                </a:cubicBezTo>
                <a:cubicBezTo>
                  <a:pt x="5034374" y="4074069"/>
                  <a:pt x="4997572" y="4010375"/>
                  <a:pt x="5014152" y="3948390"/>
                </a:cubicBezTo>
                <a:cubicBezTo>
                  <a:pt x="5024896" y="3908220"/>
                  <a:pt x="5056293" y="3876862"/>
                  <a:pt x="5096463" y="3866157"/>
                </a:cubicBezTo>
                <a:cubicBezTo>
                  <a:pt x="5111966" y="3862025"/>
                  <a:pt x="5127571" y="3861230"/>
                  <a:pt x="5142517" y="3863330"/>
                </a:cubicBezTo>
                <a:close/>
                <a:moveTo>
                  <a:pt x="1449611" y="3862240"/>
                </a:moveTo>
                <a:cubicBezTo>
                  <a:pt x="1479347" y="3862250"/>
                  <a:pt x="1509079" y="3873605"/>
                  <a:pt x="1531761" y="3896301"/>
                </a:cubicBezTo>
                <a:cubicBezTo>
                  <a:pt x="1546201" y="3910739"/>
                  <a:pt x="1556566" y="3928742"/>
                  <a:pt x="1561841" y="3948468"/>
                </a:cubicBezTo>
                <a:cubicBezTo>
                  <a:pt x="1578382" y="4010465"/>
                  <a:pt x="1541540" y="4074134"/>
                  <a:pt x="1479542" y="4090688"/>
                </a:cubicBezTo>
                <a:cubicBezTo>
                  <a:pt x="1439464" y="4101393"/>
                  <a:pt x="1396710" y="4089905"/>
                  <a:pt x="1367388" y="4060557"/>
                </a:cubicBezTo>
                <a:cubicBezTo>
                  <a:pt x="1322035" y="4015165"/>
                  <a:pt x="1322062" y="3941601"/>
                  <a:pt x="1367440" y="3896249"/>
                </a:cubicBezTo>
                <a:cubicBezTo>
                  <a:pt x="1390136" y="3873566"/>
                  <a:pt x="1419875" y="3862231"/>
                  <a:pt x="1449611" y="3862240"/>
                </a:cubicBezTo>
                <a:close/>
                <a:moveTo>
                  <a:pt x="4336994" y="3771758"/>
                </a:moveTo>
                <a:cubicBezTo>
                  <a:pt x="4327960" y="3773051"/>
                  <a:pt x="4318835" y="3773704"/>
                  <a:pt x="4309710" y="3773715"/>
                </a:cubicBezTo>
                <a:cubicBezTo>
                  <a:pt x="4309684" y="3783638"/>
                  <a:pt x="4308952" y="3793533"/>
                  <a:pt x="4307491" y="3803351"/>
                </a:cubicBezTo>
                <a:lnTo>
                  <a:pt x="4307099" y="3803873"/>
                </a:lnTo>
                <a:cubicBezTo>
                  <a:pt x="4318065" y="3803546"/>
                  <a:pt x="4329043" y="3804290"/>
                  <a:pt x="4339867" y="3806092"/>
                </a:cubicBezTo>
                <a:cubicBezTo>
                  <a:pt x="4337778" y="3794773"/>
                  <a:pt x="4336824" y="3783272"/>
                  <a:pt x="4336994" y="3771758"/>
                </a:cubicBezTo>
                <a:close/>
                <a:moveTo>
                  <a:pt x="2239337" y="3771758"/>
                </a:moveTo>
                <a:cubicBezTo>
                  <a:pt x="2239416" y="3783285"/>
                  <a:pt x="2238320" y="3794786"/>
                  <a:pt x="2236074" y="3806092"/>
                </a:cubicBezTo>
                <a:lnTo>
                  <a:pt x="2236074" y="3806875"/>
                </a:lnTo>
                <a:cubicBezTo>
                  <a:pt x="2246766" y="3804617"/>
                  <a:pt x="2257654" y="3803390"/>
                  <a:pt x="2268580" y="3803220"/>
                </a:cubicBezTo>
                <a:cubicBezTo>
                  <a:pt x="2267210" y="3793363"/>
                  <a:pt x="2266557" y="3783416"/>
                  <a:pt x="2266623" y="3773455"/>
                </a:cubicBezTo>
                <a:cubicBezTo>
                  <a:pt x="2257496" y="3773481"/>
                  <a:pt x="2248385" y="3772907"/>
                  <a:pt x="2239337" y="3771758"/>
                </a:cubicBezTo>
                <a:close/>
                <a:moveTo>
                  <a:pt x="428508" y="3735849"/>
                </a:moveTo>
                <a:cubicBezTo>
                  <a:pt x="438332" y="3735846"/>
                  <a:pt x="448156" y="3739590"/>
                  <a:pt x="455649" y="3747083"/>
                </a:cubicBezTo>
                <a:cubicBezTo>
                  <a:pt x="460428" y="3751862"/>
                  <a:pt x="463861" y="3757802"/>
                  <a:pt x="465597" y="3764328"/>
                </a:cubicBezTo>
                <a:cubicBezTo>
                  <a:pt x="471067" y="3784812"/>
                  <a:pt x="458900" y="3805844"/>
                  <a:pt x="438417" y="3811313"/>
                </a:cubicBezTo>
                <a:cubicBezTo>
                  <a:pt x="425180" y="3814851"/>
                  <a:pt x="411067" y="3811065"/>
                  <a:pt x="401380" y="3801379"/>
                </a:cubicBezTo>
                <a:cubicBezTo>
                  <a:pt x="386393" y="3786391"/>
                  <a:pt x="386381" y="3762097"/>
                  <a:pt x="401367" y="3747096"/>
                </a:cubicBezTo>
                <a:cubicBezTo>
                  <a:pt x="408861" y="3739603"/>
                  <a:pt x="418685" y="3735853"/>
                  <a:pt x="428508" y="3735849"/>
                </a:cubicBezTo>
                <a:close/>
                <a:moveTo>
                  <a:pt x="1790642" y="3729199"/>
                </a:moveTo>
                <a:cubicBezTo>
                  <a:pt x="1805420" y="3775309"/>
                  <a:pt x="1796099" y="3825740"/>
                  <a:pt x="1765837" y="3863533"/>
                </a:cubicBezTo>
                <a:lnTo>
                  <a:pt x="1766098" y="3863533"/>
                </a:lnTo>
                <a:cubicBezTo>
                  <a:pt x="1803057" y="3834095"/>
                  <a:pt x="1851778" y="3823925"/>
                  <a:pt x="1897431" y="3836118"/>
                </a:cubicBezTo>
                <a:cubicBezTo>
                  <a:pt x="1885877" y="3805361"/>
                  <a:pt x="1883253" y="3771966"/>
                  <a:pt x="1889859" y="3739773"/>
                </a:cubicBezTo>
                <a:cubicBezTo>
                  <a:pt x="1856477" y="3746275"/>
                  <a:pt x="1821908" y="3742581"/>
                  <a:pt x="1790642" y="3729199"/>
                </a:cubicBezTo>
                <a:close/>
                <a:moveTo>
                  <a:pt x="4786343" y="3728807"/>
                </a:moveTo>
                <a:cubicBezTo>
                  <a:pt x="4778641" y="3732136"/>
                  <a:pt x="4770691" y="3734878"/>
                  <a:pt x="4762583" y="3737031"/>
                </a:cubicBezTo>
                <a:cubicBezTo>
                  <a:pt x="4737988" y="3743729"/>
                  <a:pt x="4712205" y="3744852"/>
                  <a:pt x="4687127" y="3740295"/>
                </a:cubicBezTo>
                <a:cubicBezTo>
                  <a:pt x="4693302" y="3772411"/>
                  <a:pt x="4690508" y="3805622"/>
                  <a:pt x="4679032" y="3836249"/>
                </a:cubicBezTo>
                <a:cubicBezTo>
                  <a:pt x="4725011" y="3823650"/>
                  <a:pt x="4774255" y="3834212"/>
                  <a:pt x="4811017" y="3864578"/>
                </a:cubicBezTo>
                <a:cubicBezTo>
                  <a:pt x="4781604" y="3829147"/>
                  <a:pt x="4771356" y="3781562"/>
                  <a:pt x="4783602" y="3737162"/>
                </a:cubicBezTo>
                <a:cubicBezTo>
                  <a:pt x="4784385" y="3734291"/>
                  <a:pt x="4785430" y="3731549"/>
                  <a:pt x="4786343" y="3728807"/>
                </a:cubicBezTo>
                <a:close/>
                <a:moveTo>
                  <a:pt x="5749131" y="3701321"/>
                </a:moveTo>
                <a:cubicBezTo>
                  <a:pt x="5777553" y="3705262"/>
                  <a:pt x="5802251" y="3725725"/>
                  <a:pt x="5810161" y="3755177"/>
                </a:cubicBezTo>
                <a:cubicBezTo>
                  <a:pt x="5820711" y="3794446"/>
                  <a:pt x="5797421" y="3834837"/>
                  <a:pt x="5758151" y="3845386"/>
                </a:cubicBezTo>
                <a:cubicBezTo>
                  <a:pt x="5745645" y="3848741"/>
                  <a:pt x="5732459" y="3848741"/>
                  <a:pt x="5719953" y="3845386"/>
                </a:cubicBezTo>
                <a:cubicBezTo>
                  <a:pt x="5680684" y="3834837"/>
                  <a:pt x="5657394" y="3794446"/>
                  <a:pt x="5667942" y="3755177"/>
                </a:cubicBezTo>
                <a:cubicBezTo>
                  <a:pt x="5674756" y="3729798"/>
                  <a:pt x="5694574" y="3709980"/>
                  <a:pt x="5719953" y="3703166"/>
                </a:cubicBezTo>
                <a:cubicBezTo>
                  <a:pt x="5729770" y="3700529"/>
                  <a:pt x="5739658" y="3700007"/>
                  <a:pt x="5749131" y="3701321"/>
                </a:cubicBezTo>
                <a:close/>
                <a:moveTo>
                  <a:pt x="836967" y="3700420"/>
                </a:moveTo>
                <a:cubicBezTo>
                  <a:pt x="855844" y="3700464"/>
                  <a:pt x="874705" y="3707709"/>
                  <a:pt x="889072" y="3722148"/>
                </a:cubicBezTo>
                <a:cubicBezTo>
                  <a:pt x="898131" y="3731247"/>
                  <a:pt x="904646" y="3742539"/>
                  <a:pt x="908002" y="3754929"/>
                </a:cubicBezTo>
                <a:cubicBezTo>
                  <a:pt x="918628" y="3794263"/>
                  <a:pt x="895364" y="3834759"/>
                  <a:pt x="856043" y="3845386"/>
                </a:cubicBezTo>
                <a:cubicBezTo>
                  <a:pt x="830494" y="3852292"/>
                  <a:pt x="803196" y="3844982"/>
                  <a:pt x="784516" y="3826221"/>
                </a:cubicBezTo>
                <a:cubicBezTo>
                  <a:pt x="755781" y="3797344"/>
                  <a:pt x="755885" y="3750647"/>
                  <a:pt x="784764" y="3721900"/>
                </a:cubicBezTo>
                <a:cubicBezTo>
                  <a:pt x="799196" y="3707533"/>
                  <a:pt x="818090" y="3700376"/>
                  <a:pt x="836967" y="3700420"/>
                </a:cubicBezTo>
                <a:close/>
                <a:moveTo>
                  <a:pt x="5346478" y="3664621"/>
                </a:moveTo>
                <a:cubicBezTo>
                  <a:pt x="5389142" y="3670701"/>
                  <a:pt x="5426113" y="3701570"/>
                  <a:pt x="5437823" y="3745856"/>
                </a:cubicBezTo>
                <a:cubicBezTo>
                  <a:pt x="5453437" y="3804890"/>
                  <a:pt x="5418228" y="3865412"/>
                  <a:pt x="5359193" y="3881025"/>
                </a:cubicBezTo>
                <a:cubicBezTo>
                  <a:pt x="5340590" y="3885947"/>
                  <a:pt x="5321035" y="3885921"/>
                  <a:pt x="5302444" y="3880973"/>
                </a:cubicBezTo>
                <a:cubicBezTo>
                  <a:pt x="5243435" y="3865242"/>
                  <a:pt x="5208344" y="3804655"/>
                  <a:pt x="5224076" y="3745646"/>
                </a:cubicBezTo>
                <a:cubicBezTo>
                  <a:pt x="5234298" y="3707305"/>
                  <a:pt x="5264284" y="3677369"/>
                  <a:pt x="5302640" y="3667226"/>
                </a:cubicBezTo>
                <a:cubicBezTo>
                  <a:pt x="5317402" y="3663323"/>
                  <a:pt x="5332256" y="3662595"/>
                  <a:pt x="5346478" y="3664621"/>
                </a:cubicBezTo>
                <a:close/>
                <a:moveTo>
                  <a:pt x="1245487" y="3663642"/>
                </a:moveTo>
                <a:cubicBezTo>
                  <a:pt x="1273785" y="3663647"/>
                  <a:pt x="1302082" y="3674446"/>
                  <a:pt x="1323668" y="3696039"/>
                </a:cubicBezTo>
                <a:cubicBezTo>
                  <a:pt x="1337388" y="3709772"/>
                  <a:pt x="1347258" y="3726861"/>
                  <a:pt x="1352284" y="3745622"/>
                </a:cubicBezTo>
                <a:cubicBezTo>
                  <a:pt x="1368068" y="3804616"/>
                  <a:pt x="1333054" y="3865230"/>
                  <a:pt x="1274059" y="3881027"/>
                </a:cubicBezTo>
                <a:cubicBezTo>
                  <a:pt x="1235901" y="3891235"/>
                  <a:pt x="1195195" y="3880322"/>
                  <a:pt x="1167258" y="3852384"/>
                </a:cubicBezTo>
                <a:cubicBezTo>
                  <a:pt x="1124085" y="3809198"/>
                  <a:pt x="1124098" y="3739185"/>
                  <a:pt x="1167297" y="3696013"/>
                </a:cubicBezTo>
                <a:cubicBezTo>
                  <a:pt x="1188889" y="3674427"/>
                  <a:pt x="1217189" y="3663637"/>
                  <a:pt x="1245487" y="3663642"/>
                </a:cubicBezTo>
                <a:close/>
                <a:moveTo>
                  <a:pt x="2031112" y="3566535"/>
                </a:moveTo>
                <a:cubicBezTo>
                  <a:pt x="2031230" y="3578180"/>
                  <a:pt x="2030225" y="3589812"/>
                  <a:pt x="2028110" y="3601261"/>
                </a:cubicBezTo>
                <a:cubicBezTo>
                  <a:pt x="2039964" y="3598846"/>
                  <a:pt x="2052039" y="3597671"/>
                  <a:pt x="2064141" y="3597737"/>
                </a:cubicBezTo>
                <a:cubicBezTo>
                  <a:pt x="2062901" y="3588128"/>
                  <a:pt x="2062379" y="3578441"/>
                  <a:pt x="2062575" y="3568755"/>
                </a:cubicBezTo>
                <a:cubicBezTo>
                  <a:pt x="2052039" y="3568820"/>
                  <a:pt x="2041531" y="3568076"/>
                  <a:pt x="2031112" y="3566535"/>
                </a:cubicBezTo>
                <a:close/>
                <a:moveTo>
                  <a:pt x="4545089" y="3566274"/>
                </a:moveTo>
                <a:cubicBezTo>
                  <a:pt x="4534737" y="3568024"/>
                  <a:pt x="4524253" y="3568937"/>
                  <a:pt x="4513757" y="3569016"/>
                </a:cubicBezTo>
                <a:lnTo>
                  <a:pt x="4511843" y="3597104"/>
                </a:lnTo>
                <a:lnTo>
                  <a:pt x="4511669" y="3597084"/>
                </a:lnTo>
                <a:lnTo>
                  <a:pt x="4511800" y="3597737"/>
                </a:lnTo>
                <a:lnTo>
                  <a:pt x="4511843" y="3597104"/>
                </a:lnTo>
                <a:lnTo>
                  <a:pt x="4547700" y="3601261"/>
                </a:lnTo>
                <a:cubicBezTo>
                  <a:pt x="4545651" y="3589720"/>
                  <a:pt x="4544775" y="3577997"/>
                  <a:pt x="4545089" y="3566274"/>
                </a:cubicBezTo>
                <a:close/>
                <a:moveTo>
                  <a:pt x="224139" y="3543651"/>
                </a:moveTo>
                <a:cubicBezTo>
                  <a:pt x="230819" y="3543874"/>
                  <a:pt x="237411" y="3546645"/>
                  <a:pt x="242333" y="3551913"/>
                </a:cubicBezTo>
                <a:cubicBezTo>
                  <a:pt x="245062" y="3554837"/>
                  <a:pt x="247084" y="3558336"/>
                  <a:pt x="248247" y="3562161"/>
                </a:cubicBezTo>
                <a:cubicBezTo>
                  <a:pt x="252437" y="3575960"/>
                  <a:pt x="244644" y="3590542"/>
                  <a:pt x="230845" y="3594732"/>
                </a:cubicBezTo>
                <a:cubicBezTo>
                  <a:pt x="221327" y="3597618"/>
                  <a:pt x="210988" y="3594850"/>
                  <a:pt x="204199" y="3587579"/>
                </a:cubicBezTo>
                <a:cubicBezTo>
                  <a:pt x="194343" y="3577056"/>
                  <a:pt x="194891" y="3560529"/>
                  <a:pt x="205426" y="3550673"/>
                </a:cubicBezTo>
                <a:cubicBezTo>
                  <a:pt x="210694" y="3545751"/>
                  <a:pt x="217460" y="3543427"/>
                  <a:pt x="224139" y="3543651"/>
                </a:cubicBezTo>
                <a:close/>
                <a:moveTo>
                  <a:pt x="5952557" y="3506357"/>
                </a:moveTo>
                <a:cubicBezTo>
                  <a:pt x="5977284" y="3509896"/>
                  <a:pt x="5998702" y="3527807"/>
                  <a:pt x="6005477" y="3553479"/>
                </a:cubicBezTo>
                <a:cubicBezTo>
                  <a:pt x="6014512" y="3587709"/>
                  <a:pt x="5994080" y="3622775"/>
                  <a:pt x="5959850" y="3631808"/>
                </a:cubicBezTo>
                <a:cubicBezTo>
                  <a:pt x="5949132" y="3634641"/>
                  <a:pt x="5937867" y="3634641"/>
                  <a:pt x="5927148" y="3631808"/>
                </a:cubicBezTo>
                <a:cubicBezTo>
                  <a:pt x="5892917" y="3622775"/>
                  <a:pt x="5872486" y="3587709"/>
                  <a:pt x="5881520" y="3553479"/>
                </a:cubicBezTo>
                <a:cubicBezTo>
                  <a:pt x="5887408" y="3531168"/>
                  <a:pt x="5904837" y="3513740"/>
                  <a:pt x="5927148" y="3507852"/>
                </a:cubicBezTo>
                <a:cubicBezTo>
                  <a:pt x="5935706" y="3505594"/>
                  <a:pt x="5944315" y="3505177"/>
                  <a:pt x="5952557" y="3506357"/>
                </a:cubicBezTo>
                <a:close/>
                <a:moveTo>
                  <a:pt x="632667" y="3505813"/>
                </a:moveTo>
                <a:cubicBezTo>
                  <a:pt x="649070" y="3505829"/>
                  <a:pt x="665468" y="3512102"/>
                  <a:pt x="677974" y="3524628"/>
                </a:cubicBezTo>
                <a:cubicBezTo>
                  <a:pt x="685899" y="3532566"/>
                  <a:pt x="691590" y="3542435"/>
                  <a:pt x="694501" y="3553257"/>
                </a:cubicBezTo>
                <a:cubicBezTo>
                  <a:pt x="703706" y="3587449"/>
                  <a:pt x="683445" y="3622618"/>
                  <a:pt x="649254" y="3631810"/>
                </a:cubicBezTo>
                <a:cubicBezTo>
                  <a:pt x="627098" y="3637762"/>
                  <a:pt x="603443" y="3631431"/>
                  <a:pt x="587228" y="3615190"/>
                </a:cubicBezTo>
                <a:cubicBezTo>
                  <a:pt x="562229" y="3590138"/>
                  <a:pt x="562268" y="3549550"/>
                  <a:pt x="587320" y="3524536"/>
                </a:cubicBezTo>
                <a:cubicBezTo>
                  <a:pt x="599853" y="3512037"/>
                  <a:pt x="616263" y="3505796"/>
                  <a:pt x="632667" y="3505813"/>
                </a:cubicBezTo>
                <a:close/>
                <a:moveTo>
                  <a:pt x="5548835" y="3469978"/>
                </a:moveTo>
                <a:cubicBezTo>
                  <a:pt x="5587779" y="3475438"/>
                  <a:pt x="5621588" y="3503534"/>
                  <a:pt x="5632368" y="3543922"/>
                </a:cubicBezTo>
                <a:cubicBezTo>
                  <a:pt x="5646741" y="3597774"/>
                  <a:pt x="5614744" y="3653073"/>
                  <a:pt x="5560892" y="3667448"/>
                </a:cubicBezTo>
                <a:cubicBezTo>
                  <a:pt x="5543804" y="3672003"/>
                  <a:pt x="5525813" y="3672003"/>
                  <a:pt x="5508738" y="3667421"/>
                </a:cubicBezTo>
                <a:cubicBezTo>
                  <a:pt x="5454900" y="3652982"/>
                  <a:pt x="5422967" y="3597656"/>
                  <a:pt x="5437393" y="3543818"/>
                </a:cubicBezTo>
                <a:cubicBezTo>
                  <a:pt x="5446741" y="3508961"/>
                  <a:pt x="5473973" y="3481755"/>
                  <a:pt x="5508842" y="3472447"/>
                </a:cubicBezTo>
                <a:cubicBezTo>
                  <a:pt x="5522302" y="3468853"/>
                  <a:pt x="5535854" y="3468158"/>
                  <a:pt x="5548835" y="3469978"/>
                </a:cubicBezTo>
                <a:close/>
                <a:moveTo>
                  <a:pt x="1041233" y="3469055"/>
                </a:moveTo>
                <a:cubicBezTo>
                  <a:pt x="1067059" y="3469070"/>
                  <a:pt x="1092878" y="3478937"/>
                  <a:pt x="1112571" y="3498650"/>
                </a:cubicBezTo>
                <a:cubicBezTo>
                  <a:pt x="1125078" y="3511169"/>
                  <a:pt x="1134085" y="3526770"/>
                  <a:pt x="1138654" y="3543872"/>
                </a:cubicBezTo>
                <a:cubicBezTo>
                  <a:pt x="1153068" y="3597710"/>
                  <a:pt x="1121109" y="3653038"/>
                  <a:pt x="1067271" y="3667450"/>
                </a:cubicBezTo>
                <a:cubicBezTo>
                  <a:pt x="1032427" y="3676772"/>
                  <a:pt x="995260" y="3666797"/>
                  <a:pt x="969777" y="3641288"/>
                </a:cubicBezTo>
                <a:cubicBezTo>
                  <a:pt x="930390" y="3601850"/>
                  <a:pt x="930429" y="3537958"/>
                  <a:pt x="969855" y="3498571"/>
                </a:cubicBezTo>
                <a:cubicBezTo>
                  <a:pt x="989574" y="3478878"/>
                  <a:pt x="1015407" y="3469041"/>
                  <a:pt x="1041233" y="3469055"/>
                </a:cubicBezTo>
                <a:close/>
                <a:moveTo>
                  <a:pt x="12357" y="3357786"/>
                </a:moveTo>
                <a:cubicBezTo>
                  <a:pt x="16745" y="3353400"/>
                  <a:pt x="23847" y="3353400"/>
                  <a:pt x="28233" y="3357786"/>
                </a:cubicBezTo>
                <a:cubicBezTo>
                  <a:pt x="29642" y="3359196"/>
                  <a:pt x="30648" y="3360945"/>
                  <a:pt x="31157" y="3362877"/>
                </a:cubicBezTo>
                <a:cubicBezTo>
                  <a:pt x="32724" y="3368870"/>
                  <a:pt x="29133" y="3375019"/>
                  <a:pt x="23141" y="3376585"/>
                </a:cubicBezTo>
                <a:cubicBezTo>
                  <a:pt x="19277" y="3377590"/>
                  <a:pt x="15178" y="3376481"/>
                  <a:pt x="12357" y="3373661"/>
                </a:cubicBezTo>
                <a:cubicBezTo>
                  <a:pt x="7971" y="3369274"/>
                  <a:pt x="7971" y="3362172"/>
                  <a:pt x="12357" y="3357786"/>
                </a:cubicBezTo>
                <a:close/>
                <a:moveTo>
                  <a:pt x="4755273" y="3350738"/>
                </a:moveTo>
                <a:cubicBezTo>
                  <a:pt x="4742400" y="3353480"/>
                  <a:pt x="4729280" y="3354929"/>
                  <a:pt x="4716109" y="3355046"/>
                </a:cubicBezTo>
                <a:lnTo>
                  <a:pt x="4713779" y="3397085"/>
                </a:lnTo>
                <a:lnTo>
                  <a:pt x="4713757" y="3397083"/>
                </a:lnTo>
                <a:lnTo>
                  <a:pt x="4713757" y="3397475"/>
                </a:lnTo>
                <a:lnTo>
                  <a:pt x="4713779" y="3397085"/>
                </a:lnTo>
                <a:lnTo>
                  <a:pt x="4758406" y="3402044"/>
                </a:lnTo>
                <a:cubicBezTo>
                  <a:pt x="4754660" y="3385216"/>
                  <a:pt x="4753601" y="3367892"/>
                  <a:pt x="4755273" y="3350738"/>
                </a:cubicBezTo>
                <a:close/>
                <a:moveTo>
                  <a:pt x="1820408" y="3350738"/>
                </a:moveTo>
                <a:cubicBezTo>
                  <a:pt x="1821804" y="3367932"/>
                  <a:pt x="1820563" y="3385229"/>
                  <a:pt x="1816751" y="3402044"/>
                </a:cubicBezTo>
                <a:cubicBezTo>
                  <a:pt x="1831504" y="3398506"/>
                  <a:pt x="1846634" y="3396835"/>
                  <a:pt x="1861791" y="3397083"/>
                </a:cubicBezTo>
                <a:cubicBezTo>
                  <a:pt x="1859689" y="3382958"/>
                  <a:pt x="1859167" y="3368637"/>
                  <a:pt x="1860225" y="3354393"/>
                </a:cubicBezTo>
                <a:cubicBezTo>
                  <a:pt x="1846857" y="3354576"/>
                  <a:pt x="1833514" y="3353349"/>
                  <a:pt x="1820408" y="3350738"/>
                </a:cubicBezTo>
                <a:close/>
                <a:moveTo>
                  <a:pt x="428398" y="3314383"/>
                </a:moveTo>
                <a:cubicBezTo>
                  <a:pt x="441528" y="3314399"/>
                  <a:pt x="454651" y="3319425"/>
                  <a:pt x="464658" y="3329458"/>
                </a:cubicBezTo>
                <a:cubicBezTo>
                  <a:pt x="470989" y="3335803"/>
                  <a:pt x="475546" y="3343687"/>
                  <a:pt x="477870" y="3352344"/>
                </a:cubicBezTo>
                <a:cubicBezTo>
                  <a:pt x="485245" y="3379706"/>
                  <a:pt x="469044" y="3407852"/>
                  <a:pt x="441681" y="3415228"/>
                </a:cubicBezTo>
                <a:cubicBezTo>
                  <a:pt x="423939" y="3420007"/>
                  <a:pt x="404984" y="3414928"/>
                  <a:pt x="392008" y="3401925"/>
                </a:cubicBezTo>
                <a:cubicBezTo>
                  <a:pt x="371994" y="3381860"/>
                  <a:pt x="372034" y="3349379"/>
                  <a:pt x="392100" y="3329367"/>
                </a:cubicBezTo>
                <a:cubicBezTo>
                  <a:pt x="402132" y="3319360"/>
                  <a:pt x="415268" y="3314367"/>
                  <a:pt x="428398" y="3314383"/>
                </a:cubicBezTo>
                <a:close/>
                <a:moveTo>
                  <a:pt x="5751391" y="3276073"/>
                </a:moveTo>
                <a:cubicBezTo>
                  <a:pt x="5786310" y="3280920"/>
                  <a:pt x="5816654" y="3306063"/>
                  <a:pt x="5826376" y="3342251"/>
                </a:cubicBezTo>
                <a:cubicBezTo>
                  <a:pt x="5839327" y="3390502"/>
                  <a:pt x="5810710" y="3440136"/>
                  <a:pt x="5762459" y="3453087"/>
                </a:cubicBezTo>
                <a:cubicBezTo>
                  <a:pt x="5747094" y="3457212"/>
                  <a:pt x="5730906" y="3457212"/>
                  <a:pt x="5715541" y="3453087"/>
                </a:cubicBezTo>
                <a:cubicBezTo>
                  <a:pt x="5667276" y="3440136"/>
                  <a:pt x="5638673" y="3390502"/>
                  <a:pt x="5651624" y="3342251"/>
                </a:cubicBezTo>
                <a:cubicBezTo>
                  <a:pt x="5659991" y="3311064"/>
                  <a:pt x="5684352" y="3286703"/>
                  <a:pt x="5715541" y="3278335"/>
                </a:cubicBezTo>
                <a:cubicBezTo>
                  <a:pt x="5727603" y="3275098"/>
                  <a:pt x="5739751" y="3274458"/>
                  <a:pt x="5751391" y="3276073"/>
                </a:cubicBezTo>
                <a:close/>
                <a:moveTo>
                  <a:pt x="836957" y="3275203"/>
                </a:moveTo>
                <a:cubicBezTo>
                  <a:pt x="860110" y="3275185"/>
                  <a:pt x="883269" y="3284001"/>
                  <a:pt x="900951" y="3301651"/>
                </a:cubicBezTo>
                <a:cubicBezTo>
                  <a:pt x="912114" y="3312852"/>
                  <a:pt x="920142" y="3326769"/>
                  <a:pt x="924255" y="3342030"/>
                </a:cubicBezTo>
                <a:cubicBezTo>
                  <a:pt x="937283" y="3390345"/>
                  <a:pt x="908667" y="3440072"/>
                  <a:pt x="860350" y="3453087"/>
                </a:cubicBezTo>
                <a:cubicBezTo>
                  <a:pt x="829176" y="3461403"/>
                  <a:pt x="795938" y="3452487"/>
                  <a:pt x="773105" y="3429693"/>
                </a:cubicBezTo>
                <a:cubicBezTo>
                  <a:pt x="737752" y="3394393"/>
                  <a:pt x="737700" y="3337108"/>
                  <a:pt x="773000" y="3301756"/>
                </a:cubicBezTo>
                <a:cubicBezTo>
                  <a:pt x="790658" y="3284072"/>
                  <a:pt x="813804" y="3275221"/>
                  <a:pt x="836957" y="3275203"/>
                </a:cubicBezTo>
                <a:close/>
                <a:moveTo>
                  <a:pt x="5348551" y="3237894"/>
                </a:moveTo>
                <a:cubicBezTo>
                  <a:pt x="5398326" y="3244887"/>
                  <a:pt x="5441525" y="3280813"/>
                  <a:pt x="5455291" y="3332432"/>
                </a:cubicBezTo>
                <a:cubicBezTo>
                  <a:pt x="5473647" y="3401257"/>
                  <a:pt x="5432719" y="3471937"/>
                  <a:pt x="5363894" y="3490292"/>
                </a:cubicBezTo>
                <a:cubicBezTo>
                  <a:pt x="5342079" y="3496115"/>
                  <a:pt x="5319129" y="3496102"/>
                  <a:pt x="5297327" y="3490266"/>
                </a:cubicBezTo>
                <a:cubicBezTo>
                  <a:pt x="5228515" y="3471859"/>
                  <a:pt x="5187653" y="3401140"/>
                  <a:pt x="5206060" y="3332327"/>
                </a:cubicBezTo>
                <a:cubicBezTo>
                  <a:pt x="5217992" y="3287746"/>
                  <a:pt x="5252835" y="3252928"/>
                  <a:pt x="5297432" y="3241035"/>
                </a:cubicBezTo>
                <a:cubicBezTo>
                  <a:pt x="5314638" y="3236446"/>
                  <a:pt x="5331960" y="3235562"/>
                  <a:pt x="5348551" y="3237894"/>
                </a:cubicBezTo>
                <a:close/>
                <a:moveTo>
                  <a:pt x="1245392" y="3237113"/>
                </a:moveTo>
                <a:cubicBezTo>
                  <a:pt x="1278401" y="3237113"/>
                  <a:pt x="1311410" y="3249705"/>
                  <a:pt x="1336593" y="3274887"/>
                </a:cubicBezTo>
                <a:cubicBezTo>
                  <a:pt x="1352612" y="3290906"/>
                  <a:pt x="1364125" y="3310854"/>
                  <a:pt x="1369987" y="3332721"/>
                </a:cubicBezTo>
                <a:cubicBezTo>
                  <a:pt x="1388408" y="3401533"/>
                  <a:pt x="1347571" y="3472251"/>
                  <a:pt x="1278759" y="3490685"/>
                </a:cubicBezTo>
                <a:cubicBezTo>
                  <a:pt x="1234256" y="3502603"/>
                  <a:pt x="1186776" y="3489875"/>
                  <a:pt x="1154190" y="3457303"/>
                </a:cubicBezTo>
                <a:cubicBezTo>
                  <a:pt x="1103811" y="3406925"/>
                  <a:pt x="1103811" y="3325267"/>
                  <a:pt x="1154190" y="3274887"/>
                </a:cubicBezTo>
                <a:cubicBezTo>
                  <a:pt x="1179374" y="3249705"/>
                  <a:pt x="1212383" y="3237113"/>
                  <a:pt x="1245392" y="3237113"/>
                </a:cubicBezTo>
                <a:close/>
                <a:moveTo>
                  <a:pt x="4524461" y="3161573"/>
                </a:moveTo>
                <a:cubicBezTo>
                  <a:pt x="4520807" y="3162226"/>
                  <a:pt x="4517021" y="3162226"/>
                  <a:pt x="4513366" y="3162226"/>
                </a:cubicBezTo>
                <a:lnTo>
                  <a:pt x="4513366" y="3163793"/>
                </a:lnTo>
                <a:lnTo>
                  <a:pt x="4524332" y="3163793"/>
                </a:lnTo>
                <a:lnTo>
                  <a:pt x="4524593" y="3163140"/>
                </a:lnTo>
                <a:cubicBezTo>
                  <a:pt x="4524593" y="3162487"/>
                  <a:pt x="4524723" y="3161573"/>
                  <a:pt x="4524461" y="3161573"/>
                </a:cubicBezTo>
                <a:close/>
                <a:moveTo>
                  <a:pt x="2051739" y="3160529"/>
                </a:moveTo>
                <a:lnTo>
                  <a:pt x="2051870" y="3162095"/>
                </a:lnTo>
                <a:cubicBezTo>
                  <a:pt x="2055525" y="3162095"/>
                  <a:pt x="2059181" y="3162095"/>
                  <a:pt x="2062835" y="3162095"/>
                </a:cubicBezTo>
                <a:cubicBezTo>
                  <a:pt x="2062835" y="3161573"/>
                  <a:pt x="2062835" y="3160529"/>
                  <a:pt x="2062835" y="3160529"/>
                </a:cubicBezTo>
                <a:cubicBezTo>
                  <a:pt x="2059050" y="3160529"/>
                  <a:pt x="2055395" y="3160529"/>
                  <a:pt x="2051739" y="3160529"/>
                </a:cubicBezTo>
                <a:close/>
                <a:moveTo>
                  <a:pt x="4975509" y="3129849"/>
                </a:moveTo>
                <a:lnTo>
                  <a:pt x="4968719" y="3131939"/>
                </a:lnTo>
                <a:lnTo>
                  <a:pt x="4968719" y="3131286"/>
                </a:lnTo>
                <a:cubicBezTo>
                  <a:pt x="4949438" y="3136573"/>
                  <a:pt x="4929411" y="3138648"/>
                  <a:pt x="4909451" y="3137421"/>
                </a:cubicBezTo>
                <a:cubicBezTo>
                  <a:pt x="4912075" y="3158205"/>
                  <a:pt x="4911278" y="3179288"/>
                  <a:pt x="4907101" y="3199824"/>
                </a:cubicBezTo>
                <a:cubicBezTo>
                  <a:pt x="4931461" y="3197526"/>
                  <a:pt x="4956030" y="3200646"/>
                  <a:pt x="4979033" y="3208962"/>
                </a:cubicBezTo>
                <a:cubicBezTo>
                  <a:pt x="4970900" y="3183362"/>
                  <a:pt x="4969686" y="3156064"/>
                  <a:pt x="4975509" y="3129849"/>
                </a:cubicBezTo>
                <a:close/>
                <a:moveTo>
                  <a:pt x="1600954" y="3129458"/>
                </a:moveTo>
                <a:cubicBezTo>
                  <a:pt x="1606346" y="3155803"/>
                  <a:pt x="1604857" y="3183100"/>
                  <a:pt x="1596646" y="3208701"/>
                </a:cubicBezTo>
                <a:cubicBezTo>
                  <a:pt x="1619610" y="3200346"/>
                  <a:pt x="1644101" y="3197056"/>
                  <a:pt x="1668449" y="3199041"/>
                </a:cubicBezTo>
                <a:cubicBezTo>
                  <a:pt x="1664231" y="3178505"/>
                  <a:pt x="1663474" y="3157422"/>
                  <a:pt x="1666228" y="3136639"/>
                </a:cubicBezTo>
                <a:cubicBezTo>
                  <a:pt x="1644218" y="3138453"/>
                  <a:pt x="1622051" y="3136012"/>
                  <a:pt x="1600954" y="3129458"/>
                </a:cubicBezTo>
                <a:close/>
                <a:moveTo>
                  <a:pt x="224119" y="3124710"/>
                </a:moveTo>
                <a:cubicBezTo>
                  <a:pt x="233540" y="3124699"/>
                  <a:pt x="242966" y="3128282"/>
                  <a:pt x="250166" y="3135462"/>
                </a:cubicBezTo>
                <a:cubicBezTo>
                  <a:pt x="254748" y="3140031"/>
                  <a:pt x="258038" y="3145723"/>
                  <a:pt x="259721" y="3151976"/>
                </a:cubicBezTo>
                <a:cubicBezTo>
                  <a:pt x="264996" y="3171611"/>
                  <a:pt x="253352" y="3191806"/>
                  <a:pt x="233717" y="3197081"/>
                </a:cubicBezTo>
                <a:cubicBezTo>
                  <a:pt x="221028" y="3200489"/>
                  <a:pt x="207476" y="3196873"/>
                  <a:pt x="198168" y="3187590"/>
                </a:cubicBezTo>
                <a:cubicBezTo>
                  <a:pt x="183769" y="3173230"/>
                  <a:pt x="183743" y="3149927"/>
                  <a:pt x="198103" y="3135527"/>
                </a:cubicBezTo>
                <a:cubicBezTo>
                  <a:pt x="205283" y="3128328"/>
                  <a:pt x="214699" y="3124721"/>
                  <a:pt x="224119" y="3124710"/>
                </a:cubicBezTo>
                <a:close/>
                <a:moveTo>
                  <a:pt x="5953671" y="3086766"/>
                </a:moveTo>
                <a:cubicBezTo>
                  <a:pt x="5982746" y="3090804"/>
                  <a:pt x="6008003" y="3111747"/>
                  <a:pt x="6016091" y="3141885"/>
                </a:cubicBezTo>
                <a:cubicBezTo>
                  <a:pt x="6026874" y="3182067"/>
                  <a:pt x="6003037" y="3223373"/>
                  <a:pt x="5962853" y="3234157"/>
                </a:cubicBezTo>
                <a:cubicBezTo>
                  <a:pt x="5950098" y="3237576"/>
                  <a:pt x="5936678" y="3237590"/>
                  <a:pt x="5923922" y="3234183"/>
                </a:cubicBezTo>
                <a:cubicBezTo>
                  <a:pt x="5883726" y="3223465"/>
                  <a:pt x="5859836" y="3182185"/>
                  <a:pt x="5870554" y="3141990"/>
                </a:cubicBezTo>
                <a:cubicBezTo>
                  <a:pt x="5877499" y="3115958"/>
                  <a:pt x="5897799" y="3095631"/>
                  <a:pt x="5923818" y="3088647"/>
                </a:cubicBezTo>
                <a:cubicBezTo>
                  <a:pt x="5933864" y="3085951"/>
                  <a:pt x="5943980" y="3085419"/>
                  <a:pt x="5953671" y="3086766"/>
                </a:cubicBezTo>
                <a:close/>
                <a:moveTo>
                  <a:pt x="632693" y="3086073"/>
                </a:moveTo>
                <a:cubicBezTo>
                  <a:pt x="651971" y="3086089"/>
                  <a:pt x="671244" y="3093459"/>
                  <a:pt x="685936" y="3108178"/>
                </a:cubicBezTo>
                <a:cubicBezTo>
                  <a:pt x="695258" y="3117525"/>
                  <a:pt x="701968" y="3129144"/>
                  <a:pt x="705389" y="3141899"/>
                </a:cubicBezTo>
                <a:cubicBezTo>
                  <a:pt x="716159" y="3182081"/>
                  <a:pt x="692307" y="3223387"/>
                  <a:pt x="652124" y="3234157"/>
                </a:cubicBezTo>
                <a:cubicBezTo>
                  <a:pt x="626106" y="3241129"/>
                  <a:pt x="598352" y="3233675"/>
                  <a:pt x="579318" y="3214614"/>
                </a:cubicBezTo>
                <a:cubicBezTo>
                  <a:pt x="549930" y="3185175"/>
                  <a:pt x="549970" y="3137486"/>
                  <a:pt x="579409" y="3108086"/>
                </a:cubicBezTo>
                <a:cubicBezTo>
                  <a:pt x="594128" y="3093393"/>
                  <a:pt x="613414" y="3086056"/>
                  <a:pt x="632693" y="3086073"/>
                </a:cubicBezTo>
                <a:close/>
                <a:moveTo>
                  <a:pt x="5550421" y="3046524"/>
                </a:moveTo>
                <a:cubicBezTo>
                  <a:pt x="5595228" y="3052674"/>
                  <a:pt x="5634197" y="3084874"/>
                  <a:pt x="5646730" y="3131285"/>
                </a:cubicBezTo>
                <a:cubicBezTo>
                  <a:pt x="5663440" y="3193165"/>
                  <a:pt x="5626821" y="3256872"/>
                  <a:pt x="5564941" y="3273583"/>
                </a:cubicBezTo>
                <a:cubicBezTo>
                  <a:pt x="5545123" y="3278935"/>
                  <a:pt x="5524249" y="3278935"/>
                  <a:pt x="5504431" y="3273583"/>
                </a:cubicBezTo>
                <a:cubicBezTo>
                  <a:pt x="5442551" y="3256872"/>
                  <a:pt x="5405931" y="3193165"/>
                  <a:pt x="5422642" y="3131285"/>
                </a:cubicBezTo>
                <a:cubicBezTo>
                  <a:pt x="5433412" y="3091402"/>
                  <a:pt x="5464562" y="3060253"/>
                  <a:pt x="5504431" y="3049496"/>
                </a:cubicBezTo>
                <a:cubicBezTo>
                  <a:pt x="5519901" y="3045318"/>
                  <a:pt x="5535485" y="3044474"/>
                  <a:pt x="5550421" y="3046524"/>
                </a:cubicBezTo>
                <a:close/>
                <a:moveTo>
                  <a:pt x="1041198" y="3045096"/>
                </a:moveTo>
                <a:cubicBezTo>
                  <a:pt x="1070899" y="3045087"/>
                  <a:pt x="1100606" y="3056408"/>
                  <a:pt x="1123275" y="3079065"/>
                </a:cubicBezTo>
                <a:cubicBezTo>
                  <a:pt x="1137753" y="3093530"/>
                  <a:pt x="1148145" y="3111572"/>
                  <a:pt x="1153405" y="3131338"/>
                </a:cubicBezTo>
                <a:cubicBezTo>
                  <a:pt x="1169867" y="3193283"/>
                  <a:pt x="1133001" y="3256860"/>
                  <a:pt x="1071056" y="3273322"/>
                </a:cubicBezTo>
                <a:cubicBezTo>
                  <a:pt x="1031082" y="3283948"/>
                  <a:pt x="988457" y="3272500"/>
                  <a:pt x="959202" y="3243257"/>
                </a:cubicBezTo>
                <a:cubicBezTo>
                  <a:pt x="913863" y="3197943"/>
                  <a:pt x="913836" y="3124457"/>
                  <a:pt x="959150" y="3079118"/>
                </a:cubicBezTo>
                <a:cubicBezTo>
                  <a:pt x="981800" y="3056448"/>
                  <a:pt x="1011497" y="3045106"/>
                  <a:pt x="1041198" y="3045096"/>
                </a:cubicBezTo>
                <a:close/>
                <a:moveTo>
                  <a:pt x="4741304" y="2955959"/>
                </a:moveTo>
                <a:cubicBezTo>
                  <a:pt x="4733327" y="2956886"/>
                  <a:pt x="4725311" y="2957369"/>
                  <a:pt x="4717283" y="2957395"/>
                </a:cubicBezTo>
                <a:cubicBezTo>
                  <a:pt x="4717283" y="2961051"/>
                  <a:pt x="4717283" y="2964705"/>
                  <a:pt x="4717283" y="2968492"/>
                </a:cubicBezTo>
                <a:cubicBezTo>
                  <a:pt x="4725612" y="2968388"/>
                  <a:pt x="4733953" y="2968870"/>
                  <a:pt x="4742219" y="2969927"/>
                </a:cubicBezTo>
                <a:lnTo>
                  <a:pt x="4742479" y="2969798"/>
                </a:lnTo>
                <a:cubicBezTo>
                  <a:pt x="4742088" y="2965228"/>
                  <a:pt x="4741826" y="2960528"/>
                  <a:pt x="4741304" y="2955959"/>
                </a:cubicBezTo>
                <a:close/>
                <a:moveTo>
                  <a:pt x="1833722" y="2955698"/>
                </a:moveTo>
                <a:cubicBezTo>
                  <a:pt x="1833722" y="2960528"/>
                  <a:pt x="1833722" y="2965228"/>
                  <a:pt x="1833722" y="2969927"/>
                </a:cubicBezTo>
                <a:cubicBezTo>
                  <a:pt x="1841647" y="2968923"/>
                  <a:pt x="1849623" y="2968401"/>
                  <a:pt x="1857614" y="2968361"/>
                </a:cubicBezTo>
                <a:cubicBezTo>
                  <a:pt x="1857614" y="2964705"/>
                  <a:pt x="1857614" y="2960919"/>
                  <a:pt x="1857614" y="2957264"/>
                </a:cubicBezTo>
                <a:cubicBezTo>
                  <a:pt x="1849623" y="2957277"/>
                  <a:pt x="1841647" y="2956742"/>
                  <a:pt x="1833722" y="2955698"/>
                </a:cubicBezTo>
                <a:close/>
                <a:moveTo>
                  <a:pt x="19922" y="2938806"/>
                </a:moveTo>
                <a:cubicBezTo>
                  <a:pt x="24633" y="2938811"/>
                  <a:pt x="29343" y="2940613"/>
                  <a:pt x="32932" y="2944209"/>
                </a:cubicBezTo>
                <a:cubicBezTo>
                  <a:pt x="35231" y="2946519"/>
                  <a:pt x="36888" y="2949392"/>
                  <a:pt x="37711" y="2952538"/>
                </a:cubicBezTo>
                <a:cubicBezTo>
                  <a:pt x="40296" y="2962382"/>
                  <a:pt x="34408" y="2972434"/>
                  <a:pt x="24577" y="2975019"/>
                </a:cubicBezTo>
                <a:cubicBezTo>
                  <a:pt x="18245" y="2976677"/>
                  <a:pt x="11510" y="2974849"/>
                  <a:pt x="6875" y="2970215"/>
                </a:cubicBezTo>
                <a:cubicBezTo>
                  <a:pt x="-306" y="2963021"/>
                  <a:pt x="-293" y="2951363"/>
                  <a:pt x="6901" y="2944182"/>
                </a:cubicBezTo>
                <a:cubicBezTo>
                  <a:pt x="10498" y="2940593"/>
                  <a:pt x="15210" y="2938801"/>
                  <a:pt x="19922" y="2938806"/>
                </a:cubicBezTo>
                <a:close/>
                <a:moveTo>
                  <a:pt x="428302" y="2898011"/>
                </a:moveTo>
                <a:cubicBezTo>
                  <a:pt x="443470" y="2897958"/>
                  <a:pt x="458659" y="2903693"/>
                  <a:pt x="470271" y="2915227"/>
                </a:cubicBezTo>
                <a:cubicBezTo>
                  <a:pt x="477622" y="2922525"/>
                  <a:pt x="482935" y="2931624"/>
                  <a:pt x="485676" y="2941624"/>
                </a:cubicBezTo>
                <a:cubicBezTo>
                  <a:pt x="494319" y="2973190"/>
                  <a:pt x="475728" y="3005803"/>
                  <a:pt x="444161" y="3014444"/>
                </a:cubicBezTo>
                <a:cubicBezTo>
                  <a:pt x="423692" y="3020044"/>
                  <a:pt x="401798" y="3014287"/>
                  <a:pt x="386746" y="2999340"/>
                </a:cubicBezTo>
                <a:cubicBezTo>
                  <a:pt x="363509" y="2976271"/>
                  <a:pt x="363391" y="2938739"/>
                  <a:pt x="386460" y="2915514"/>
                </a:cubicBezTo>
                <a:cubicBezTo>
                  <a:pt x="397987" y="2903902"/>
                  <a:pt x="413134" y="2898063"/>
                  <a:pt x="428302" y="2898011"/>
                </a:cubicBezTo>
                <a:close/>
                <a:moveTo>
                  <a:pt x="1370406" y="2893949"/>
                </a:moveTo>
                <a:cubicBezTo>
                  <a:pt x="1392885" y="2938662"/>
                  <a:pt x="1389910" y="2991965"/>
                  <a:pt x="1362572" y="3033896"/>
                </a:cubicBezTo>
                <a:cubicBezTo>
                  <a:pt x="1397468" y="3010346"/>
                  <a:pt x="1440379" y="3001821"/>
                  <a:pt x="1481633" y="3010268"/>
                </a:cubicBezTo>
                <a:cubicBezTo>
                  <a:pt x="1471738" y="2978204"/>
                  <a:pt x="1471059" y="2944002"/>
                  <a:pt x="1479674" y="2911573"/>
                </a:cubicBezTo>
                <a:cubicBezTo>
                  <a:pt x="1442311" y="2918935"/>
                  <a:pt x="1403551" y="2912682"/>
                  <a:pt x="1370406" y="2893949"/>
                </a:cubicBezTo>
                <a:close/>
                <a:moveTo>
                  <a:pt x="5206710" y="2893296"/>
                </a:moveTo>
                <a:cubicBezTo>
                  <a:pt x="5194857" y="2899954"/>
                  <a:pt x="5182232" y="2905124"/>
                  <a:pt x="5169111" y="2908701"/>
                </a:cubicBezTo>
                <a:lnTo>
                  <a:pt x="5168198" y="2909354"/>
                </a:lnTo>
                <a:cubicBezTo>
                  <a:pt x="5145143" y="2915280"/>
                  <a:pt x="5121057" y="2915985"/>
                  <a:pt x="5097703" y="2911442"/>
                </a:cubicBezTo>
                <a:cubicBezTo>
                  <a:pt x="5105875" y="2943910"/>
                  <a:pt x="5104974" y="2978009"/>
                  <a:pt x="5095091" y="3010006"/>
                </a:cubicBezTo>
                <a:cubicBezTo>
                  <a:pt x="5136462" y="3000933"/>
                  <a:pt x="5179739" y="3009497"/>
                  <a:pt x="5214543" y="3033636"/>
                </a:cubicBezTo>
                <a:cubicBezTo>
                  <a:pt x="5186344" y="2991847"/>
                  <a:pt x="5183342" y="2937956"/>
                  <a:pt x="5206710" y="2893296"/>
                </a:cubicBezTo>
                <a:close/>
                <a:moveTo>
                  <a:pt x="5752840" y="2858560"/>
                </a:moveTo>
                <a:cubicBezTo>
                  <a:pt x="5791184" y="2863916"/>
                  <a:pt x="5824478" y="2891559"/>
                  <a:pt x="5835112" y="2931310"/>
                </a:cubicBezTo>
                <a:cubicBezTo>
                  <a:pt x="5849290" y="2984313"/>
                  <a:pt x="5817814" y="3038778"/>
                  <a:pt x="5764811" y="3052955"/>
                </a:cubicBezTo>
                <a:cubicBezTo>
                  <a:pt x="5748022" y="3057446"/>
                  <a:pt x="5730359" y="3057459"/>
                  <a:pt x="5713571" y="3052981"/>
                </a:cubicBezTo>
                <a:cubicBezTo>
                  <a:pt x="5660555" y="3038869"/>
                  <a:pt x="5629014" y="2984430"/>
                  <a:pt x="5643139" y="2931415"/>
                </a:cubicBezTo>
                <a:cubicBezTo>
                  <a:pt x="5652291" y="2897055"/>
                  <a:pt x="5679119" y="2870201"/>
                  <a:pt x="5713467" y="2861010"/>
                </a:cubicBezTo>
                <a:cubicBezTo>
                  <a:pt x="5726717" y="2857466"/>
                  <a:pt x="5740059" y="2856775"/>
                  <a:pt x="5752840" y="2858560"/>
                </a:cubicBezTo>
                <a:close/>
                <a:moveTo>
                  <a:pt x="837019" y="2857684"/>
                </a:moveTo>
                <a:cubicBezTo>
                  <a:pt x="862444" y="2857726"/>
                  <a:pt x="887852" y="2867468"/>
                  <a:pt x="907219" y="2886900"/>
                </a:cubicBezTo>
                <a:cubicBezTo>
                  <a:pt x="919451" y="2899184"/>
                  <a:pt x="928263" y="2914445"/>
                  <a:pt x="932780" y="2931181"/>
                </a:cubicBezTo>
                <a:cubicBezTo>
                  <a:pt x="947049" y="2984158"/>
                  <a:pt x="915678" y="3038674"/>
                  <a:pt x="862701" y="3052957"/>
                </a:cubicBezTo>
                <a:cubicBezTo>
                  <a:pt x="828327" y="3062225"/>
                  <a:pt x="791617" y="3052382"/>
                  <a:pt x="766487" y="3027159"/>
                </a:cubicBezTo>
                <a:cubicBezTo>
                  <a:pt x="727753" y="2988296"/>
                  <a:pt x="727858" y="2925398"/>
                  <a:pt x="766721" y="2886665"/>
                </a:cubicBezTo>
                <a:cubicBezTo>
                  <a:pt x="786154" y="2867299"/>
                  <a:pt x="811595" y="2857641"/>
                  <a:pt x="837019" y="2857684"/>
                </a:cubicBezTo>
                <a:close/>
                <a:moveTo>
                  <a:pt x="1608918" y="2727370"/>
                </a:moveTo>
                <a:cubicBezTo>
                  <a:pt x="1611777" y="2745790"/>
                  <a:pt x="1611424" y="2764564"/>
                  <a:pt x="1607873" y="2782852"/>
                </a:cubicBezTo>
                <a:cubicBezTo>
                  <a:pt x="1623122" y="2778832"/>
                  <a:pt x="1638840" y="2776848"/>
                  <a:pt x="1654611" y="2776978"/>
                </a:cubicBezTo>
                <a:cubicBezTo>
                  <a:pt x="1652978" y="2762318"/>
                  <a:pt x="1652978" y="2747513"/>
                  <a:pt x="1654611" y="2732853"/>
                </a:cubicBezTo>
                <a:cubicBezTo>
                  <a:pt x="1639206" y="2733101"/>
                  <a:pt x="1623826" y="2731261"/>
                  <a:pt x="1608918" y="2727370"/>
                </a:cubicBezTo>
                <a:close/>
                <a:moveTo>
                  <a:pt x="4966892" y="2727240"/>
                </a:moveTo>
                <a:cubicBezTo>
                  <a:pt x="4951644" y="2731338"/>
                  <a:pt x="4935939" y="2733493"/>
                  <a:pt x="4920155" y="2733637"/>
                </a:cubicBezTo>
                <a:cubicBezTo>
                  <a:pt x="4921787" y="2748219"/>
                  <a:pt x="4921787" y="2762931"/>
                  <a:pt x="4920155" y="2777500"/>
                </a:cubicBezTo>
                <a:cubicBezTo>
                  <a:pt x="4935913" y="2777343"/>
                  <a:pt x="4951619" y="2779236"/>
                  <a:pt x="4966892" y="2783114"/>
                </a:cubicBezTo>
                <a:cubicBezTo>
                  <a:pt x="4963693" y="2764850"/>
                  <a:pt x="4963693" y="2746156"/>
                  <a:pt x="4966892" y="2727893"/>
                </a:cubicBezTo>
                <a:close/>
                <a:moveTo>
                  <a:pt x="224165" y="2712079"/>
                </a:moveTo>
                <a:cubicBezTo>
                  <a:pt x="234623" y="2712100"/>
                  <a:pt x="245074" y="2716111"/>
                  <a:pt x="253037" y="2724107"/>
                </a:cubicBezTo>
                <a:cubicBezTo>
                  <a:pt x="258168" y="2729212"/>
                  <a:pt x="261863" y="2735582"/>
                  <a:pt x="263717" y="2742579"/>
                </a:cubicBezTo>
                <a:cubicBezTo>
                  <a:pt x="269474" y="2764329"/>
                  <a:pt x="256511" y="2786627"/>
                  <a:pt x="234761" y="2792383"/>
                </a:cubicBezTo>
                <a:cubicBezTo>
                  <a:pt x="220609" y="2796208"/>
                  <a:pt x="205478" y="2792162"/>
                  <a:pt x="195126" y="2781770"/>
                </a:cubicBezTo>
                <a:cubicBezTo>
                  <a:pt x="179213" y="2765791"/>
                  <a:pt x="179265" y="2739916"/>
                  <a:pt x="195243" y="2723989"/>
                </a:cubicBezTo>
                <a:cubicBezTo>
                  <a:pt x="203240" y="2716026"/>
                  <a:pt x="213707" y="2712057"/>
                  <a:pt x="224165" y="2712079"/>
                </a:cubicBezTo>
                <a:close/>
                <a:moveTo>
                  <a:pt x="5954515" y="2672646"/>
                </a:moveTo>
                <a:cubicBezTo>
                  <a:pt x="5985755" y="2677002"/>
                  <a:pt x="6012882" y="2699521"/>
                  <a:pt x="6021547" y="2731911"/>
                </a:cubicBezTo>
                <a:cubicBezTo>
                  <a:pt x="6033112" y="2775095"/>
                  <a:pt x="6007473" y="2819469"/>
                  <a:pt x="5964288" y="2831023"/>
                </a:cubicBezTo>
                <a:cubicBezTo>
                  <a:pt x="5950541" y="2834704"/>
                  <a:pt x="5936076" y="2834691"/>
                  <a:pt x="5922330" y="2830997"/>
                </a:cubicBezTo>
                <a:cubicBezTo>
                  <a:pt x="5879170" y="2819377"/>
                  <a:pt x="5853582" y="2774979"/>
                  <a:pt x="5865201" y="2731806"/>
                </a:cubicBezTo>
                <a:cubicBezTo>
                  <a:pt x="5872708" y="2703907"/>
                  <a:pt x="5894523" y="2682119"/>
                  <a:pt x="5922435" y="2674652"/>
                </a:cubicBezTo>
                <a:cubicBezTo>
                  <a:pt x="5933231" y="2671760"/>
                  <a:pt x="5944101" y="2671194"/>
                  <a:pt x="5954515" y="2672646"/>
                </a:cubicBezTo>
                <a:close/>
                <a:moveTo>
                  <a:pt x="632675" y="2671940"/>
                </a:moveTo>
                <a:cubicBezTo>
                  <a:pt x="653389" y="2671986"/>
                  <a:pt x="674084" y="2679937"/>
                  <a:pt x="689854" y="2695780"/>
                </a:cubicBezTo>
                <a:cubicBezTo>
                  <a:pt x="699802" y="2705766"/>
                  <a:pt x="706970" y="2718195"/>
                  <a:pt x="710637" y="2731810"/>
                </a:cubicBezTo>
                <a:cubicBezTo>
                  <a:pt x="722270" y="2774968"/>
                  <a:pt x="696721" y="2819380"/>
                  <a:pt x="653562" y="2831025"/>
                </a:cubicBezTo>
                <a:cubicBezTo>
                  <a:pt x="625533" y="2838583"/>
                  <a:pt x="595598" y="2830554"/>
                  <a:pt x="575116" y="2809981"/>
                </a:cubicBezTo>
                <a:cubicBezTo>
                  <a:pt x="543589" y="2778298"/>
                  <a:pt x="543705" y="2727044"/>
                  <a:pt x="575389" y="2695518"/>
                </a:cubicBezTo>
                <a:cubicBezTo>
                  <a:pt x="591231" y="2679748"/>
                  <a:pt x="611962" y="2671892"/>
                  <a:pt x="632675" y="2671940"/>
                </a:cubicBezTo>
                <a:close/>
                <a:moveTo>
                  <a:pt x="5551567" y="2631865"/>
                </a:moveTo>
                <a:cubicBezTo>
                  <a:pt x="5598579" y="2638400"/>
                  <a:pt x="5639413" y="2672268"/>
                  <a:pt x="5652474" y="2720999"/>
                </a:cubicBezTo>
                <a:cubicBezTo>
                  <a:pt x="5669902" y="2785972"/>
                  <a:pt x="5631351" y="2852773"/>
                  <a:pt x="5566377" y="2870189"/>
                </a:cubicBezTo>
                <a:cubicBezTo>
                  <a:pt x="5545867" y="2875646"/>
                  <a:pt x="5524275" y="2875659"/>
                  <a:pt x="5503766" y="2870215"/>
                </a:cubicBezTo>
                <a:cubicBezTo>
                  <a:pt x="5438674" y="2852956"/>
                  <a:pt x="5399902" y="2786194"/>
                  <a:pt x="5417160" y="2721103"/>
                </a:cubicBezTo>
                <a:cubicBezTo>
                  <a:pt x="5428400" y="2679040"/>
                  <a:pt x="5461233" y="2646168"/>
                  <a:pt x="5503295" y="2634902"/>
                </a:cubicBezTo>
                <a:cubicBezTo>
                  <a:pt x="5519539" y="2630545"/>
                  <a:pt x="5535896" y="2629687"/>
                  <a:pt x="5551567" y="2631865"/>
                </a:cubicBezTo>
                <a:close/>
                <a:moveTo>
                  <a:pt x="1041331" y="2630804"/>
                </a:moveTo>
                <a:cubicBezTo>
                  <a:pt x="1072503" y="2630919"/>
                  <a:pt x="1103629" y="2642926"/>
                  <a:pt x="1127324" y="2666797"/>
                </a:cubicBezTo>
                <a:cubicBezTo>
                  <a:pt x="1142219" y="2681810"/>
                  <a:pt x="1152950" y="2700439"/>
                  <a:pt x="1158473" y="2720857"/>
                </a:cubicBezTo>
                <a:cubicBezTo>
                  <a:pt x="1176006" y="2785791"/>
                  <a:pt x="1137572" y="2852656"/>
                  <a:pt x="1072624" y="2870189"/>
                </a:cubicBezTo>
                <a:cubicBezTo>
                  <a:pt x="1030378" y="2881599"/>
                  <a:pt x="985247" y="2869458"/>
                  <a:pt x="954425" y="2838401"/>
                </a:cubicBezTo>
                <a:cubicBezTo>
                  <a:pt x="907036" y="2790660"/>
                  <a:pt x="907323" y="2713533"/>
                  <a:pt x="955065" y="2666158"/>
                </a:cubicBezTo>
                <a:cubicBezTo>
                  <a:pt x="978942" y="2642463"/>
                  <a:pt x="1010160" y="2630688"/>
                  <a:pt x="1041331" y="2630804"/>
                </a:cubicBezTo>
                <a:close/>
                <a:moveTo>
                  <a:pt x="4737649" y="2546039"/>
                </a:moveTo>
                <a:cubicBezTo>
                  <a:pt x="4730977" y="2546822"/>
                  <a:pt x="4724268" y="2547213"/>
                  <a:pt x="4717545" y="2547213"/>
                </a:cubicBezTo>
                <a:lnTo>
                  <a:pt x="4717545" y="2548780"/>
                </a:lnTo>
                <a:cubicBezTo>
                  <a:pt x="4724463" y="2548780"/>
                  <a:pt x="4730859" y="2549041"/>
                  <a:pt x="4737518" y="2549693"/>
                </a:cubicBezTo>
                <a:lnTo>
                  <a:pt x="4737779" y="2549564"/>
                </a:lnTo>
                <a:cubicBezTo>
                  <a:pt x="4737779" y="2548388"/>
                  <a:pt x="4737910" y="2547213"/>
                  <a:pt x="4737649" y="2546039"/>
                </a:cubicBezTo>
                <a:close/>
                <a:moveTo>
                  <a:pt x="19987" y="2528694"/>
                </a:moveTo>
                <a:cubicBezTo>
                  <a:pt x="25100" y="2528694"/>
                  <a:pt x="30211" y="2530647"/>
                  <a:pt x="34107" y="2534550"/>
                </a:cubicBezTo>
                <a:cubicBezTo>
                  <a:pt x="36470" y="2536977"/>
                  <a:pt x="38194" y="2539954"/>
                  <a:pt x="39094" y="2543219"/>
                </a:cubicBezTo>
                <a:cubicBezTo>
                  <a:pt x="42070" y="2553923"/>
                  <a:pt x="35804" y="2565008"/>
                  <a:pt x="25100" y="2567971"/>
                </a:cubicBezTo>
                <a:cubicBezTo>
                  <a:pt x="18220" y="2569799"/>
                  <a:pt x="10884" y="2567815"/>
                  <a:pt x="5845" y="2562776"/>
                </a:cubicBezTo>
                <a:cubicBezTo>
                  <a:pt x="-1950" y="2554982"/>
                  <a:pt x="-1950" y="2542330"/>
                  <a:pt x="5858" y="2534536"/>
                </a:cubicBezTo>
                <a:cubicBezTo>
                  <a:pt x="9761" y="2530640"/>
                  <a:pt x="14875" y="2528691"/>
                  <a:pt x="19987" y="2528694"/>
                </a:cubicBezTo>
                <a:close/>
                <a:moveTo>
                  <a:pt x="1374975" y="2487814"/>
                </a:moveTo>
                <a:cubicBezTo>
                  <a:pt x="1384009" y="2507108"/>
                  <a:pt x="1388526" y="2527911"/>
                  <a:pt x="1388526" y="2548714"/>
                </a:cubicBezTo>
                <a:lnTo>
                  <a:pt x="1375100" y="2609053"/>
                </a:lnTo>
                <a:lnTo>
                  <a:pt x="1374975" y="2609093"/>
                </a:lnTo>
                <a:lnTo>
                  <a:pt x="1374975" y="2609616"/>
                </a:lnTo>
                <a:lnTo>
                  <a:pt x="1375100" y="2609053"/>
                </a:lnTo>
                <a:lnTo>
                  <a:pt x="1423852" y="2593250"/>
                </a:lnTo>
                <a:cubicBezTo>
                  <a:pt x="1440771" y="2590585"/>
                  <a:pt x="1458108" y="2590569"/>
                  <a:pt x="1475236" y="2593297"/>
                </a:cubicBezTo>
                <a:cubicBezTo>
                  <a:pt x="1467834" y="2563951"/>
                  <a:pt x="1467834" y="2533218"/>
                  <a:pt x="1475236" y="2503871"/>
                </a:cubicBezTo>
                <a:cubicBezTo>
                  <a:pt x="1440953" y="2509692"/>
                  <a:pt x="1405719" y="2504041"/>
                  <a:pt x="1374975" y="2487814"/>
                </a:cubicBezTo>
                <a:close/>
                <a:moveTo>
                  <a:pt x="5201880" y="2487160"/>
                </a:moveTo>
                <a:cubicBezTo>
                  <a:pt x="5191448" y="2492671"/>
                  <a:pt x="5180469" y="2497042"/>
                  <a:pt x="5169111" y="2500215"/>
                </a:cubicBezTo>
                <a:lnTo>
                  <a:pt x="5168198" y="2500737"/>
                </a:lnTo>
                <a:cubicBezTo>
                  <a:pt x="5146553" y="2506363"/>
                  <a:pt x="5123968" y="2507434"/>
                  <a:pt x="5101880" y="2503871"/>
                </a:cubicBezTo>
                <a:cubicBezTo>
                  <a:pt x="5109125" y="2533061"/>
                  <a:pt x="5109125" y="2563584"/>
                  <a:pt x="5101880" y="2592776"/>
                </a:cubicBezTo>
                <a:cubicBezTo>
                  <a:pt x="5136070" y="2587148"/>
                  <a:pt x="5171162" y="2592788"/>
                  <a:pt x="5201880" y="2608833"/>
                </a:cubicBezTo>
                <a:cubicBezTo>
                  <a:pt x="5183589" y="2570333"/>
                  <a:pt x="5183589" y="2525659"/>
                  <a:pt x="5201880" y="2487160"/>
                </a:cubicBezTo>
                <a:close/>
                <a:moveTo>
                  <a:pt x="427947" y="2486188"/>
                </a:moveTo>
                <a:cubicBezTo>
                  <a:pt x="443950" y="2486241"/>
                  <a:pt x="459933" y="2492400"/>
                  <a:pt x="472100" y="2504652"/>
                </a:cubicBezTo>
                <a:cubicBezTo>
                  <a:pt x="479762" y="2512355"/>
                  <a:pt x="485272" y="2521935"/>
                  <a:pt x="488105" y="2532419"/>
                </a:cubicBezTo>
                <a:cubicBezTo>
                  <a:pt x="497113" y="2565762"/>
                  <a:pt x="477374" y="2600083"/>
                  <a:pt x="444032" y="2609091"/>
                </a:cubicBezTo>
                <a:cubicBezTo>
                  <a:pt x="422348" y="2614939"/>
                  <a:pt x="399188" y="2608724"/>
                  <a:pt x="383366" y="2592785"/>
                </a:cubicBezTo>
                <a:cubicBezTo>
                  <a:pt x="359032" y="2568281"/>
                  <a:pt x="359163" y="2528687"/>
                  <a:pt x="383667" y="2504352"/>
                </a:cubicBezTo>
                <a:cubicBezTo>
                  <a:pt x="395919" y="2492185"/>
                  <a:pt x="411943" y="2486134"/>
                  <a:pt x="427947" y="2486188"/>
                </a:cubicBezTo>
                <a:close/>
                <a:moveTo>
                  <a:pt x="5752856" y="2448725"/>
                </a:moveTo>
                <a:cubicBezTo>
                  <a:pt x="5791809" y="2454127"/>
                  <a:pt x="5825655" y="2482174"/>
                  <a:pt x="5836494" y="2522542"/>
                </a:cubicBezTo>
                <a:cubicBezTo>
                  <a:pt x="5850945" y="2576369"/>
                  <a:pt x="5819027" y="2631722"/>
                  <a:pt x="5765202" y="2646174"/>
                </a:cubicBezTo>
                <a:cubicBezTo>
                  <a:pt x="5748061" y="2650782"/>
                  <a:pt x="5730005" y="2650782"/>
                  <a:pt x="5712863" y="2646174"/>
                </a:cubicBezTo>
                <a:cubicBezTo>
                  <a:pt x="5659038" y="2631722"/>
                  <a:pt x="5627120" y="2576369"/>
                  <a:pt x="5641571" y="2522542"/>
                </a:cubicBezTo>
                <a:cubicBezTo>
                  <a:pt x="5650905" y="2487753"/>
                  <a:pt x="5678085" y="2460585"/>
                  <a:pt x="5712863" y="2451251"/>
                </a:cubicBezTo>
                <a:cubicBezTo>
                  <a:pt x="5726320" y="2447639"/>
                  <a:pt x="5739871" y="2446924"/>
                  <a:pt x="5752856" y="2448725"/>
                </a:cubicBezTo>
                <a:close/>
                <a:moveTo>
                  <a:pt x="836851" y="2447943"/>
                </a:moveTo>
                <a:cubicBezTo>
                  <a:pt x="862678" y="2447898"/>
                  <a:pt x="888523" y="2457704"/>
                  <a:pt x="908262" y="2477370"/>
                </a:cubicBezTo>
                <a:cubicBezTo>
                  <a:pt x="920821" y="2489838"/>
                  <a:pt x="929881" y="2505386"/>
                  <a:pt x="934528" y="2522462"/>
                </a:cubicBezTo>
                <a:cubicBezTo>
                  <a:pt x="949150" y="2576172"/>
                  <a:pt x="917453" y="2631563"/>
                  <a:pt x="863745" y="2646173"/>
                </a:cubicBezTo>
                <a:cubicBezTo>
                  <a:pt x="828824" y="2655754"/>
                  <a:pt x="791447" y="2645898"/>
                  <a:pt x="765807" y="2620336"/>
                </a:cubicBezTo>
                <a:cubicBezTo>
                  <a:pt x="726330" y="2581001"/>
                  <a:pt x="726213" y="2517113"/>
                  <a:pt x="765547" y="2477632"/>
                </a:cubicBezTo>
                <a:cubicBezTo>
                  <a:pt x="785214" y="2457886"/>
                  <a:pt x="811024" y="2447988"/>
                  <a:pt x="836851" y="2447943"/>
                </a:cubicBezTo>
                <a:close/>
                <a:moveTo>
                  <a:pt x="1607743" y="2312878"/>
                </a:moveTo>
                <a:cubicBezTo>
                  <a:pt x="1611477" y="2331728"/>
                  <a:pt x="1611829" y="2351091"/>
                  <a:pt x="1608787" y="2370062"/>
                </a:cubicBezTo>
                <a:lnTo>
                  <a:pt x="1609309" y="2370062"/>
                </a:lnTo>
                <a:cubicBezTo>
                  <a:pt x="1624806" y="2366170"/>
                  <a:pt x="1640733" y="2364276"/>
                  <a:pt x="1656698" y="2364447"/>
                </a:cubicBezTo>
                <a:cubicBezTo>
                  <a:pt x="1654936" y="2349221"/>
                  <a:pt x="1654936" y="2333843"/>
                  <a:pt x="1656698" y="2318622"/>
                </a:cubicBezTo>
                <a:cubicBezTo>
                  <a:pt x="1640184" y="2319040"/>
                  <a:pt x="1623709" y="2317107"/>
                  <a:pt x="1607743" y="2312878"/>
                </a:cubicBezTo>
                <a:close/>
                <a:moveTo>
                  <a:pt x="4968067" y="2312748"/>
                </a:moveTo>
                <a:cubicBezTo>
                  <a:pt x="4952219" y="2317225"/>
                  <a:pt x="4935834" y="2319550"/>
                  <a:pt x="4919372" y="2319666"/>
                </a:cubicBezTo>
                <a:cubicBezTo>
                  <a:pt x="4921135" y="2334757"/>
                  <a:pt x="4921135" y="2350007"/>
                  <a:pt x="4919372" y="2365100"/>
                </a:cubicBezTo>
                <a:cubicBezTo>
                  <a:pt x="4935195" y="2364787"/>
                  <a:pt x="4950991" y="2366497"/>
                  <a:pt x="4966370" y="2370191"/>
                </a:cubicBezTo>
                <a:cubicBezTo>
                  <a:pt x="4963497" y="2351310"/>
                  <a:pt x="4964071" y="2332068"/>
                  <a:pt x="4968067" y="2313401"/>
                </a:cubicBezTo>
                <a:close/>
                <a:moveTo>
                  <a:pt x="224130" y="2305858"/>
                </a:moveTo>
                <a:cubicBezTo>
                  <a:pt x="233986" y="2305879"/>
                  <a:pt x="243836" y="2309657"/>
                  <a:pt x="251342" y="2317190"/>
                </a:cubicBezTo>
                <a:cubicBezTo>
                  <a:pt x="256081" y="2321940"/>
                  <a:pt x="259489" y="2327839"/>
                  <a:pt x="261238" y="2334317"/>
                </a:cubicBezTo>
                <a:cubicBezTo>
                  <a:pt x="266786" y="2354855"/>
                  <a:pt x="254645" y="2376006"/>
                  <a:pt x="234110" y="2381554"/>
                </a:cubicBezTo>
                <a:cubicBezTo>
                  <a:pt x="220781" y="2385156"/>
                  <a:pt x="206525" y="2381345"/>
                  <a:pt x="196785" y="2371557"/>
                </a:cubicBezTo>
                <a:cubicBezTo>
                  <a:pt x="181772" y="2356488"/>
                  <a:pt x="181812" y="2332097"/>
                  <a:pt x="196877" y="2317084"/>
                </a:cubicBezTo>
                <a:cubicBezTo>
                  <a:pt x="204410" y="2309580"/>
                  <a:pt x="214273" y="2305839"/>
                  <a:pt x="224130" y="2305858"/>
                </a:cubicBezTo>
                <a:close/>
                <a:moveTo>
                  <a:pt x="5954591" y="2264159"/>
                </a:moveTo>
                <a:cubicBezTo>
                  <a:pt x="5985827" y="2268532"/>
                  <a:pt x="6012944" y="2291067"/>
                  <a:pt x="6021600" y="2323454"/>
                </a:cubicBezTo>
                <a:cubicBezTo>
                  <a:pt x="6033139" y="2366650"/>
                  <a:pt x="6007474" y="2411005"/>
                  <a:pt x="5964288" y="2422545"/>
                </a:cubicBezTo>
                <a:cubicBezTo>
                  <a:pt x="5950607" y="2426201"/>
                  <a:pt x="5936194" y="2426201"/>
                  <a:pt x="5922512" y="2422545"/>
                </a:cubicBezTo>
                <a:cubicBezTo>
                  <a:pt x="5879328" y="2411005"/>
                  <a:pt x="5853661" y="2366650"/>
                  <a:pt x="5865202" y="2323454"/>
                </a:cubicBezTo>
                <a:cubicBezTo>
                  <a:pt x="5872669" y="2295479"/>
                  <a:pt x="5894537" y="2273625"/>
                  <a:pt x="5922512" y="2266145"/>
                </a:cubicBezTo>
                <a:cubicBezTo>
                  <a:pt x="5933309" y="2263261"/>
                  <a:pt x="5944178" y="2262701"/>
                  <a:pt x="5954591" y="2264159"/>
                </a:cubicBezTo>
                <a:close/>
                <a:moveTo>
                  <a:pt x="632632" y="2263417"/>
                </a:moveTo>
                <a:cubicBezTo>
                  <a:pt x="653347" y="2263429"/>
                  <a:pt x="674058" y="2271343"/>
                  <a:pt x="689855" y="2287160"/>
                </a:cubicBezTo>
                <a:cubicBezTo>
                  <a:pt x="699881" y="2297198"/>
                  <a:pt x="707088" y="2309691"/>
                  <a:pt x="710769" y="2323386"/>
                </a:cubicBezTo>
                <a:cubicBezTo>
                  <a:pt x="722349" y="2366573"/>
                  <a:pt x="696735" y="2410959"/>
                  <a:pt x="653562" y="2422538"/>
                </a:cubicBezTo>
                <a:cubicBezTo>
                  <a:pt x="625611" y="2430032"/>
                  <a:pt x="595782" y="2422042"/>
                  <a:pt x="575324" y="2401559"/>
                </a:cubicBezTo>
                <a:cubicBezTo>
                  <a:pt x="543732" y="2369941"/>
                  <a:pt x="543758" y="2318686"/>
                  <a:pt x="575390" y="2287094"/>
                </a:cubicBezTo>
                <a:cubicBezTo>
                  <a:pt x="591199" y="2271297"/>
                  <a:pt x="611917" y="2263406"/>
                  <a:pt x="632632" y="2263417"/>
                </a:cubicBezTo>
                <a:close/>
                <a:moveTo>
                  <a:pt x="5551464" y="2226005"/>
                </a:moveTo>
                <a:cubicBezTo>
                  <a:pt x="5597565" y="2232466"/>
                  <a:pt x="5637575" y="2265723"/>
                  <a:pt x="5650332" y="2313531"/>
                </a:cubicBezTo>
                <a:cubicBezTo>
                  <a:pt x="5667342" y="2377283"/>
                  <a:pt x="5629457" y="2442737"/>
                  <a:pt x="5565723" y="2459747"/>
                </a:cubicBezTo>
                <a:cubicBezTo>
                  <a:pt x="5545541" y="2465138"/>
                  <a:pt x="5524300" y="2465138"/>
                  <a:pt x="5504117" y="2459747"/>
                </a:cubicBezTo>
                <a:cubicBezTo>
                  <a:pt x="5440383" y="2442737"/>
                  <a:pt x="5402498" y="2377283"/>
                  <a:pt x="5419508" y="2313531"/>
                </a:cubicBezTo>
                <a:cubicBezTo>
                  <a:pt x="5430541" y="2272213"/>
                  <a:pt x="5462799" y="2239941"/>
                  <a:pt x="5504117" y="2228924"/>
                </a:cubicBezTo>
                <a:cubicBezTo>
                  <a:pt x="5520054" y="2224672"/>
                  <a:pt x="5536097" y="2223849"/>
                  <a:pt x="5551464" y="2226005"/>
                </a:cubicBezTo>
                <a:close/>
                <a:moveTo>
                  <a:pt x="1041195" y="2224941"/>
                </a:moveTo>
                <a:cubicBezTo>
                  <a:pt x="1071764" y="2224969"/>
                  <a:pt x="1102322" y="2236657"/>
                  <a:pt x="1125625" y="2260006"/>
                </a:cubicBezTo>
                <a:cubicBezTo>
                  <a:pt x="1140391" y="2274798"/>
                  <a:pt x="1151005" y="2293192"/>
                  <a:pt x="1156434" y="2313375"/>
                </a:cubicBezTo>
                <a:cubicBezTo>
                  <a:pt x="1173563" y="2377086"/>
                  <a:pt x="1135809" y="2442619"/>
                  <a:pt x="1072101" y="2459746"/>
                </a:cubicBezTo>
                <a:cubicBezTo>
                  <a:pt x="1030808" y="2470842"/>
                  <a:pt x="986735" y="2459040"/>
                  <a:pt x="956538" y="2428782"/>
                </a:cubicBezTo>
                <a:cubicBezTo>
                  <a:pt x="909933" y="2382086"/>
                  <a:pt x="909999" y="2306455"/>
                  <a:pt x="956695" y="2259849"/>
                </a:cubicBezTo>
                <a:cubicBezTo>
                  <a:pt x="980044" y="2236547"/>
                  <a:pt x="1010625" y="2224913"/>
                  <a:pt x="1041195" y="2224941"/>
                </a:cubicBezTo>
                <a:close/>
                <a:moveTo>
                  <a:pt x="4744306" y="2126063"/>
                </a:moveTo>
                <a:cubicBezTo>
                  <a:pt x="4735573" y="2127343"/>
                  <a:pt x="4726761" y="2127996"/>
                  <a:pt x="4717936" y="2128022"/>
                </a:cubicBezTo>
                <a:cubicBezTo>
                  <a:pt x="4717936" y="2132852"/>
                  <a:pt x="4717936" y="2137552"/>
                  <a:pt x="4717936" y="2142382"/>
                </a:cubicBezTo>
                <a:cubicBezTo>
                  <a:pt x="4726395" y="2142342"/>
                  <a:pt x="4734855" y="2142812"/>
                  <a:pt x="4743262" y="2143818"/>
                </a:cubicBezTo>
                <a:cubicBezTo>
                  <a:pt x="4743288" y="2137891"/>
                  <a:pt x="4743640" y="2131963"/>
                  <a:pt x="4744306" y="2126063"/>
                </a:cubicBezTo>
                <a:close/>
                <a:moveTo>
                  <a:pt x="1831895" y="2126063"/>
                </a:moveTo>
                <a:cubicBezTo>
                  <a:pt x="1832287" y="2131677"/>
                  <a:pt x="1832678" y="2137552"/>
                  <a:pt x="1832025" y="2143818"/>
                </a:cubicBezTo>
                <a:cubicBezTo>
                  <a:pt x="1840681" y="2142642"/>
                  <a:pt x="1849402" y="2142069"/>
                  <a:pt x="1858135" y="2142120"/>
                </a:cubicBezTo>
                <a:cubicBezTo>
                  <a:pt x="1858135" y="2137290"/>
                  <a:pt x="1858919" y="2132460"/>
                  <a:pt x="1858919" y="2127760"/>
                </a:cubicBezTo>
                <a:cubicBezTo>
                  <a:pt x="1849885" y="2127852"/>
                  <a:pt x="1840851" y="2127290"/>
                  <a:pt x="1831895" y="2126063"/>
                </a:cubicBezTo>
                <a:close/>
                <a:moveTo>
                  <a:pt x="19849" y="2123366"/>
                </a:moveTo>
                <a:cubicBezTo>
                  <a:pt x="24159" y="2123361"/>
                  <a:pt x="28470" y="2125000"/>
                  <a:pt x="31760" y="2128283"/>
                </a:cubicBezTo>
                <a:cubicBezTo>
                  <a:pt x="33992" y="2130449"/>
                  <a:pt x="35572" y="2133191"/>
                  <a:pt x="36329" y="2136208"/>
                </a:cubicBezTo>
                <a:cubicBezTo>
                  <a:pt x="38574" y="2145163"/>
                  <a:pt x="33144" y="2154237"/>
                  <a:pt x="24188" y="2156482"/>
                </a:cubicBezTo>
                <a:cubicBezTo>
                  <a:pt x="18392" y="2158023"/>
                  <a:pt x="12217" y="2156364"/>
                  <a:pt x="7973" y="2152122"/>
                </a:cubicBezTo>
                <a:cubicBezTo>
                  <a:pt x="1381" y="2145555"/>
                  <a:pt x="1368" y="2134888"/>
                  <a:pt x="7947" y="2128309"/>
                </a:cubicBezTo>
                <a:cubicBezTo>
                  <a:pt x="11231" y="2125019"/>
                  <a:pt x="15539" y="2123371"/>
                  <a:pt x="19849" y="2123366"/>
                </a:cubicBezTo>
                <a:close/>
                <a:moveTo>
                  <a:pt x="428303" y="2081042"/>
                </a:moveTo>
                <a:cubicBezTo>
                  <a:pt x="443471" y="2080989"/>
                  <a:pt x="458660" y="2086724"/>
                  <a:pt x="470272" y="2098258"/>
                </a:cubicBezTo>
                <a:cubicBezTo>
                  <a:pt x="477623" y="2105556"/>
                  <a:pt x="482936" y="2114656"/>
                  <a:pt x="485677" y="2124655"/>
                </a:cubicBezTo>
                <a:cubicBezTo>
                  <a:pt x="494320" y="2156223"/>
                  <a:pt x="475729" y="2188833"/>
                  <a:pt x="444162" y="2197475"/>
                </a:cubicBezTo>
                <a:cubicBezTo>
                  <a:pt x="423693" y="2203076"/>
                  <a:pt x="401799" y="2197320"/>
                  <a:pt x="386747" y="2182359"/>
                </a:cubicBezTo>
                <a:cubicBezTo>
                  <a:pt x="363510" y="2159305"/>
                  <a:pt x="363392" y="2121771"/>
                  <a:pt x="386461" y="2098545"/>
                </a:cubicBezTo>
                <a:cubicBezTo>
                  <a:pt x="397988" y="2086932"/>
                  <a:pt x="413135" y="2081093"/>
                  <a:pt x="428303" y="2081042"/>
                </a:cubicBezTo>
                <a:close/>
                <a:moveTo>
                  <a:pt x="5222245" y="2055566"/>
                </a:moveTo>
                <a:cubicBezTo>
                  <a:pt x="5205861" y="2068490"/>
                  <a:pt x="5186971" y="2077877"/>
                  <a:pt x="5166762" y="2083112"/>
                </a:cubicBezTo>
                <a:lnTo>
                  <a:pt x="5165847" y="2083634"/>
                </a:lnTo>
                <a:cubicBezTo>
                  <a:pt x="5141905" y="2089861"/>
                  <a:pt x="5116814" y="2090122"/>
                  <a:pt x="5092741" y="2084417"/>
                </a:cubicBezTo>
                <a:cubicBezTo>
                  <a:pt x="5103393" y="2117173"/>
                  <a:pt x="5104386" y="2152290"/>
                  <a:pt x="5095613" y="2185593"/>
                </a:cubicBezTo>
                <a:cubicBezTo>
                  <a:pt x="5135027" y="2177434"/>
                  <a:pt x="5176057" y="2184483"/>
                  <a:pt x="5210496" y="2205306"/>
                </a:cubicBezTo>
                <a:cubicBezTo>
                  <a:pt x="5193407" y="2174406"/>
                  <a:pt x="5189047" y="2138061"/>
                  <a:pt x="5198355" y="2104000"/>
                </a:cubicBezTo>
                <a:cubicBezTo>
                  <a:pt x="5203041" y="2086441"/>
                  <a:pt x="5211162" y="2069978"/>
                  <a:pt x="5222245" y="2055566"/>
                </a:cubicBezTo>
                <a:close/>
                <a:moveTo>
                  <a:pt x="1352520" y="2053869"/>
                </a:moveTo>
                <a:cubicBezTo>
                  <a:pt x="1387495" y="2096976"/>
                  <a:pt x="1393003" y="2156925"/>
                  <a:pt x="1366489" y="2205697"/>
                </a:cubicBezTo>
                <a:cubicBezTo>
                  <a:pt x="1401005" y="2185071"/>
                  <a:pt x="1441881" y="2177826"/>
                  <a:pt x="1481371" y="2185331"/>
                </a:cubicBezTo>
                <a:cubicBezTo>
                  <a:pt x="1473369" y="2155397"/>
                  <a:pt x="1473369" y="2123883"/>
                  <a:pt x="1481371" y="2093948"/>
                </a:cubicBezTo>
                <a:cubicBezTo>
                  <a:pt x="1482286" y="2090684"/>
                  <a:pt x="1483591" y="2087812"/>
                  <a:pt x="1484635" y="2084548"/>
                </a:cubicBezTo>
                <a:cubicBezTo>
                  <a:pt x="1438226" y="2095828"/>
                  <a:pt x="1389217" y="2084444"/>
                  <a:pt x="1352520" y="2053869"/>
                </a:cubicBezTo>
                <a:close/>
                <a:moveTo>
                  <a:pt x="5752250" y="2043494"/>
                </a:moveTo>
                <a:cubicBezTo>
                  <a:pt x="5789948" y="2048679"/>
                  <a:pt x="5822734" y="2075781"/>
                  <a:pt x="5833269" y="2114839"/>
                </a:cubicBezTo>
                <a:cubicBezTo>
                  <a:pt x="5847316" y="2166917"/>
                  <a:pt x="5816495" y="2220507"/>
                  <a:pt x="5764418" y="2234552"/>
                </a:cubicBezTo>
                <a:cubicBezTo>
                  <a:pt x="5747761" y="2239042"/>
                  <a:pt x="5730214" y="2239042"/>
                  <a:pt x="5713557" y="2234552"/>
                </a:cubicBezTo>
                <a:cubicBezTo>
                  <a:pt x="5661481" y="2220507"/>
                  <a:pt x="5630658" y="2166917"/>
                  <a:pt x="5644705" y="2114839"/>
                </a:cubicBezTo>
                <a:cubicBezTo>
                  <a:pt x="5653765" y="2081274"/>
                  <a:pt x="5679980" y="2055047"/>
                  <a:pt x="5713557" y="2045986"/>
                </a:cubicBezTo>
                <a:cubicBezTo>
                  <a:pt x="5726573" y="2042473"/>
                  <a:pt x="5739684" y="2041767"/>
                  <a:pt x="5752250" y="2043494"/>
                </a:cubicBezTo>
                <a:close/>
                <a:moveTo>
                  <a:pt x="836954" y="2042347"/>
                </a:moveTo>
                <a:cubicBezTo>
                  <a:pt x="861977" y="2042389"/>
                  <a:pt x="886984" y="2051977"/>
                  <a:pt x="906044" y="2071104"/>
                </a:cubicBezTo>
                <a:cubicBezTo>
                  <a:pt x="918094" y="2083193"/>
                  <a:pt x="926775" y="2098245"/>
                  <a:pt x="931201" y="2114735"/>
                </a:cubicBezTo>
                <a:cubicBezTo>
                  <a:pt x="945235" y="2166876"/>
                  <a:pt x="914333" y="2220531"/>
                  <a:pt x="862179" y="2234551"/>
                </a:cubicBezTo>
                <a:cubicBezTo>
                  <a:pt x="828354" y="2243650"/>
                  <a:pt x="792244" y="2233963"/>
                  <a:pt x="767518" y="2209148"/>
                </a:cubicBezTo>
                <a:cubicBezTo>
                  <a:pt x="729397" y="2170898"/>
                  <a:pt x="729502" y="2108989"/>
                  <a:pt x="767766" y="2070868"/>
                </a:cubicBezTo>
                <a:cubicBezTo>
                  <a:pt x="786892" y="2051808"/>
                  <a:pt x="811931" y="2042304"/>
                  <a:pt x="836954" y="2042347"/>
                </a:cubicBezTo>
                <a:close/>
                <a:moveTo>
                  <a:pt x="4513235" y="1929460"/>
                </a:moveTo>
                <a:cubicBezTo>
                  <a:pt x="4513235" y="1931941"/>
                  <a:pt x="4513235" y="1934291"/>
                  <a:pt x="4513235" y="1936641"/>
                </a:cubicBezTo>
                <a:cubicBezTo>
                  <a:pt x="4517805" y="1936641"/>
                  <a:pt x="4522112" y="1936641"/>
                  <a:pt x="4526290" y="1936641"/>
                </a:cubicBezTo>
                <a:lnTo>
                  <a:pt x="4526290" y="1936250"/>
                </a:lnTo>
                <a:cubicBezTo>
                  <a:pt x="4526290" y="1933508"/>
                  <a:pt x="4526682" y="1930244"/>
                  <a:pt x="4526290" y="1929460"/>
                </a:cubicBezTo>
                <a:cubicBezTo>
                  <a:pt x="4522112" y="1929460"/>
                  <a:pt x="4517543" y="1929460"/>
                  <a:pt x="4513235" y="1929460"/>
                </a:cubicBezTo>
                <a:close/>
                <a:moveTo>
                  <a:pt x="2049520" y="1927633"/>
                </a:moveTo>
                <a:lnTo>
                  <a:pt x="2049520" y="1928155"/>
                </a:lnTo>
                <a:cubicBezTo>
                  <a:pt x="2049651" y="1930897"/>
                  <a:pt x="2049781" y="1933508"/>
                  <a:pt x="2049520" y="1934813"/>
                </a:cubicBezTo>
                <a:cubicBezTo>
                  <a:pt x="2054089" y="1934813"/>
                  <a:pt x="2058266" y="1934813"/>
                  <a:pt x="2062575" y="1934813"/>
                </a:cubicBezTo>
                <a:cubicBezTo>
                  <a:pt x="2062575" y="1932464"/>
                  <a:pt x="2062575" y="1929982"/>
                  <a:pt x="2062575" y="1927633"/>
                </a:cubicBezTo>
                <a:cubicBezTo>
                  <a:pt x="2058397" y="1927633"/>
                  <a:pt x="2053958" y="1927633"/>
                  <a:pt x="2049520" y="1927633"/>
                </a:cubicBezTo>
                <a:close/>
                <a:moveTo>
                  <a:pt x="224410" y="1900221"/>
                </a:moveTo>
                <a:cubicBezTo>
                  <a:pt x="233430" y="1900403"/>
                  <a:pt x="242379" y="1904026"/>
                  <a:pt x="249122" y="1911049"/>
                </a:cubicBezTo>
                <a:cubicBezTo>
                  <a:pt x="253142" y="1915240"/>
                  <a:pt x="256067" y="1920371"/>
                  <a:pt x="257633" y="1925958"/>
                </a:cubicBezTo>
                <a:cubicBezTo>
                  <a:pt x="262881" y="1944706"/>
                  <a:pt x="251941" y="1964158"/>
                  <a:pt x="233195" y="1969406"/>
                </a:cubicBezTo>
                <a:cubicBezTo>
                  <a:pt x="220687" y="1972904"/>
                  <a:pt x="207268" y="1969249"/>
                  <a:pt x="198273" y="1959876"/>
                </a:cubicBezTo>
                <a:cubicBezTo>
                  <a:pt x="184787" y="1945828"/>
                  <a:pt x="185243" y="1923517"/>
                  <a:pt x="199277" y="1910031"/>
                </a:cubicBezTo>
                <a:cubicBezTo>
                  <a:pt x="206301" y="1903295"/>
                  <a:pt x="215391" y="1900038"/>
                  <a:pt x="224410" y="1900221"/>
                </a:cubicBezTo>
                <a:close/>
                <a:moveTo>
                  <a:pt x="1592338" y="1881549"/>
                </a:moveTo>
                <a:cubicBezTo>
                  <a:pt x="1603017" y="1910061"/>
                  <a:pt x="1604975" y="1941092"/>
                  <a:pt x="1597952" y="1970714"/>
                </a:cubicBezTo>
                <a:lnTo>
                  <a:pt x="1598474" y="1970714"/>
                </a:lnTo>
                <a:cubicBezTo>
                  <a:pt x="1620850" y="1963403"/>
                  <a:pt x="1644441" y="1960519"/>
                  <a:pt x="1667926" y="1962229"/>
                </a:cubicBezTo>
                <a:cubicBezTo>
                  <a:pt x="1664807" y="1938964"/>
                  <a:pt x="1666045" y="1915322"/>
                  <a:pt x="1671582" y="1892515"/>
                </a:cubicBezTo>
                <a:cubicBezTo>
                  <a:pt x="1644662" y="1895661"/>
                  <a:pt x="1617390" y="1891875"/>
                  <a:pt x="1592338" y="1881549"/>
                </a:cubicBezTo>
                <a:close/>
                <a:moveTo>
                  <a:pt x="4984646" y="1880504"/>
                </a:moveTo>
                <a:cubicBezTo>
                  <a:pt x="4978184" y="1883194"/>
                  <a:pt x="4971553" y="1885466"/>
                  <a:pt x="4964803" y="1887292"/>
                </a:cubicBezTo>
                <a:lnTo>
                  <a:pt x="4963890" y="1887946"/>
                </a:lnTo>
                <a:cubicBezTo>
                  <a:pt x="4944790" y="1892776"/>
                  <a:pt x="4924973" y="1894108"/>
                  <a:pt x="4905405" y="1891862"/>
                </a:cubicBezTo>
                <a:cubicBezTo>
                  <a:pt x="4910652" y="1914812"/>
                  <a:pt x="4911631" y="1938534"/>
                  <a:pt x="4908276" y="1961837"/>
                </a:cubicBezTo>
                <a:cubicBezTo>
                  <a:pt x="4931905" y="1959735"/>
                  <a:pt x="4955704" y="1962438"/>
                  <a:pt x="4978249" y="1969801"/>
                </a:cubicBezTo>
                <a:cubicBezTo>
                  <a:pt x="4972453" y="1945374"/>
                  <a:pt x="4972859" y="1919878"/>
                  <a:pt x="4979424" y="1895648"/>
                </a:cubicBezTo>
                <a:cubicBezTo>
                  <a:pt x="4980861" y="1890426"/>
                  <a:pt x="4982819" y="1885466"/>
                  <a:pt x="4984646" y="1880504"/>
                </a:cubicBezTo>
                <a:close/>
                <a:moveTo>
                  <a:pt x="5953507" y="1862811"/>
                </a:moveTo>
                <a:cubicBezTo>
                  <a:pt x="5981976" y="1866774"/>
                  <a:pt x="6006704" y="1887289"/>
                  <a:pt x="6014615" y="1916800"/>
                </a:cubicBezTo>
                <a:cubicBezTo>
                  <a:pt x="6025162" y="1956148"/>
                  <a:pt x="6001807" y="1996581"/>
                  <a:pt x="5962460" y="2007129"/>
                </a:cubicBezTo>
                <a:cubicBezTo>
                  <a:pt x="5949954" y="2010486"/>
                  <a:pt x="5936782" y="2010486"/>
                  <a:pt x="5924275" y="2007129"/>
                </a:cubicBezTo>
                <a:cubicBezTo>
                  <a:pt x="5884927" y="1996581"/>
                  <a:pt x="5861572" y="1956148"/>
                  <a:pt x="5872121" y="1916800"/>
                </a:cubicBezTo>
                <a:cubicBezTo>
                  <a:pt x="5878935" y="1891343"/>
                  <a:pt x="5898818" y="1871473"/>
                  <a:pt x="5924275" y="1864645"/>
                </a:cubicBezTo>
                <a:cubicBezTo>
                  <a:pt x="5934112" y="1862008"/>
                  <a:pt x="5944017" y="1861490"/>
                  <a:pt x="5953507" y="1862811"/>
                </a:cubicBezTo>
                <a:close/>
                <a:moveTo>
                  <a:pt x="632614" y="1862154"/>
                </a:moveTo>
                <a:cubicBezTo>
                  <a:pt x="651489" y="1862162"/>
                  <a:pt x="670363" y="1869372"/>
                  <a:pt x="684762" y="1883778"/>
                </a:cubicBezTo>
                <a:cubicBezTo>
                  <a:pt x="694019" y="1892983"/>
                  <a:pt x="700651" y="1904471"/>
                  <a:pt x="704005" y="1917095"/>
                </a:cubicBezTo>
                <a:cubicBezTo>
                  <a:pt x="714436" y="1956391"/>
                  <a:pt x="691042" y="1996702"/>
                  <a:pt x="651734" y="2007133"/>
                </a:cubicBezTo>
                <a:cubicBezTo>
                  <a:pt x="626251" y="2013988"/>
                  <a:pt x="599058" y="2006702"/>
                  <a:pt x="580415" y="1988034"/>
                </a:cubicBezTo>
                <a:cubicBezTo>
                  <a:pt x="551617" y="1959238"/>
                  <a:pt x="551629" y="1912540"/>
                  <a:pt x="580454" y="1883739"/>
                </a:cubicBezTo>
                <a:cubicBezTo>
                  <a:pt x="594861" y="1869339"/>
                  <a:pt x="613738" y="1862146"/>
                  <a:pt x="632614" y="1862154"/>
                </a:cubicBezTo>
                <a:close/>
                <a:moveTo>
                  <a:pt x="5549922" y="1824784"/>
                </a:moveTo>
                <a:cubicBezTo>
                  <a:pt x="5593208" y="1830814"/>
                  <a:pt x="5630799" y="1861999"/>
                  <a:pt x="5642813" y="1906872"/>
                </a:cubicBezTo>
                <a:cubicBezTo>
                  <a:pt x="5658830" y="1966703"/>
                  <a:pt x="5623334" y="2028188"/>
                  <a:pt x="5563504" y="2044205"/>
                </a:cubicBezTo>
                <a:cubicBezTo>
                  <a:pt x="5544496" y="2049297"/>
                  <a:pt x="5524482" y="2049297"/>
                  <a:pt x="5505474" y="2044205"/>
                </a:cubicBezTo>
                <a:cubicBezTo>
                  <a:pt x="5445644" y="2028188"/>
                  <a:pt x="5410148" y="1966703"/>
                  <a:pt x="5426165" y="1906872"/>
                </a:cubicBezTo>
                <a:cubicBezTo>
                  <a:pt x="5436531" y="1868164"/>
                  <a:pt x="5466767" y="1837929"/>
                  <a:pt x="5505474" y="1827563"/>
                </a:cubicBezTo>
                <a:cubicBezTo>
                  <a:pt x="5520432" y="1823559"/>
                  <a:pt x="5535493" y="1822773"/>
                  <a:pt x="5549922" y="1824784"/>
                </a:cubicBezTo>
                <a:close/>
                <a:moveTo>
                  <a:pt x="1041254" y="1823741"/>
                </a:moveTo>
                <a:cubicBezTo>
                  <a:pt x="1069954" y="1823756"/>
                  <a:pt x="1098648" y="1834720"/>
                  <a:pt x="1120534" y="1856626"/>
                </a:cubicBezTo>
                <a:cubicBezTo>
                  <a:pt x="1134334" y="1870491"/>
                  <a:pt x="1144268" y="1887723"/>
                  <a:pt x="1149360" y="1906628"/>
                </a:cubicBezTo>
                <a:cubicBezTo>
                  <a:pt x="1165482" y="1966499"/>
                  <a:pt x="1130012" y="2028086"/>
                  <a:pt x="1070143" y="2044211"/>
                </a:cubicBezTo>
                <a:cubicBezTo>
                  <a:pt x="1031448" y="2054549"/>
                  <a:pt x="990169" y="2043466"/>
                  <a:pt x="961866" y="2015123"/>
                </a:cubicBezTo>
                <a:cubicBezTo>
                  <a:pt x="918093" y="1971329"/>
                  <a:pt x="918133" y="1900321"/>
                  <a:pt x="961943" y="1856547"/>
                </a:cubicBezTo>
                <a:cubicBezTo>
                  <a:pt x="983850" y="1834660"/>
                  <a:pt x="1012554" y="1823727"/>
                  <a:pt x="1041254" y="1823741"/>
                </a:cubicBezTo>
                <a:close/>
                <a:moveTo>
                  <a:pt x="4309318" y="1728153"/>
                </a:moveTo>
                <a:lnTo>
                  <a:pt x="4309318" y="1732070"/>
                </a:lnTo>
                <a:lnTo>
                  <a:pt x="4316499" y="1732070"/>
                </a:lnTo>
                <a:lnTo>
                  <a:pt x="4316499" y="1731677"/>
                </a:lnTo>
                <a:cubicBezTo>
                  <a:pt x="4316499" y="1730242"/>
                  <a:pt x="4316759" y="1728806"/>
                  <a:pt x="4316759" y="1728153"/>
                </a:cubicBezTo>
                <a:close/>
                <a:moveTo>
                  <a:pt x="2259441" y="1727369"/>
                </a:moveTo>
                <a:cubicBezTo>
                  <a:pt x="2259441" y="1728806"/>
                  <a:pt x="2259441" y="1730242"/>
                  <a:pt x="2259441" y="1731677"/>
                </a:cubicBezTo>
                <a:lnTo>
                  <a:pt x="2266623" y="1731677"/>
                </a:lnTo>
                <a:cubicBezTo>
                  <a:pt x="2266623" y="1730373"/>
                  <a:pt x="2266623" y="1729067"/>
                  <a:pt x="2266623" y="1727762"/>
                </a:cubicBezTo>
                <a:close/>
                <a:moveTo>
                  <a:pt x="13587" y="1725279"/>
                </a:moveTo>
                <a:cubicBezTo>
                  <a:pt x="17099" y="1721847"/>
                  <a:pt x="22713" y="1721912"/>
                  <a:pt x="26147" y="1725410"/>
                </a:cubicBezTo>
                <a:cubicBezTo>
                  <a:pt x="27308" y="1726534"/>
                  <a:pt x="28131" y="1727956"/>
                  <a:pt x="28536" y="1729522"/>
                </a:cubicBezTo>
                <a:cubicBezTo>
                  <a:pt x="29736" y="1734196"/>
                  <a:pt x="26903" y="1738961"/>
                  <a:pt x="22230" y="1740162"/>
                </a:cubicBezTo>
                <a:cubicBezTo>
                  <a:pt x="19097" y="1741050"/>
                  <a:pt x="15742" y="1740162"/>
                  <a:pt x="13456" y="1737838"/>
                </a:cubicBezTo>
                <a:cubicBezTo>
                  <a:pt x="10036" y="1734327"/>
                  <a:pt x="10089" y="1728713"/>
                  <a:pt x="13587" y="1725279"/>
                </a:cubicBezTo>
                <a:close/>
                <a:moveTo>
                  <a:pt x="1810224" y="1689119"/>
                </a:moveTo>
                <a:cubicBezTo>
                  <a:pt x="1815381" y="1708649"/>
                  <a:pt x="1816790" y="1728988"/>
                  <a:pt x="1814402" y="1749041"/>
                </a:cubicBezTo>
                <a:cubicBezTo>
                  <a:pt x="1831255" y="1745111"/>
                  <a:pt x="1848553" y="1743440"/>
                  <a:pt x="1865838" y="1744079"/>
                </a:cubicBezTo>
                <a:cubicBezTo>
                  <a:pt x="1864885" y="1727736"/>
                  <a:pt x="1865943" y="1711339"/>
                  <a:pt x="1868971" y="1695256"/>
                </a:cubicBezTo>
                <a:cubicBezTo>
                  <a:pt x="1849180" y="1696743"/>
                  <a:pt x="1829284" y="1694667"/>
                  <a:pt x="1810224" y="1689119"/>
                </a:cubicBezTo>
                <a:close/>
                <a:moveTo>
                  <a:pt x="4766891" y="1688466"/>
                </a:moveTo>
                <a:cubicBezTo>
                  <a:pt x="4765325" y="1688988"/>
                  <a:pt x="4764020" y="1690033"/>
                  <a:pt x="4762453" y="1690033"/>
                </a:cubicBezTo>
                <a:lnTo>
                  <a:pt x="4761539" y="1690686"/>
                </a:lnTo>
                <a:cubicBezTo>
                  <a:pt x="4744306" y="1694981"/>
                  <a:pt x="4726513" y="1696560"/>
                  <a:pt x="4708797" y="1695386"/>
                </a:cubicBezTo>
                <a:cubicBezTo>
                  <a:pt x="4711617" y="1711404"/>
                  <a:pt x="4712491" y="1727709"/>
                  <a:pt x="4711408" y="1743949"/>
                </a:cubicBezTo>
                <a:cubicBezTo>
                  <a:pt x="4728562" y="1743231"/>
                  <a:pt x="4745716" y="1744823"/>
                  <a:pt x="4762453" y="1748648"/>
                </a:cubicBezTo>
                <a:cubicBezTo>
                  <a:pt x="4760259" y="1728701"/>
                  <a:pt x="4761761" y="1708518"/>
                  <a:pt x="4766891" y="1689119"/>
                </a:cubicBezTo>
                <a:close/>
                <a:moveTo>
                  <a:pt x="428395" y="1682066"/>
                </a:moveTo>
                <a:cubicBezTo>
                  <a:pt x="441091" y="1682054"/>
                  <a:pt x="453790" y="1686885"/>
                  <a:pt x="463483" y="1696558"/>
                </a:cubicBezTo>
                <a:cubicBezTo>
                  <a:pt x="469658" y="1702720"/>
                  <a:pt x="474097" y="1710396"/>
                  <a:pt x="476355" y="1718816"/>
                </a:cubicBezTo>
                <a:cubicBezTo>
                  <a:pt x="483457" y="1745279"/>
                  <a:pt x="467752" y="1772484"/>
                  <a:pt x="441290" y="1779588"/>
                </a:cubicBezTo>
                <a:cubicBezTo>
                  <a:pt x="424189" y="1784169"/>
                  <a:pt x="405938" y="1779300"/>
                  <a:pt x="393393" y="1766780"/>
                </a:cubicBezTo>
                <a:cubicBezTo>
                  <a:pt x="374006" y="1747432"/>
                  <a:pt x="373981" y="1716023"/>
                  <a:pt x="393327" y="1696624"/>
                </a:cubicBezTo>
                <a:cubicBezTo>
                  <a:pt x="403007" y="1686931"/>
                  <a:pt x="415699" y="1682077"/>
                  <a:pt x="428395" y="1682066"/>
                </a:cubicBezTo>
                <a:close/>
                <a:moveTo>
                  <a:pt x="5751201" y="1645857"/>
                </a:moveTo>
                <a:cubicBezTo>
                  <a:pt x="5784599" y="1650563"/>
                  <a:pt x="5813575" y="1674682"/>
                  <a:pt x="5822799" y="1709332"/>
                </a:cubicBezTo>
                <a:cubicBezTo>
                  <a:pt x="5835096" y="1755518"/>
                  <a:pt x="5807603" y="1802935"/>
                  <a:pt x="5761415" y="1815233"/>
                </a:cubicBezTo>
                <a:cubicBezTo>
                  <a:pt x="5746793" y="1819123"/>
                  <a:pt x="5731402" y="1819110"/>
                  <a:pt x="5716793" y="1815207"/>
                </a:cubicBezTo>
                <a:cubicBezTo>
                  <a:pt x="5670605" y="1802857"/>
                  <a:pt x="5643189" y="1755402"/>
                  <a:pt x="5655540" y="1709228"/>
                </a:cubicBezTo>
                <a:cubicBezTo>
                  <a:pt x="5663542" y="1679293"/>
                  <a:pt x="5686949" y="1655927"/>
                  <a:pt x="5716898" y="1647950"/>
                </a:cubicBezTo>
                <a:cubicBezTo>
                  <a:pt x="5728445" y="1644876"/>
                  <a:pt x="5740069" y="1644287"/>
                  <a:pt x="5751201" y="1645857"/>
                </a:cubicBezTo>
                <a:close/>
                <a:moveTo>
                  <a:pt x="836919" y="1645009"/>
                </a:moveTo>
                <a:cubicBezTo>
                  <a:pt x="859070" y="1645046"/>
                  <a:pt x="881207" y="1653530"/>
                  <a:pt x="898081" y="1670455"/>
                </a:cubicBezTo>
                <a:cubicBezTo>
                  <a:pt x="908721" y="1681187"/>
                  <a:pt x="916371" y="1694501"/>
                  <a:pt x="920274" y="1709097"/>
                </a:cubicBezTo>
                <a:cubicBezTo>
                  <a:pt x="932637" y="1755348"/>
                  <a:pt x="905169" y="1802869"/>
                  <a:pt x="858916" y="1815233"/>
                </a:cubicBezTo>
                <a:cubicBezTo>
                  <a:pt x="829073" y="1823131"/>
                  <a:pt x="797271" y="1814527"/>
                  <a:pt x="775482" y="1792660"/>
                </a:cubicBezTo>
                <a:cubicBezTo>
                  <a:pt x="741736" y="1758808"/>
                  <a:pt x="741814" y="1704005"/>
                  <a:pt x="775678" y="1670260"/>
                </a:cubicBezTo>
                <a:cubicBezTo>
                  <a:pt x="792604" y="1653388"/>
                  <a:pt x="814768" y="1644973"/>
                  <a:pt x="836919" y="1645009"/>
                </a:cubicBezTo>
                <a:close/>
                <a:moveTo>
                  <a:pt x="5347719" y="1607448"/>
                </a:moveTo>
                <a:cubicBezTo>
                  <a:pt x="5395943" y="1614167"/>
                  <a:pt x="5437820" y="1648921"/>
                  <a:pt x="5451204" y="1698904"/>
                </a:cubicBezTo>
                <a:cubicBezTo>
                  <a:pt x="5469063" y="1765550"/>
                  <a:pt x="5429494" y="1834061"/>
                  <a:pt x="5362849" y="1851907"/>
                </a:cubicBezTo>
                <a:cubicBezTo>
                  <a:pt x="5341674" y="1857573"/>
                  <a:pt x="5319376" y="1857573"/>
                  <a:pt x="5298200" y="1851907"/>
                </a:cubicBezTo>
                <a:cubicBezTo>
                  <a:pt x="5231556" y="1834061"/>
                  <a:pt x="5192000" y="1765550"/>
                  <a:pt x="5209845" y="1698904"/>
                </a:cubicBezTo>
                <a:cubicBezTo>
                  <a:pt x="5221399" y="1655784"/>
                  <a:pt x="5255081" y="1622090"/>
                  <a:pt x="5298200" y="1610549"/>
                </a:cubicBezTo>
                <a:cubicBezTo>
                  <a:pt x="5314865" y="1606084"/>
                  <a:pt x="5331645" y="1605209"/>
                  <a:pt x="5347719" y="1607448"/>
                </a:cubicBezTo>
                <a:close/>
                <a:moveTo>
                  <a:pt x="1245435" y="1606300"/>
                </a:moveTo>
                <a:cubicBezTo>
                  <a:pt x="1277410" y="1606350"/>
                  <a:pt x="1309365" y="1618599"/>
                  <a:pt x="1333719" y="1643031"/>
                </a:cubicBezTo>
                <a:cubicBezTo>
                  <a:pt x="1349031" y="1658449"/>
                  <a:pt x="1360063" y="1677588"/>
                  <a:pt x="1365730" y="1698566"/>
                </a:cubicBezTo>
                <a:cubicBezTo>
                  <a:pt x="1383732" y="1765251"/>
                  <a:pt x="1344267" y="1833906"/>
                  <a:pt x="1277584" y="1851908"/>
                </a:cubicBezTo>
                <a:cubicBezTo>
                  <a:pt x="1234398" y="1863488"/>
                  <a:pt x="1188314" y="1851099"/>
                  <a:pt x="1156761" y="1819441"/>
                </a:cubicBezTo>
                <a:cubicBezTo>
                  <a:pt x="1108040" y="1770564"/>
                  <a:pt x="1108170" y="1691464"/>
                  <a:pt x="1157034" y="1642757"/>
                </a:cubicBezTo>
                <a:cubicBezTo>
                  <a:pt x="1181467" y="1618396"/>
                  <a:pt x="1213461" y="1606249"/>
                  <a:pt x="1245435" y="1606300"/>
                </a:cubicBezTo>
                <a:close/>
                <a:moveTo>
                  <a:pt x="4105139" y="1520582"/>
                </a:moveTo>
                <a:cubicBezTo>
                  <a:pt x="4105139" y="1522933"/>
                  <a:pt x="4105139" y="1525413"/>
                  <a:pt x="4105139" y="1527763"/>
                </a:cubicBezTo>
                <a:lnTo>
                  <a:pt x="4109057" y="1527763"/>
                </a:lnTo>
                <a:lnTo>
                  <a:pt x="4109057" y="1527372"/>
                </a:lnTo>
                <a:cubicBezTo>
                  <a:pt x="4109057" y="1525544"/>
                  <a:pt x="4109317" y="1522411"/>
                  <a:pt x="4109579" y="1520582"/>
                </a:cubicBezTo>
                <a:close/>
                <a:moveTo>
                  <a:pt x="2471324" y="1519669"/>
                </a:moveTo>
                <a:lnTo>
                  <a:pt x="2467407" y="1519800"/>
                </a:lnTo>
                <a:cubicBezTo>
                  <a:pt x="2467407" y="1522149"/>
                  <a:pt x="2467407" y="1524500"/>
                  <a:pt x="2467407" y="1526849"/>
                </a:cubicBezTo>
                <a:lnTo>
                  <a:pt x="2471324" y="1526849"/>
                </a:lnTo>
                <a:cubicBezTo>
                  <a:pt x="2471324" y="1524500"/>
                  <a:pt x="2471324" y="1522019"/>
                  <a:pt x="2471324" y="1519669"/>
                </a:cubicBezTo>
                <a:close/>
                <a:moveTo>
                  <a:pt x="224170" y="1503379"/>
                </a:moveTo>
                <a:cubicBezTo>
                  <a:pt x="230318" y="1503379"/>
                  <a:pt x="236467" y="1505722"/>
                  <a:pt x="241160" y="1510410"/>
                </a:cubicBezTo>
                <a:cubicBezTo>
                  <a:pt x="244162" y="1513413"/>
                  <a:pt x="246317" y="1517147"/>
                  <a:pt x="247400" y="1521246"/>
                </a:cubicBezTo>
                <a:cubicBezTo>
                  <a:pt x="250794" y="1534080"/>
                  <a:pt x="243144" y="1547228"/>
                  <a:pt x="230324" y="1550621"/>
                </a:cubicBezTo>
                <a:cubicBezTo>
                  <a:pt x="222060" y="1552815"/>
                  <a:pt x="213248" y="1550438"/>
                  <a:pt x="207190" y="1544394"/>
                </a:cubicBezTo>
                <a:cubicBezTo>
                  <a:pt x="197817" y="1535007"/>
                  <a:pt x="197804" y="1519797"/>
                  <a:pt x="207190" y="1510410"/>
                </a:cubicBezTo>
                <a:cubicBezTo>
                  <a:pt x="211877" y="1505722"/>
                  <a:pt x="218023" y="1503379"/>
                  <a:pt x="224170" y="1503379"/>
                </a:cubicBezTo>
                <a:close/>
                <a:moveTo>
                  <a:pt x="2023018" y="1489904"/>
                </a:moveTo>
                <a:cubicBezTo>
                  <a:pt x="2026570" y="1505661"/>
                  <a:pt x="2027797" y="1521837"/>
                  <a:pt x="2026674" y="1537946"/>
                </a:cubicBezTo>
                <a:cubicBezTo>
                  <a:pt x="2039846" y="1535478"/>
                  <a:pt x="2053227" y="1534395"/>
                  <a:pt x="2066622" y="1534683"/>
                </a:cubicBezTo>
                <a:cubicBezTo>
                  <a:pt x="2066269" y="1521131"/>
                  <a:pt x="2067274" y="1507567"/>
                  <a:pt x="2069624" y="1494212"/>
                </a:cubicBezTo>
                <a:cubicBezTo>
                  <a:pt x="2053972" y="1494904"/>
                  <a:pt x="2038279" y="1493454"/>
                  <a:pt x="2023018" y="1489904"/>
                </a:cubicBezTo>
                <a:close/>
                <a:moveTo>
                  <a:pt x="4553575" y="1488989"/>
                </a:moveTo>
                <a:lnTo>
                  <a:pt x="4553314" y="1489642"/>
                </a:lnTo>
                <a:cubicBezTo>
                  <a:pt x="4538419" y="1493049"/>
                  <a:pt x="4523144" y="1494460"/>
                  <a:pt x="4507883" y="1493819"/>
                </a:cubicBezTo>
                <a:cubicBezTo>
                  <a:pt x="4510075" y="1507109"/>
                  <a:pt x="4510912" y="1520582"/>
                  <a:pt x="4510363" y="1534029"/>
                </a:cubicBezTo>
                <a:cubicBezTo>
                  <a:pt x="4523483" y="1533677"/>
                  <a:pt x="4536603" y="1534629"/>
                  <a:pt x="4549528" y="1536902"/>
                </a:cubicBezTo>
                <a:cubicBezTo>
                  <a:pt x="4548641" y="1520818"/>
                  <a:pt x="4549998" y="1504694"/>
                  <a:pt x="4553575" y="1488989"/>
                </a:cubicBezTo>
                <a:close/>
                <a:moveTo>
                  <a:pt x="5952033" y="1465455"/>
                </a:moveTo>
                <a:cubicBezTo>
                  <a:pt x="5976163" y="1468849"/>
                  <a:pt x="5997102" y="1486268"/>
                  <a:pt x="6003779" y="1511294"/>
                </a:cubicBezTo>
                <a:cubicBezTo>
                  <a:pt x="6012670" y="1544664"/>
                  <a:pt x="5992826" y="1578933"/>
                  <a:pt x="5959457" y="1587823"/>
                </a:cubicBezTo>
                <a:cubicBezTo>
                  <a:pt x="5948870" y="1590643"/>
                  <a:pt x="5937720" y="1590630"/>
                  <a:pt x="5927146" y="1587798"/>
                </a:cubicBezTo>
                <a:cubicBezTo>
                  <a:pt x="5893790" y="1578842"/>
                  <a:pt x="5874000" y="1544545"/>
                  <a:pt x="5882954" y="1511189"/>
                </a:cubicBezTo>
                <a:cubicBezTo>
                  <a:pt x="5888751" y="1489597"/>
                  <a:pt x="5905645" y="1472730"/>
                  <a:pt x="5927250" y="1466973"/>
                </a:cubicBezTo>
                <a:cubicBezTo>
                  <a:pt x="5935592" y="1464750"/>
                  <a:pt x="5943990" y="1464324"/>
                  <a:pt x="5952033" y="1465455"/>
                </a:cubicBezTo>
                <a:close/>
                <a:moveTo>
                  <a:pt x="632638" y="1464803"/>
                </a:moveTo>
                <a:cubicBezTo>
                  <a:pt x="648641" y="1464847"/>
                  <a:pt x="664627" y="1470996"/>
                  <a:pt x="676801" y="1483241"/>
                </a:cubicBezTo>
                <a:cubicBezTo>
                  <a:pt x="684568" y="1490996"/>
                  <a:pt x="690156" y="1500657"/>
                  <a:pt x="692988" y="1511257"/>
                </a:cubicBezTo>
                <a:cubicBezTo>
                  <a:pt x="701906" y="1544548"/>
                  <a:pt x="682153" y="1578765"/>
                  <a:pt x="648863" y="1587681"/>
                </a:cubicBezTo>
                <a:cubicBezTo>
                  <a:pt x="627166" y="1593582"/>
                  <a:pt x="603981" y="1587381"/>
                  <a:pt x="588119" y="1571427"/>
                </a:cubicBezTo>
                <a:cubicBezTo>
                  <a:pt x="563772" y="1546950"/>
                  <a:pt x="563877" y="1507354"/>
                  <a:pt x="588368" y="1482994"/>
                </a:cubicBezTo>
                <a:cubicBezTo>
                  <a:pt x="600613" y="1470820"/>
                  <a:pt x="616634" y="1464759"/>
                  <a:pt x="632638" y="1464803"/>
                </a:cubicBezTo>
                <a:close/>
                <a:moveTo>
                  <a:pt x="5548446" y="1430410"/>
                </a:moveTo>
                <a:cubicBezTo>
                  <a:pt x="5586182" y="1435705"/>
                  <a:pt x="5618930" y="1462930"/>
                  <a:pt x="5629377" y="1502064"/>
                </a:cubicBezTo>
                <a:cubicBezTo>
                  <a:pt x="5643294" y="1554244"/>
                  <a:pt x="5612288" y="1607821"/>
                  <a:pt x="5560108" y="1621751"/>
                </a:cubicBezTo>
                <a:cubicBezTo>
                  <a:pt x="5543516" y="1626216"/>
                  <a:pt x="5526023" y="1626230"/>
                  <a:pt x="5509416" y="1621777"/>
                </a:cubicBezTo>
                <a:cubicBezTo>
                  <a:pt x="5457327" y="1607809"/>
                  <a:pt x="5426426" y="1554258"/>
                  <a:pt x="5440395" y="1502169"/>
                </a:cubicBezTo>
                <a:cubicBezTo>
                  <a:pt x="5449389" y="1468305"/>
                  <a:pt x="5475826" y="1441843"/>
                  <a:pt x="5509690" y="1432796"/>
                </a:cubicBezTo>
                <a:cubicBezTo>
                  <a:pt x="5522735" y="1429317"/>
                  <a:pt x="5535868" y="1428645"/>
                  <a:pt x="5548446" y="1430410"/>
                </a:cubicBezTo>
                <a:close/>
                <a:moveTo>
                  <a:pt x="1041144" y="1429779"/>
                </a:moveTo>
                <a:cubicBezTo>
                  <a:pt x="1066134" y="1429756"/>
                  <a:pt x="1091135" y="1439266"/>
                  <a:pt x="1110221" y="1458313"/>
                </a:cubicBezTo>
                <a:cubicBezTo>
                  <a:pt x="1122388" y="1470454"/>
                  <a:pt x="1131122" y="1485585"/>
                  <a:pt x="1135573" y="1502177"/>
                </a:cubicBezTo>
                <a:cubicBezTo>
                  <a:pt x="1149516" y="1554281"/>
                  <a:pt x="1118589" y="1607819"/>
                  <a:pt x="1066487" y="1621760"/>
                </a:cubicBezTo>
                <a:cubicBezTo>
                  <a:pt x="1032831" y="1630767"/>
                  <a:pt x="996917" y="1621160"/>
                  <a:pt x="972257" y="1596553"/>
                </a:cubicBezTo>
                <a:cubicBezTo>
                  <a:pt x="934085" y="1558445"/>
                  <a:pt x="934019" y="1496616"/>
                  <a:pt x="972127" y="1458444"/>
                </a:cubicBezTo>
                <a:cubicBezTo>
                  <a:pt x="991174" y="1439358"/>
                  <a:pt x="1016154" y="1429801"/>
                  <a:pt x="1041144" y="1429779"/>
                </a:cubicBezTo>
                <a:close/>
                <a:moveTo>
                  <a:pt x="3900832" y="1306874"/>
                </a:moveTo>
                <a:cubicBezTo>
                  <a:pt x="3900832" y="1312488"/>
                  <a:pt x="3900832" y="1318101"/>
                  <a:pt x="3900832" y="1323584"/>
                </a:cubicBezTo>
                <a:lnTo>
                  <a:pt x="3908011" y="1323584"/>
                </a:lnTo>
                <a:lnTo>
                  <a:pt x="3908011" y="1323193"/>
                </a:lnTo>
                <a:cubicBezTo>
                  <a:pt x="3908011" y="1317448"/>
                  <a:pt x="3908403" y="1311704"/>
                  <a:pt x="3909578" y="1306874"/>
                </a:cubicBezTo>
                <a:cubicBezTo>
                  <a:pt x="3906706" y="1306874"/>
                  <a:pt x="3903703" y="1306874"/>
                  <a:pt x="3900832" y="1306874"/>
                </a:cubicBezTo>
                <a:close/>
                <a:moveTo>
                  <a:pt x="2667407" y="1305829"/>
                </a:moveTo>
                <a:cubicBezTo>
                  <a:pt x="2668061" y="1311574"/>
                  <a:pt x="2668061" y="1317318"/>
                  <a:pt x="2668061" y="1323062"/>
                </a:cubicBezTo>
                <a:lnTo>
                  <a:pt x="2675240" y="1323062"/>
                </a:lnTo>
                <a:cubicBezTo>
                  <a:pt x="2675240" y="1317579"/>
                  <a:pt x="2676154" y="1311966"/>
                  <a:pt x="2676154" y="1306351"/>
                </a:cubicBezTo>
                <a:close/>
                <a:moveTo>
                  <a:pt x="428409" y="1287861"/>
                </a:moveTo>
                <a:cubicBezTo>
                  <a:pt x="437429" y="1287887"/>
                  <a:pt x="446440" y="1291353"/>
                  <a:pt x="453301" y="1298253"/>
                </a:cubicBezTo>
                <a:cubicBezTo>
                  <a:pt x="457740" y="1302665"/>
                  <a:pt x="460925" y="1308174"/>
                  <a:pt x="462517" y="1314219"/>
                </a:cubicBezTo>
                <a:cubicBezTo>
                  <a:pt x="467452" y="1332978"/>
                  <a:pt x="456264" y="1352182"/>
                  <a:pt x="437504" y="1357130"/>
                </a:cubicBezTo>
                <a:cubicBezTo>
                  <a:pt x="425285" y="1360433"/>
                  <a:pt x="412231" y="1356935"/>
                  <a:pt x="403301" y="1347953"/>
                </a:cubicBezTo>
                <a:cubicBezTo>
                  <a:pt x="389581" y="1334154"/>
                  <a:pt x="389646" y="1311830"/>
                  <a:pt x="403458" y="1298109"/>
                </a:cubicBezTo>
                <a:cubicBezTo>
                  <a:pt x="410358" y="1291249"/>
                  <a:pt x="419388" y="1287835"/>
                  <a:pt x="428409" y="1287861"/>
                </a:cubicBezTo>
                <a:close/>
                <a:moveTo>
                  <a:pt x="4347047" y="1284028"/>
                </a:moveTo>
                <a:cubicBezTo>
                  <a:pt x="4331355" y="1287670"/>
                  <a:pt x="4315219" y="1289028"/>
                  <a:pt x="4299136" y="1288074"/>
                </a:cubicBezTo>
                <a:cubicBezTo>
                  <a:pt x="4301381" y="1300999"/>
                  <a:pt x="4302386" y="1314119"/>
                  <a:pt x="4302138" y="1327240"/>
                </a:cubicBezTo>
                <a:cubicBezTo>
                  <a:pt x="4315545" y="1326705"/>
                  <a:pt x="4328979" y="1327527"/>
                  <a:pt x="4342217" y="1329720"/>
                </a:cubicBezTo>
                <a:cubicBezTo>
                  <a:pt x="4341773" y="1314341"/>
                  <a:pt x="4343405" y="1298975"/>
                  <a:pt x="4347047" y="1284028"/>
                </a:cubicBezTo>
                <a:close/>
                <a:moveTo>
                  <a:pt x="2229025" y="1283636"/>
                </a:moveTo>
                <a:cubicBezTo>
                  <a:pt x="2232483" y="1298832"/>
                  <a:pt x="2233894" y="1314420"/>
                  <a:pt x="2233202" y="1329982"/>
                </a:cubicBezTo>
                <a:cubicBezTo>
                  <a:pt x="2246479" y="1327762"/>
                  <a:pt x="2259951" y="1326849"/>
                  <a:pt x="2273411" y="1327240"/>
                </a:cubicBezTo>
                <a:cubicBezTo>
                  <a:pt x="2273307" y="1313819"/>
                  <a:pt x="2274626" y="1300438"/>
                  <a:pt x="2277328" y="1287291"/>
                </a:cubicBezTo>
                <a:lnTo>
                  <a:pt x="2277719" y="1287291"/>
                </a:lnTo>
                <a:cubicBezTo>
                  <a:pt x="2261400" y="1288506"/>
                  <a:pt x="2244977" y="1287278"/>
                  <a:pt x="2229025" y="1283636"/>
                </a:cubicBezTo>
                <a:close/>
                <a:moveTo>
                  <a:pt x="5748755" y="1251798"/>
                </a:moveTo>
                <a:cubicBezTo>
                  <a:pt x="5776575" y="1255620"/>
                  <a:pt x="5800772" y="1275615"/>
                  <a:pt x="5808556" y="1304433"/>
                </a:cubicBezTo>
                <a:cubicBezTo>
                  <a:pt x="5818922" y="1342851"/>
                  <a:pt x="5796181" y="1382408"/>
                  <a:pt x="5757759" y="1392787"/>
                </a:cubicBezTo>
                <a:cubicBezTo>
                  <a:pt x="5745488" y="1396104"/>
                  <a:pt x="5732577" y="1396104"/>
                  <a:pt x="5720305" y="1392813"/>
                </a:cubicBezTo>
                <a:cubicBezTo>
                  <a:pt x="5681858" y="1382499"/>
                  <a:pt x="5659065" y="1342969"/>
                  <a:pt x="5669378" y="1304536"/>
                </a:cubicBezTo>
                <a:cubicBezTo>
                  <a:pt x="5676036" y="1279732"/>
                  <a:pt x="5695397" y="1260338"/>
                  <a:pt x="5720201" y="1253643"/>
                </a:cubicBezTo>
                <a:cubicBezTo>
                  <a:pt x="5729806" y="1251050"/>
                  <a:pt x="5739482" y="1250526"/>
                  <a:pt x="5748755" y="1251798"/>
                </a:cubicBezTo>
                <a:close/>
                <a:moveTo>
                  <a:pt x="836920" y="1251102"/>
                </a:moveTo>
                <a:cubicBezTo>
                  <a:pt x="855361" y="1251080"/>
                  <a:pt x="873811" y="1258093"/>
                  <a:pt x="887897" y="1272146"/>
                </a:cubicBezTo>
                <a:cubicBezTo>
                  <a:pt x="896879" y="1281102"/>
                  <a:pt x="903328" y="1292264"/>
                  <a:pt x="906617" y="1304523"/>
                </a:cubicBezTo>
                <a:cubicBezTo>
                  <a:pt x="916905" y="1342956"/>
                  <a:pt x="894098" y="1382472"/>
                  <a:pt x="855651" y="1392773"/>
                </a:cubicBezTo>
                <a:cubicBezTo>
                  <a:pt x="830809" y="1399431"/>
                  <a:pt x="804319" y="1392342"/>
                  <a:pt x="786108" y="1374183"/>
                </a:cubicBezTo>
                <a:cubicBezTo>
                  <a:pt x="757936" y="1346075"/>
                  <a:pt x="757884" y="1300449"/>
                  <a:pt x="785990" y="1272271"/>
                </a:cubicBezTo>
                <a:cubicBezTo>
                  <a:pt x="800044" y="1258183"/>
                  <a:pt x="818478" y="1251125"/>
                  <a:pt x="836920" y="1251102"/>
                </a:cubicBezTo>
                <a:close/>
                <a:moveTo>
                  <a:pt x="5345389" y="1215399"/>
                </a:moveTo>
                <a:cubicBezTo>
                  <a:pt x="5387415" y="1221209"/>
                  <a:pt x="5423948" y="1251454"/>
                  <a:pt x="5435669" y="1295005"/>
                </a:cubicBezTo>
                <a:cubicBezTo>
                  <a:pt x="5451282" y="1353072"/>
                  <a:pt x="5416869" y="1412812"/>
                  <a:pt x="5358801" y="1428426"/>
                </a:cubicBezTo>
                <a:cubicBezTo>
                  <a:pt x="5340393" y="1433335"/>
                  <a:pt x="5321021" y="1433335"/>
                  <a:pt x="5302613" y="1428426"/>
                </a:cubicBezTo>
                <a:cubicBezTo>
                  <a:pt x="5244441" y="1412903"/>
                  <a:pt x="5209859" y="1353177"/>
                  <a:pt x="5225380" y="1295005"/>
                </a:cubicBezTo>
                <a:cubicBezTo>
                  <a:pt x="5235459" y="1257515"/>
                  <a:pt x="5264755" y="1228229"/>
                  <a:pt x="5302248" y="1218145"/>
                </a:cubicBezTo>
                <a:cubicBezTo>
                  <a:pt x="5316762" y="1214240"/>
                  <a:pt x="5331381" y="1213462"/>
                  <a:pt x="5345389" y="1215399"/>
                </a:cubicBezTo>
                <a:close/>
                <a:moveTo>
                  <a:pt x="1245308" y="1214772"/>
                </a:moveTo>
                <a:cubicBezTo>
                  <a:pt x="1273171" y="1214598"/>
                  <a:pt x="1301102" y="1225052"/>
                  <a:pt x="1322493" y="1246180"/>
                </a:cubicBezTo>
                <a:cubicBezTo>
                  <a:pt x="1336383" y="1259896"/>
                  <a:pt x="1346331" y="1277091"/>
                  <a:pt x="1351292" y="1295971"/>
                </a:cubicBezTo>
                <a:cubicBezTo>
                  <a:pt x="1366580" y="1354117"/>
                  <a:pt x="1331827" y="1413661"/>
                  <a:pt x="1273668" y="1428949"/>
                </a:cubicBezTo>
                <a:cubicBezTo>
                  <a:pt x="1236461" y="1438727"/>
                  <a:pt x="1196852" y="1428153"/>
                  <a:pt x="1169477" y="1401116"/>
                </a:cubicBezTo>
                <a:cubicBezTo>
                  <a:pt x="1126697" y="1358855"/>
                  <a:pt x="1126265" y="1289926"/>
                  <a:pt x="1168524" y="1247142"/>
                </a:cubicBezTo>
                <a:cubicBezTo>
                  <a:pt x="1189647" y="1225750"/>
                  <a:pt x="1217444" y="1214946"/>
                  <a:pt x="1245308" y="1214772"/>
                </a:cubicBezTo>
                <a:close/>
                <a:moveTo>
                  <a:pt x="218938" y="1113664"/>
                </a:moveTo>
                <a:cubicBezTo>
                  <a:pt x="221837" y="1110846"/>
                  <a:pt x="226458" y="1110907"/>
                  <a:pt x="229278" y="1113798"/>
                </a:cubicBezTo>
                <a:cubicBezTo>
                  <a:pt x="230126" y="1114675"/>
                  <a:pt x="230752" y="1115751"/>
                  <a:pt x="231080" y="1116928"/>
                </a:cubicBezTo>
                <a:cubicBezTo>
                  <a:pt x="232176" y="1120816"/>
                  <a:pt x="229905" y="1124849"/>
                  <a:pt x="226014" y="1125940"/>
                </a:cubicBezTo>
                <a:cubicBezTo>
                  <a:pt x="223442" y="1126661"/>
                  <a:pt x="220674" y="1125919"/>
                  <a:pt x="218807" y="1124001"/>
                </a:cubicBezTo>
                <a:cubicBezTo>
                  <a:pt x="215988" y="1121110"/>
                  <a:pt x="216053" y="1116482"/>
                  <a:pt x="218938" y="1113664"/>
                </a:cubicBezTo>
                <a:close/>
                <a:moveTo>
                  <a:pt x="3295085" y="1094732"/>
                </a:moveTo>
                <a:cubicBezTo>
                  <a:pt x="3290386" y="1094732"/>
                  <a:pt x="3285686" y="1094732"/>
                  <a:pt x="3281116" y="1094863"/>
                </a:cubicBezTo>
                <a:cubicBezTo>
                  <a:pt x="3282069" y="1102920"/>
                  <a:pt x="3282513" y="1111031"/>
                  <a:pt x="3282422" y="1119144"/>
                </a:cubicBezTo>
                <a:lnTo>
                  <a:pt x="3293519" y="1119144"/>
                </a:lnTo>
                <a:cubicBezTo>
                  <a:pt x="3293597" y="1110984"/>
                  <a:pt x="3294120" y="1102835"/>
                  <a:pt x="3295085" y="1094732"/>
                </a:cubicBezTo>
                <a:close/>
                <a:moveTo>
                  <a:pt x="3716235" y="1088075"/>
                </a:moveTo>
                <a:cubicBezTo>
                  <a:pt x="3707162" y="1089417"/>
                  <a:pt x="3697984" y="1089985"/>
                  <a:pt x="3688821" y="1089771"/>
                </a:cubicBezTo>
                <a:cubicBezTo>
                  <a:pt x="3690269" y="1099715"/>
                  <a:pt x="3691013" y="1109749"/>
                  <a:pt x="3691039" y="1119797"/>
                </a:cubicBezTo>
                <a:cubicBezTo>
                  <a:pt x="3698429" y="1119342"/>
                  <a:pt x="3705844" y="1119342"/>
                  <a:pt x="3713233" y="1119797"/>
                </a:cubicBezTo>
                <a:cubicBezTo>
                  <a:pt x="3713403" y="1109248"/>
                  <a:pt x="3714407" y="1098727"/>
                  <a:pt x="3716235" y="1088335"/>
                </a:cubicBezTo>
                <a:close/>
                <a:moveTo>
                  <a:pt x="2859836" y="1088075"/>
                </a:moveTo>
                <a:cubicBezTo>
                  <a:pt x="2861573" y="1098471"/>
                  <a:pt x="2862394" y="1108997"/>
                  <a:pt x="2862317" y="1119537"/>
                </a:cubicBezTo>
                <a:cubicBezTo>
                  <a:pt x="2869758" y="1118884"/>
                  <a:pt x="2877199" y="1118884"/>
                  <a:pt x="2884640" y="1118884"/>
                </a:cubicBezTo>
                <a:cubicBezTo>
                  <a:pt x="2884797" y="1108826"/>
                  <a:pt x="2885671" y="1098793"/>
                  <a:pt x="2887251" y="1088857"/>
                </a:cubicBezTo>
                <a:cubicBezTo>
                  <a:pt x="2878113" y="1089318"/>
                  <a:pt x="2868935" y="1089056"/>
                  <a:pt x="2859836" y="1088075"/>
                </a:cubicBezTo>
                <a:close/>
                <a:moveTo>
                  <a:pt x="5949153" y="1075155"/>
                </a:moveTo>
                <a:cubicBezTo>
                  <a:pt x="5966201" y="1077400"/>
                  <a:pt x="5981089" y="1089560"/>
                  <a:pt x="5985945" y="1107179"/>
                </a:cubicBezTo>
                <a:cubicBezTo>
                  <a:pt x="5992433" y="1130672"/>
                  <a:pt x="5978634" y="1154969"/>
                  <a:pt x="5955148" y="1161452"/>
                </a:cubicBezTo>
                <a:cubicBezTo>
                  <a:pt x="5947681" y="1163515"/>
                  <a:pt x="5939796" y="1163571"/>
                  <a:pt x="5932289" y="1161617"/>
                </a:cubicBezTo>
                <a:cubicBezTo>
                  <a:pt x="5908713" y="1155477"/>
                  <a:pt x="5894574" y="1131381"/>
                  <a:pt x="5900710" y="1107797"/>
                </a:cubicBezTo>
                <a:cubicBezTo>
                  <a:pt x="5904678" y="1092547"/>
                  <a:pt x="5916480" y="1080572"/>
                  <a:pt x="5931676" y="1076382"/>
                </a:cubicBezTo>
                <a:cubicBezTo>
                  <a:pt x="5937547" y="1074761"/>
                  <a:pt x="5943470" y="1074408"/>
                  <a:pt x="5949153" y="1075155"/>
                </a:cubicBezTo>
                <a:close/>
                <a:moveTo>
                  <a:pt x="632704" y="1074705"/>
                </a:moveTo>
                <a:cubicBezTo>
                  <a:pt x="643996" y="1074728"/>
                  <a:pt x="655279" y="1079059"/>
                  <a:pt x="663875" y="1087692"/>
                </a:cubicBezTo>
                <a:cubicBezTo>
                  <a:pt x="669319" y="1093158"/>
                  <a:pt x="673235" y="1099957"/>
                  <a:pt x="675233" y="1107408"/>
                </a:cubicBezTo>
                <a:cubicBezTo>
                  <a:pt x="681539" y="1130947"/>
                  <a:pt x="667570" y="1155144"/>
                  <a:pt x="644032" y="1161451"/>
                </a:cubicBezTo>
                <a:cubicBezTo>
                  <a:pt x="628771" y="1165541"/>
                  <a:pt x="612493" y="1161160"/>
                  <a:pt x="601343" y="1149968"/>
                </a:cubicBezTo>
                <a:cubicBezTo>
                  <a:pt x="584149" y="1132701"/>
                  <a:pt x="584201" y="1104762"/>
                  <a:pt x="601473" y="1087566"/>
                </a:cubicBezTo>
                <a:cubicBezTo>
                  <a:pt x="610109" y="1078967"/>
                  <a:pt x="621411" y="1074682"/>
                  <a:pt x="632704" y="1074705"/>
                </a:cubicBezTo>
                <a:close/>
                <a:moveTo>
                  <a:pt x="2428895" y="1071233"/>
                </a:moveTo>
                <a:cubicBezTo>
                  <a:pt x="2434456" y="1090201"/>
                  <a:pt x="2436611" y="1109999"/>
                  <a:pt x="2435292" y="1129718"/>
                </a:cubicBezTo>
                <a:cubicBezTo>
                  <a:pt x="2452497" y="1126513"/>
                  <a:pt x="2470057" y="1125591"/>
                  <a:pt x="2487511" y="1126978"/>
                </a:cubicBezTo>
                <a:cubicBezTo>
                  <a:pt x="2486845" y="1109407"/>
                  <a:pt x="2488646" y="1091829"/>
                  <a:pt x="2492864" y="1074759"/>
                </a:cubicBezTo>
                <a:lnTo>
                  <a:pt x="2493386" y="1074759"/>
                </a:lnTo>
                <a:cubicBezTo>
                  <a:pt x="2471872" y="1078000"/>
                  <a:pt x="2449925" y="1076800"/>
                  <a:pt x="2428895" y="1071233"/>
                </a:cubicBezTo>
                <a:close/>
                <a:moveTo>
                  <a:pt x="4146393" y="1070973"/>
                </a:moveTo>
                <a:lnTo>
                  <a:pt x="4146382" y="1071005"/>
                </a:lnTo>
                <a:lnTo>
                  <a:pt x="4082425" y="1074888"/>
                </a:lnTo>
                <a:cubicBezTo>
                  <a:pt x="4086485" y="1091982"/>
                  <a:pt x="4088103" y="1109561"/>
                  <a:pt x="4087255" y="1127108"/>
                </a:cubicBezTo>
                <a:cubicBezTo>
                  <a:pt x="4104683" y="1125531"/>
                  <a:pt x="4122241" y="1126277"/>
                  <a:pt x="4139474" y="1129327"/>
                </a:cubicBezTo>
                <a:cubicBezTo>
                  <a:pt x="4138378" y="1111185"/>
                  <a:pt x="4140192" y="1092984"/>
                  <a:pt x="4144827" y="1075410"/>
                </a:cubicBezTo>
                <a:lnTo>
                  <a:pt x="4146382" y="1071005"/>
                </a:lnTo>
                <a:lnTo>
                  <a:pt x="4146915" y="1070973"/>
                </a:lnTo>
                <a:close/>
                <a:moveTo>
                  <a:pt x="5545585" y="1040480"/>
                </a:moveTo>
                <a:cubicBezTo>
                  <a:pt x="5576177" y="1044698"/>
                  <a:pt x="5602772" y="1066699"/>
                  <a:pt x="5611310" y="1098393"/>
                </a:cubicBezTo>
                <a:cubicBezTo>
                  <a:pt x="5622694" y="1140651"/>
                  <a:pt x="5597667" y="1184137"/>
                  <a:pt x="5555409" y="1195521"/>
                </a:cubicBezTo>
                <a:cubicBezTo>
                  <a:pt x="5541911" y="1199158"/>
                  <a:pt x="5527680" y="1199158"/>
                  <a:pt x="5514182" y="1195521"/>
                </a:cubicBezTo>
                <a:cubicBezTo>
                  <a:pt x="5471922" y="1184137"/>
                  <a:pt x="5446897" y="1140651"/>
                  <a:pt x="5458281" y="1098393"/>
                </a:cubicBezTo>
                <a:cubicBezTo>
                  <a:pt x="5465630" y="1071131"/>
                  <a:pt x="5486923" y="1049836"/>
                  <a:pt x="5514182" y="1042491"/>
                </a:cubicBezTo>
                <a:cubicBezTo>
                  <a:pt x="5524746" y="1039645"/>
                  <a:pt x="5535388" y="1039075"/>
                  <a:pt x="5545585" y="1040480"/>
                </a:cubicBezTo>
                <a:close/>
                <a:moveTo>
                  <a:pt x="1041228" y="1039507"/>
                </a:moveTo>
                <a:cubicBezTo>
                  <a:pt x="1061540" y="1039556"/>
                  <a:pt x="1081834" y="1047356"/>
                  <a:pt x="1097297" y="1062891"/>
                </a:cubicBezTo>
                <a:cubicBezTo>
                  <a:pt x="1107062" y="1072700"/>
                  <a:pt x="1114086" y="1084893"/>
                  <a:pt x="1117689" y="1098259"/>
                </a:cubicBezTo>
                <a:cubicBezTo>
                  <a:pt x="1129072" y="1140590"/>
                  <a:pt x="1103995" y="1184138"/>
                  <a:pt x="1061657" y="1195527"/>
                </a:cubicBezTo>
                <a:cubicBezTo>
                  <a:pt x="1034177" y="1202920"/>
                  <a:pt x="1004842" y="1195037"/>
                  <a:pt x="984777" y="1174870"/>
                </a:cubicBezTo>
                <a:cubicBezTo>
                  <a:pt x="953850" y="1143797"/>
                  <a:pt x="953968" y="1093541"/>
                  <a:pt x="985051" y="1062619"/>
                </a:cubicBezTo>
                <a:cubicBezTo>
                  <a:pt x="1000586" y="1047157"/>
                  <a:pt x="1020916" y="1039457"/>
                  <a:pt x="1041228" y="1039507"/>
                </a:cubicBezTo>
                <a:close/>
                <a:moveTo>
                  <a:pt x="5141697" y="1007825"/>
                </a:moveTo>
                <a:cubicBezTo>
                  <a:pt x="5184983" y="1013856"/>
                  <a:pt x="5222573" y="1045046"/>
                  <a:pt x="5234586" y="1089915"/>
                </a:cubicBezTo>
                <a:cubicBezTo>
                  <a:pt x="5250605" y="1149740"/>
                  <a:pt x="5215109" y="1211227"/>
                  <a:pt x="5155279" y="1227251"/>
                </a:cubicBezTo>
                <a:cubicBezTo>
                  <a:pt x="5136271" y="1232343"/>
                  <a:pt x="5116257" y="1232343"/>
                  <a:pt x="5097249" y="1227251"/>
                </a:cubicBezTo>
                <a:cubicBezTo>
                  <a:pt x="5037419" y="1211227"/>
                  <a:pt x="5001910" y="1149740"/>
                  <a:pt x="5017942" y="1089915"/>
                </a:cubicBezTo>
                <a:cubicBezTo>
                  <a:pt x="5028307" y="1051207"/>
                  <a:pt x="5058541" y="1020975"/>
                  <a:pt x="5097249" y="1010607"/>
                </a:cubicBezTo>
                <a:cubicBezTo>
                  <a:pt x="5112207" y="1006600"/>
                  <a:pt x="5127268" y="1005815"/>
                  <a:pt x="5141697" y="1007825"/>
                </a:cubicBezTo>
                <a:close/>
                <a:moveTo>
                  <a:pt x="1450253" y="1006788"/>
                </a:moveTo>
                <a:cubicBezTo>
                  <a:pt x="1478953" y="1006792"/>
                  <a:pt x="1507651" y="1017745"/>
                  <a:pt x="1529543" y="1039645"/>
                </a:cubicBezTo>
                <a:cubicBezTo>
                  <a:pt x="1543447" y="1053556"/>
                  <a:pt x="1553460" y="1070882"/>
                  <a:pt x="1558551" y="1089882"/>
                </a:cubicBezTo>
                <a:cubicBezTo>
                  <a:pt x="1574596" y="1149702"/>
                  <a:pt x="1539099" y="1211201"/>
                  <a:pt x="1479283" y="1227243"/>
                </a:cubicBezTo>
                <a:cubicBezTo>
                  <a:pt x="1440575" y="1237624"/>
                  <a:pt x="1399270" y="1226556"/>
                  <a:pt x="1370926" y="1198213"/>
                </a:cubicBezTo>
                <a:cubicBezTo>
                  <a:pt x="1327141" y="1154412"/>
                  <a:pt x="1327155" y="1083408"/>
                  <a:pt x="1370953" y="1039621"/>
                </a:cubicBezTo>
                <a:cubicBezTo>
                  <a:pt x="1392853" y="1017728"/>
                  <a:pt x="1421554" y="1006784"/>
                  <a:pt x="1450253" y="1006788"/>
                </a:cubicBezTo>
                <a:close/>
                <a:moveTo>
                  <a:pt x="428348" y="900290"/>
                </a:moveTo>
                <a:cubicBezTo>
                  <a:pt x="432025" y="900251"/>
                  <a:pt x="435716" y="901613"/>
                  <a:pt x="438549" y="904388"/>
                </a:cubicBezTo>
                <a:cubicBezTo>
                  <a:pt x="440403" y="906203"/>
                  <a:pt x="441734" y="908489"/>
                  <a:pt x="442387" y="911001"/>
                </a:cubicBezTo>
                <a:cubicBezTo>
                  <a:pt x="444411" y="918672"/>
                  <a:pt x="439828" y="926525"/>
                  <a:pt x="432152" y="928539"/>
                </a:cubicBezTo>
                <a:cubicBezTo>
                  <a:pt x="427269" y="929822"/>
                  <a:pt x="422074" y="928445"/>
                  <a:pt x="418458" y="924913"/>
                </a:cubicBezTo>
                <a:cubicBezTo>
                  <a:pt x="412791" y="919364"/>
                  <a:pt x="412687" y="910272"/>
                  <a:pt x="418236" y="904604"/>
                </a:cubicBezTo>
                <a:cubicBezTo>
                  <a:pt x="421010" y="901770"/>
                  <a:pt x="424672" y="900329"/>
                  <a:pt x="428348" y="900290"/>
                </a:cubicBezTo>
                <a:close/>
                <a:moveTo>
                  <a:pt x="3046129" y="864834"/>
                </a:moveTo>
                <a:cubicBezTo>
                  <a:pt x="3051756" y="883614"/>
                  <a:pt x="3054144" y="903218"/>
                  <a:pt x="3053179" y="922799"/>
                </a:cubicBezTo>
                <a:cubicBezTo>
                  <a:pt x="3071115" y="920036"/>
                  <a:pt x="3089328" y="919685"/>
                  <a:pt x="3107356" y="921755"/>
                </a:cubicBezTo>
                <a:cubicBezTo>
                  <a:pt x="3106756" y="903716"/>
                  <a:pt x="3108779" y="885685"/>
                  <a:pt x="3113362" y="868229"/>
                </a:cubicBezTo>
                <a:lnTo>
                  <a:pt x="3114144" y="865879"/>
                </a:lnTo>
                <a:lnTo>
                  <a:pt x="3114667" y="865618"/>
                </a:lnTo>
                <a:cubicBezTo>
                  <a:pt x="3092043" y="870350"/>
                  <a:pt x="3068649" y="870084"/>
                  <a:pt x="3046129" y="864834"/>
                </a:cubicBezTo>
                <a:close/>
                <a:moveTo>
                  <a:pt x="3529029" y="864312"/>
                </a:moveTo>
                <a:lnTo>
                  <a:pt x="3529003" y="864391"/>
                </a:lnTo>
                <a:lnTo>
                  <a:pt x="3495475" y="869236"/>
                </a:lnTo>
                <a:cubicBezTo>
                  <a:pt x="3484003" y="869609"/>
                  <a:pt x="3472489" y="868710"/>
                  <a:pt x="3461144" y="866531"/>
                </a:cubicBezTo>
                <a:cubicBezTo>
                  <a:pt x="3466183" y="884709"/>
                  <a:pt x="3468336" y="903562"/>
                  <a:pt x="3467541" y="922407"/>
                </a:cubicBezTo>
                <a:cubicBezTo>
                  <a:pt x="3485464" y="919927"/>
                  <a:pt x="3503663" y="919927"/>
                  <a:pt x="3521587" y="922407"/>
                </a:cubicBezTo>
                <a:cubicBezTo>
                  <a:pt x="3520817" y="904550"/>
                  <a:pt x="3522762" y="886681"/>
                  <a:pt x="3527332" y="869404"/>
                </a:cubicBezTo>
                <a:lnTo>
                  <a:pt x="3529003" y="864391"/>
                </a:lnTo>
                <a:lnTo>
                  <a:pt x="3529551" y="864312"/>
                </a:lnTo>
                <a:close/>
                <a:moveTo>
                  <a:pt x="5746453" y="863774"/>
                </a:moveTo>
                <a:cubicBezTo>
                  <a:pt x="5766246" y="866610"/>
                  <a:pt x="5783389" y="880947"/>
                  <a:pt x="5788803" y="901496"/>
                </a:cubicBezTo>
                <a:cubicBezTo>
                  <a:pt x="5796035" y="928896"/>
                  <a:pt x="5779678" y="956966"/>
                  <a:pt x="5752275" y="964190"/>
                </a:cubicBezTo>
                <a:cubicBezTo>
                  <a:pt x="5743672" y="966461"/>
                  <a:pt x="5734612" y="966449"/>
                  <a:pt x="5726009" y="964163"/>
                </a:cubicBezTo>
                <a:cubicBezTo>
                  <a:pt x="5698633" y="956882"/>
                  <a:pt x="5682327" y="928777"/>
                  <a:pt x="5689611" y="901393"/>
                </a:cubicBezTo>
                <a:cubicBezTo>
                  <a:pt x="5694351" y="883575"/>
                  <a:pt x="5708281" y="869667"/>
                  <a:pt x="5726112" y="864966"/>
                </a:cubicBezTo>
                <a:cubicBezTo>
                  <a:pt x="5732963" y="863160"/>
                  <a:pt x="5739855" y="862828"/>
                  <a:pt x="5746453" y="863774"/>
                </a:cubicBezTo>
                <a:close/>
                <a:moveTo>
                  <a:pt x="836837" y="863452"/>
                </a:moveTo>
                <a:cubicBezTo>
                  <a:pt x="849967" y="863428"/>
                  <a:pt x="863107" y="868413"/>
                  <a:pt x="873146" y="878413"/>
                </a:cubicBezTo>
                <a:cubicBezTo>
                  <a:pt x="879425" y="884673"/>
                  <a:pt x="883980" y="892456"/>
                  <a:pt x="886357" y="900999"/>
                </a:cubicBezTo>
                <a:cubicBezTo>
                  <a:pt x="893956" y="928296"/>
                  <a:pt x="877989" y="956588"/>
                  <a:pt x="850691" y="964186"/>
                </a:cubicBezTo>
                <a:cubicBezTo>
                  <a:pt x="832897" y="969140"/>
                  <a:pt x="813811" y="964142"/>
                  <a:pt x="800717" y="951103"/>
                </a:cubicBezTo>
                <a:cubicBezTo>
                  <a:pt x="780651" y="931102"/>
                  <a:pt x="780586" y="898617"/>
                  <a:pt x="800586" y="878544"/>
                </a:cubicBezTo>
                <a:cubicBezTo>
                  <a:pt x="810586" y="868508"/>
                  <a:pt x="823706" y="863475"/>
                  <a:pt x="836837" y="863452"/>
                </a:cubicBezTo>
                <a:close/>
                <a:moveTo>
                  <a:pt x="2618191" y="848125"/>
                </a:moveTo>
                <a:cubicBezTo>
                  <a:pt x="2630906" y="875822"/>
                  <a:pt x="2635436" y="906579"/>
                  <a:pt x="2631245" y="936768"/>
                </a:cubicBezTo>
                <a:cubicBezTo>
                  <a:pt x="2655736" y="930851"/>
                  <a:pt x="2681167" y="929875"/>
                  <a:pt x="2706049" y="933895"/>
                </a:cubicBezTo>
                <a:cubicBezTo>
                  <a:pt x="2703543" y="912286"/>
                  <a:pt x="2705175" y="890397"/>
                  <a:pt x="2710880" y="869404"/>
                </a:cubicBezTo>
                <a:cubicBezTo>
                  <a:pt x="2712316" y="863921"/>
                  <a:pt x="2714404" y="858699"/>
                  <a:pt x="2716233" y="853477"/>
                </a:cubicBezTo>
                <a:lnTo>
                  <a:pt x="2713752" y="854260"/>
                </a:lnTo>
                <a:cubicBezTo>
                  <a:pt x="2682107" y="863009"/>
                  <a:pt x="2648452" y="860848"/>
                  <a:pt x="2618191" y="848125"/>
                </a:cubicBezTo>
                <a:close/>
                <a:moveTo>
                  <a:pt x="3957751" y="847994"/>
                </a:moveTo>
                <a:cubicBezTo>
                  <a:pt x="3951588" y="850514"/>
                  <a:pt x="3945271" y="852607"/>
                  <a:pt x="3938821" y="854260"/>
                </a:cubicBezTo>
                <a:lnTo>
                  <a:pt x="3939344" y="854260"/>
                </a:lnTo>
                <a:cubicBezTo>
                  <a:pt x="3913481" y="861367"/>
                  <a:pt x="3886171" y="861277"/>
                  <a:pt x="3860361" y="853999"/>
                </a:cubicBezTo>
                <a:cubicBezTo>
                  <a:pt x="3869787" y="879601"/>
                  <a:pt x="3873051" y="907059"/>
                  <a:pt x="3869891" y="934156"/>
                </a:cubicBezTo>
                <a:cubicBezTo>
                  <a:pt x="3894682" y="929867"/>
                  <a:pt x="3920074" y="930622"/>
                  <a:pt x="3944565" y="936376"/>
                </a:cubicBezTo>
                <a:cubicBezTo>
                  <a:pt x="3941693" y="915116"/>
                  <a:pt x="3943117" y="893500"/>
                  <a:pt x="3948743" y="872798"/>
                </a:cubicBezTo>
                <a:cubicBezTo>
                  <a:pt x="3951080" y="864302"/>
                  <a:pt x="3954083" y="856007"/>
                  <a:pt x="3957751" y="847994"/>
                </a:cubicBezTo>
                <a:close/>
                <a:moveTo>
                  <a:pt x="5340819" y="830743"/>
                </a:moveTo>
                <a:cubicBezTo>
                  <a:pt x="5373609" y="835023"/>
                  <a:pt x="5402260" y="858376"/>
                  <a:pt x="5411649" y="892247"/>
                </a:cubicBezTo>
                <a:cubicBezTo>
                  <a:pt x="5424169" y="937410"/>
                  <a:pt x="5397694" y="984169"/>
                  <a:pt x="5352538" y="996687"/>
                </a:cubicBezTo>
                <a:cubicBezTo>
                  <a:pt x="5337706" y="1000799"/>
                  <a:pt x="5322041" y="1000799"/>
                  <a:pt x="5307210" y="996687"/>
                </a:cubicBezTo>
                <a:cubicBezTo>
                  <a:pt x="5262041" y="984169"/>
                  <a:pt x="5235579" y="937410"/>
                  <a:pt x="5248099" y="892247"/>
                </a:cubicBezTo>
                <a:cubicBezTo>
                  <a:pt x="5256062" y="863534"/>
                  <a:pt x="5278491" y="841097"/>
                  <a:pt x="5307210" y="833139"/>
                </a:cubicBezTo>
                <a:cubicBezTo>
                  <a:pt x="5318500" y="830010"/>
                  <a:pt x="5329889" y="829317"/>
                  <a:pt x="5340819" y="830743"/>
                </a:cubicBezTo>
                <a:close/>
                <a:moveTo>
                  <a:pt x="1245503" y="829834"/>
                </a:moveTo>
                <a:cubicBezTo>
                  <a:pt x="1267220" y="829820"/>
                  <a:pt x="1288943" y="838091"/>
                  <a:pt x="1305523" y="854650"/>
                </a:cubicBezTo>
                <a:cubicBezTo>
                  <a:pt x="1316111" y="865218"/>
                  <a:pt x="1323708" y="878394"/>
                  <a:pt x="1327560" y="892846"/>
                </a:cubicBezTo>
                <a:cubicBezTo>
                  <a:pt x="1339623" y="938131"/>
                  <a:pt x="1312689" y="984625"/>
                  <a:pt x="1267403" y="996689"/>
                </a:cubicBezTo>
                <a:cubicBezTo>
                  <a:pt x="1238173" y="1004477"/>
                  <a:pt x="1206998" y="996111"/>
                  <a:pt x="1185588" y="974731"/>
                </a:cubicBezTo>
                <a:cubicBezTo>
                  <a:pt x="1152428" y="941614"/>
                  <a:pt x="1152402" y="887885"/>
                  <a:pt x="1185522" y="854725"/>
                </a:cubicBezTo>
                <a:cubicBezTo>
                  <a:pt x="1202076" y="838146"/>
                  <a:pt x="1223786" y="829847"/>
                  <a:pt x="1245503" y="829834"/>
                </a:cubicBezTo>
                <a:close/>
                <a:moveTo>
                  <a:pt x="4937983" y="801987"/>
                </a:moveTo>
                <a:cubicBezTo>
                  <a:pt x="4981865" y="808154"/>
                  <a:pt x="5019949" y="839826"/>
                  <a:pt x="5032080" y="885335"/>
                </a:cubicBezTo>
                <a:cubicBezTo>
                  <a:pt x="5048254" y="946016"/>
                  <a:pt x="5012170" y="1008321"/>
                  <a:pt x="4951491" y="1024495"/>
                </a:cubicBezTo>
                <a:cubicBezTo>
                  <a:pt x="4932588" y="1029494"/>
                  <a:pt x="4912719" y="1029541"/>
                  <a:pt x="4893801" y="1024631"/>
                </a:cubicBezTo>
                <a:cubicBezTo>
                  <a:pt x="4832940" y="1008843"/>
                  <a:pt x="4796412" y="946710"/>
                  <a:pt x="4812197" y="885852"/>
                </a:cubicBezTo>
                <a:cubicBezTo>
                  <a:pt x="4822548" y="846263"/>
                  <a:pt x="4853371" y="815293"/>
                  <a:pt x="4892914" y="804753"/>
                </a:cubicBezTo>
                <a:cubicBezTo>
                  <a:pt x="4908084" y="800709"/>
                  <a:pt x="4923356" y="799931"/>
                  <a:pt x="4937983" y="801987"/>
                </a:cubicBezTo>
                <a:close/>
                <a:moveTo>
                  <a:pt x="1653947" y="800404"/>
                </a:moveTo>
                <a:cubicBezTo>
                  <a:pt x="1683048" y="800380"/>
                  <a:pt x="1712157" y="811457"/>
                  <a:pt x="1734375" y="833642"/>
                </a:cubicBezTo>
                <a:cubicBezTo>
                  <a:pt x="1748436" y="847736"/>
                  <a:pt x="1758553" y="865272"/>
                  <a:pt x="1763723" y="884500"/>
                </a:cubicBezTo>
                <a:cubicBezTo>
                  <a:pt x="1780041" y="945221"/>
                  <a:pt x="1744050" y="1007667"/>
                  <a:pt x="1683332" y="1023985"/>
                </a:cubicBezTo>
                <a:cubicBezTo>
                  <a:pt x="1644153" y="1034430"/>
                  <a:pt x="1602391" y="1023228"/>
                  <a:pt x="1573697" y="994586"/>
                </a:cubicBezTo>
                <a:cubicBezTo>
                  <a:pt x="1529258" y="950217"/>
                  <a:pt x="1529206" y="878217"/>
                  <a:pt x="1573566" y="833776"/>
                </a:cubicBezTo>
                <a:cubicBezTo>
                  <a:pt x="1595753" y="811554"/>
                  <a:pt x="1624846" y="800428"/>
                  <a:pt x="1653947" y="800404"/>
                </a:cubicBezTo>
                <a:close/>
                <a:moveTo>
                  <a:pt x="5937749" y="688630"/>
                </a:moveTo>
                <a:cubicBezTo>
                  <a:pt x="5949732" y="685485"/>
                  <a:pt x="5962017" y="692658"/>
                  <a:pt x="5965164" y="704655"/>
                </a:cubicBezTo>
                <a:cubicBezTo>
                  <a:pt x="5968297" y="716651"/>
                  <a:pt x="5961129" y="728925"/>
                  <a:pt x="5949132" y="732070"/>
                </a:cubicBezTo>
                <a:cubicBezTo>
                  <a:pt x="5945399" y="733049"/>
                  <a:pt x="5941482" y="733049"/>
                  <a:pt x="5937749" y="732070"/>
                </a:cubicBezTo>
                <a:cubicBezTo>
                  <a:pt x="5925751" y="728925"/>
                  <a:pt x="5918570" y="716651"/>
                  <a:pt x="5921716" y="704655"/>
                </a:cubicBezTo>
                <a:cubicBezTo>
                  <a:pt x="5923780" y="696812"/>
                  <a:pt x="5929902" y="690686"/>
                  <a:pt x="5937749" y="688630"/>
                </a:cubicBezTo>
                <a:close/>
                <a:moveTo>
                  <a:pt x="632583" y="687919"/>
                </a:moveTo>
                <a:cubicBezTo>
                  <a:pt x="638329" y="687909"/>
                  <a:pt x="644079" y="690091"/>
                  <a:pt x="648472" y="694468"/>
                </a:cubicBezTo>
                <a:cubicBezTo>
                  <a:pt x="651279" y="697263"/>
                  <a:pt x="653290" y="700750"/>
                  <a:pt x="654321" y="704575"/>
                </a:cubicBezTo>
                <a:cubicBezTo>
                  <a:pt x="657519" y="716555"/>
                  <a:pt x="650404" y="728863"/>
                  <a:pt x="638420" y="732066"/>
                </a:cubicBezTo>
                <a:cubicBezTo>
                  <a:pt x="630691" y="734133"/>
                  <a:pt x="622440" y="731927"/>
                  <a:pt x="616774" y="726279"/>
                </a:cubicBezTo>
                <a:cubicBezTo>
                  <a:pt x="607989" y="717524"/>
                  <a:pt x="607962" y="703307"/>
                  <a:pt x="616722" y="694523"/>
                </a:cubicBezTo>
                <a:cubicBezTo>
                  <a:pt x="621096" y="690131"/>
                  <a:pt x="626837" y="687929"/>
                  <a:pt x="632583" y="687919"/>
                </a:cubicBezTo>
                <a:close/>
                <a:moveTo>
                  <a:pt x="5542533" y="655476"/>
                </a:moveTo>
                <a:cubicBezTo>
                  <a:pt x="5563895" y="658472"/>
                  <a:pt x="5582432" y="673884"/>
                  <a:pt x="5588346" y="696036"/>
                </a:cubicBezTo>
                <a:cubicBezTo>
                  <a:pt x="5596232" y="725571"/>
                  <a:pt x="5578686" y="755906"/>
                  <a:pt x="5549142" y="763789"/>
                </a:cubicBezTo>
                <a:cubicBezTo>
                  <a:pt x="5539677" y="766359"/>
                  <a:pt x="5529690" y="766359"/>
                  <a:pt x="5520226" y="763789"/>
                </a:cubicBezTo>
                <a:cubicBezTo>
                  <a:pt x="5490787" y="755804"/>
                  <a:pt x="5473398" y="725470"/>
                  <a:pt x="5481388" y="696036"/>
                </a:cubicBezTo>
                <a:cubicBezTo>
                  <a:pt x="5486492" y="676892"/>
                  <a:pt x="5501453" y="661939"/>
                  <a:pt x="5520592" y="656829"/>
                </a:cubicBezTo>
                <a:cubicBezTo>
                  <a:pt x="5527978" y="654858"/>
                  <a:pt x="5535412" y="654477"/>
                  <a:pt x="5542533" y="655476"/>
                </a:cubicBezTo>
                <a:close/>
                <a:moveTo>
                  <a:pt x="1041129" y="655233"/>
                </a:moveTo>
                <a:cubicBezTo>
                  <a:pt x="1055261" y="655216"/>
                  <a:pt x="1069400" y="660589"/>
                  <a:pt x="1080195" y="671358"/>
                </a:cubicBezTo>
                <a:cubicBezTo>
                  <a:pt x="1087063" y="678212"/>
                  <a:pt x="1092010" y="686756"/>
                  <a:pt x="1094530" y="696130"/>
                </a:cubicBezTo>
                <a:cubicBezTo>
                  <a:pt x="1102441" y="725584"/>
                  <a:pt x="1084974" y="755875"/>
                  <a:pt x="1055522" y="763787"/>
                </a:cubicBezTo>
                <a:cubicBezTo>
                  <a:pt x="1036476" y="768901"/>
                  <a:pt x="1016162" y="763476"/>
                  <a:pt x="1002193" y="749552"/>
                </a:cubicBezTo>
                <a:cubicBezTo>
                  <a:pt x="980600" y="728014"/>
                  <a:pt x="980561" y="693049"/>
                  <a:pt x="1002102" y="671456"/>
                </a:cubicBezTo>
                <a:cubicBezTo>
                  <a:pt x="1012872" y="660660"/>
                  <a:pt x="1026997" y="655251"/>
                  <a:pt x="1041129" y="655233"/>
                </a:cubicBezTo>
                <a:close/>
                <a:moveTo>
                  <a:pt x="3219236" y="628150"/>
                </a:moveTo>
                <a:cubicBezTo>
                  <a:pt x="3239929" y="661917"/>
                  <a:pt x="3246978" y="702296"/>
                  <a:pt x="3238949" y="741075"/>
                </a:cubicBezTo>
                <a:cubicBezTo>
                  <a:pt x="3270933" y="732128"/>
                  <a:pt x="3304746" y="732128"/>
                  <a:pt x="3336731" y="741075"/>
                </a:cubicBezTo>
                <a:cubicBezTo>
                  <a:pt x="3331992" y="717321"/>
                  <a:pt x="3332788" y="692795"/>
                  <a:pt x="3339080" y="669403"/>
                </a:cubicBezTo>
                <a:cubicBezTo>
                  <a:pt x="3342919" y="655054"/>
                  <a:pt x="3348715" y="641301"/>
                  <a:pt x="3356313" y="628542"/>
                </a:cubicBezTo>
                <a:cubicBezTo>
                  <a:pt x="3346235" y="634200"/>
                  <a:pt x="3335491" y="638585"/>
                  <a:pt x="3324328" y="641596"/>
                </a:cubicBezTo>
                <a:cubicBezTo>
                  <a:pt x="3288897" y="651232"/>
                  <a:pt x="3251090" y="646395"/>
                  <a:pt x="3219236" y="628150"/>
                </a:cubicBezTo>
                <a:close/>
                <a:moveTo>
                  <a:pt x="5136511" y="626440"/>
                </a:moveTo>
                <a:cubicBezTo>
                  <a:pt x="5169300" y="630719"/>
                  <a:pt x="5197951" y="654073"/>
                  <a:pt x="5207341" y="687944"/>
                </a:cubicBezTo>
                <a:cubicBezTo>
                  <a:pt x="5219860" y="733106"/>
                  <a:pt x="5193385" y="779865"/>
                  <a:pt x="5148229" y="792384"/>
                </a:cubicBezTo>
                <a:cubicBezTo>
                  <a:pt x="5133398" y="796494"/>
                  <a:pt x="5117732" y="796494"/>
                  <a:pt x="5102902" y="792384"/>
                </a:cubicBezTo>
                <a:cubicBezTo>
                  <a:pt x="5057732" y="779865"/>
                  <a:pt x="5031270" y="733106"/>
                  <a:pt x="5043790" y="687944"/>
                </a:cubicBezTo>
                <a:cubicBezTo>
                  <a:pt x="5051752" y="659230"/>
                  <a:pt x="5074181" y="636794"/>
                  <a:pt x="5102902" y="628836"/>
                </a:cubicBezTo>
                <a:cubicBezTo>
                  <a:pt x="5114191" y="625707"/>
                  <a:pt x="5125581" y="625014"/>
                  <a:pt x="5136511" y="626440"/>
                </a:cubicBezTo>
                <a:close/>
                <a:moveTo>
                  <a:pt x="1449673" y="626079"/>
                </a:moveTo>
                <a:cubicBezTo>
                  <a:pt x="1471390" y="626055"/>
                  <a:pt x="1493117" y="634316"/>
                  <a:pt x="1509703" y="650868"/>
                </a:cubicBezTo>
                <a:cubicBezTo>
                  <a:pt x="1520277" y="661415"/>
                  <a:pt x="1527875" y="674564"/>
                  <a:pt x="1531740" y="688989"/>
                </a:cubicBezTo>
                <a:cubicBezTo>
                  <a:pt x="1543853" y="734259"/>
                  <a:pt x="1516987" y="780785"/>
                  <a:pt x="1471713" y="792906"/>
                </a:cubicBezTo>
                <a:cubicBezTo>
                  <a:pt x="1442470" y="800738"/>
                  <a:pt x="1411257" y="792391"/>
                  <a:pt x="1389832" y="771005"/>
                </a:cubicBezTo>
                <a:cubicBezTo>
                  <a:pt x="1356647" y="737901"/>
                  <a:pt x="1356595" y="684172"/>
                  <a:pt x="1389703" y="650998"/>
                </a:cubicBezTo>
                <a:cubicBezTo>
                  <a:pt x="1406250" y="634411"/>
                  <a:pt x="1427956" y="626102"/>
                  <a:pt x="1449673" y="626079"/>
                </a:cubicBezTo>
                <a:close/>
                <a:moveTo>
                  <a:pt x="4731973" y="600887"/>
                </a:moveTo>
                <a:cubicBezTo>
                  <a:pt x="4774681" y="606630"/>
                  <a:pt x="4811896" y="637207"/>
                  <a:pt x="4823958" y="681392"/>
                </a:cubicBezTo>
                <a:cubicBezTo>
                  <a:pt x="4840028" y="740305"/>
                  <a:pt x="4805315" y="801101"/>
                  <a:pt x="4746399" y="817182"/>
                </a:cubicBezTo>
                <a:cubicBezTo>
                  <a:pt x="4727470" y="822348"/>
                  <a:pt x="4707522" y="822385"/>
                  <a:pt x="4688580" y="817292"/>
                </a:cubicBezTo>
                <a:cubicBezTo>
                  <a:pt x="4629597" y="801439"/>
                  <a:pt x="4594649" y="740779"/>
                  <a:pt x="4610498" y="681802"/>
                </a:cubicBezTo>
                <a:cubicBezTo>
                  <a:pt x="4620694" y="643863"/>
                  <a:pt x="4650263" y="614184"/>
                  <a:pt x="4688161" y="603838"/>
                </a:cubicBezTo>
                <a:cubicBezTo>
                  <a:pt x="4702890" y="599818"/>
                  <a:pt x="4717737" y="598973"/>
                  <a:pt x="4731973" y="600887"/>
                </a:cubicBezTo>
                <a:close/>
                <a:moveTo>
                  <a:pt x="1873572" y="600816"/>
                </a:moveTo>
                <a:cubicBezTo>
                  <a:pt x="1916249" y="606784"/>
                  <a:pt x="1953294" y="637557"/>
                  <a:pt x="1965122" y="681805"/>
                </a:cubicBezTo>
                <a:cubicBezTo>
                  <a:pt x="1980892" y="740803"/>
                  <a:pt x="1945853" y="801414"/>
                  <a:pt x="1886858" y="817184"/>
                </a:cubicBezTo>
                <a:cubicBezTo>
                  <a:pt x="1868151" y="822185"/>
                  <a:pt x="1848451" y="822185"/>
                  <a:pt x="1829743" y="817184"/>
                </a:cubicBezTo>
                <a:cubicBezTo>
                  <a:pt x="1770749" y="801414"/>
                  <a:pt x="1735709" y="740803"/>
                  <a:pt x="1751479" y="681805"/>
                </a:cubicBezTo>
                <a:cubicBezTo>
                  <a:pt x="1761688" y="643595"/>
                  <a:pt x="1791544" y="613750"/>
                  <a:pt x="1829743" y="603536"/>
                </a:cubicBezTo>
                <a:cubicBezTo>
                  <a:pt x="1844495" y="599593"/>
                  <a:pt x="1859347" y="598827"/>
                  <a:pt x="1873572" y="600816"/>
                </a:cubicBezTo>
                <a:close/>
                <a:moveTo>
                  <a:pt x="5734186" y="480089"/>
                </a:moveTo>
                <a:cubicBezTo>
                  <a:pt x="5748207" y="476756"/>
                  <a:pt x="5762281" y="485428"/>
                  <a:pt x="5765622" y="499458"/>
                </a:cubicBezTo>
                <a:cubicBezTo>
                  <a:pt x="5768951" y="513488"/>
                  <a:pt x="5760283" y="527563"/>
                  <a:pt x="5746249" y="530896"/>
                </a:cubicBezTo>
                <a:cubicBezTo>
                  <a:pt x="5742319" y="531829"/>
                  <a:pt x="5738221" y="531838"/>
                  <a:pt x="5734291" y="530921"/>
                </a:cubicBezTo>
                <a:cubicBezTo>
                  <a:pt x="5720243" y="527646"/>
                  <a:pt x="5711510" y="513607"/>
                  <a:pt x="5714787" y="499563"/>
                </a:cubicBezTo>
                <a:cubicBezTo>
                  <a:pt x="5717032" y="489920"/>
                  <a:pt x="5724552" y="482378"/>
                  <a:pt x="5734186" y="480089"/>
                </a:cubicBezTo>
                <a:close/>
                <a:moveTo>
                  <a:pt x="836806" y="479813"/>
                </a:moveTo>
                <a:cubicBezTo>
                  <a:pt x="843486" y="480036"/>
                  <a:pt x="850078" y="482807"/>
                  <a:pt x="855000" y="488073"/>
                </a:cubicBezTo>
                <a:cubicBezTo>
                  <a:pt x="857729" y="490993"/>
                  <a:pt x="859751" y="494502"/>
                  <a:pt x="860914" y="498328"/>
                </a:cubicBezTo>
                <a:cubicBezTo>
                  <a:pt x="865104" y="512126"/>
                  <a:pt x="857311" y="526706"/>
                  <a:pt x="843512" y="530892"/>
                </a:cubicBezTo>
                <a:cubicBezTo>
                  <a:pt x="833995" y="533782"/>
                  <a:pt x="823656" y="531009"/>
                  <a:pt x="816866" y="523743"/>
                </a:cubicBezTo>
                <a:cubicBezTo>
                  <a:pt x="807010" y="513211"/>
                  <a:pt x="807558" y="496689"/>
                  <a:pt x="818093" y="486839"/>
                </a:cubicBezTo>
                <a:cubicBezTo>
                  <a:pt x="823361" y="481914"/>
                  <a:pt x="830127" y="479590"/>
                  <a:pt x="836806" y="479813"/>
                </a:cubicBezTo>
                <a:close/>
                <a:moveTo>
                  <a:pt x="5338156" y="451426"/>
                </a:moveTo>
                <a:cubicBezTo>
                  <a:pt x="5359470" y="454399"/>
                  <a:pt x="5377978" y="469761"/>
                  <a:pt x="5383892" y="491857"/>
                </a:cubicBezTo>
                <a:cubicBezTo>
                  <a:pt x="5391777" y="521317"/>
                  <a:pt x="5374297" y="551594"/>
                  <a:pt x="5344832" y="559481"/>
                </a:cubicBezTo>
                <a:cubicBezTo>
                  <a:pt x="5335473" y="561986"/>
                  <a:pt x="5325628" y="561986"/>
                  <a:pt x="5316268" y="559481"/>
                </a:cubicBezTo>
                <a:cubicBezTo>
                  <a:pt x="5286817" y="551594"/>
                  <a:pt x="5269323" y="521317"/>
                  <a:pt x="5277208" y="491857"/>
                </a:cubicBezTo>
                <a:cubicBezTo>
                  <a:pt x="5282313" y="472789"/>
                  <a:pt x="5297208" y="457898"/>
                  <a:pt x="5316268" y="452793"/>
                </a:cubicBezTo>
                <a:cubicBezTo>
                  <a:pt x="5323634" y="450822"/>
                  <a:pt x="5331051" y="450436"/>
                  <a:pt x="5338156" y="451426"/>
                </a:cubicBezTo>
                <a:close/>
                <a:moveTo>
                  <a:pt x="1245448" y="450902"/>
                </a:moveTo>
                <a:cubicBezTo>
                  <a:pt x="1259580" y="450894"/>
                  <a:pt x="1273715" y="456278"/>
                  <a:pt x="1284504" y="467055"/>
                </a:cubicBezTo>
                <a:cubicBezTo>
                  <a:pt x="1291385" y="473929"/>
                  <a:pt x="1296333" y="482501"/>
                  <a:pt x="1298839" y="491901"/>
                </a:cubicBezTo>
                <a:cubicBezTo>
                  <a:pt x="1306698" y="521370"/>
                  <a:pt x="1289165" y="551628"/>
                  <a:pt x="1259701" y="559483"/>
                </a:cubicBezTo>
                <a:cubicBezTo>
                  <a:pt x="1240667" y="564554"/>
                  <a:pt x="1220379" y="559109"/>
                  <a:pt x="1206450" y="545193"/>
                </a:cubicBezTo>
                <a:cubicBezTo>
                  <a:pt x="1184870" y="523639"/>
                  <a:pt x="1184857" y="488674"/>
                  <a:pt x="1206410" y="467098"/>
                </a:cubicBezTo>
                <a:cubicBezTo>
                  <a:pt x="1217187" y="456309"/>
                  <a:pt x="1231316" y="450909"/>
                  <a:pt x="1245448" y="450902"/>
                </a:cubicBezTo>
                <a:close/>
                <a:moveTo>
                  <a:pt x="4933404" y="424152"/>
                </a:moveTo>
                <a:cubicBezTo>
                  <a:pt x="4965248" y="428589"/>
                  <a:pt x="4992910" y="451537"/>
                  <a:pt x="5001752" y="484549"/>
                </a:cubicBezTo>
                <a:cubicBezTo>
                  <a:pt x="5013540" y="528565"/>
                  <a:pt x="4987418" y="573804"/>
                  <a:pt x="4943397" y="585594"/>
                </a:cubicBezTo>
                <a:cubicBezTo>
                  <a:pt x="4929415" y="589339"/>
                  <a:pt x="4914690" y="589339"/>
                  <a:pt x="4900708" y="585594"/>
                </a:cubicBezTo>
                <a:cubicBezTo>
                  <a:pt x="4856686" y="573804"/>
                  <a:pt x="4830564" y="528565"/>
                  <a:pt x="4842353" y="484549"/>
                </a:cubicBezTo>
                <a:cubicBezTo>
                  <a:pt x="4849976" y="456071"/>
                  <a:pt x="4872222" y="433826"/>
                  <a:pt x="4900708" y="426199"/>
                </a:cubicBezTo>
                <a:cubicBezTo>
                  <a:pt x="4911710" y="423252"/>
                  <a:pt x="4922789" y="422674"/>
                  <a:pt x="4933404" y="424152"/>
                </a:cubicBezTo>
                <a:close/>
                <a:moveTo>
                  <a:pt x="1665375" y="424150"/>
                </a:moveTo>
                <a:cubicBezTo>
                  <a:pt x="1697220" y="428587"/>
                  <a:pt x="1724883" y="451535"/>
                  <a:pt x="1733724" y="484547"/>
                </a:cubicBezTo>
                <a:cubicBezTo>
                  <a:pt x="1745513" y="528563"/>
                  <a:pt x="1719389" y="573801"/>
                  <a:pt x="1675369" y="585592"/>
                </a:cubicBezTo>
                <a:cubicBezTo>
                  <a:pt x="1661504" y="589267"/>
                  <a:pt x="1646909" y="589267"/>
                  <a:pt x="1633045" y="585592"/>
                </a:cubicBezTo>
                <a:cubicBezTo>
                  <a:pt x="1588919" y="573903"/>
                  <a:pt x="1562639" y="528664"/>
                  <a:pt x="1574324" y="484547"/>
                </a:cubicBezTo>
                <a:cubicBezTo>
                  <a:pt x="1581948" y="456069"/>
                  <a:pt x="1604194" y="433824"/>
                  <a:pt x="1632679" y="426197"/>
                </a:cubicBezTo>
                <a:cubicBezTo>
                  <a:pt x="1643681" y="423250"/>
                  <a:pt x="1654761" y="422672"/>
                  <a:pt x="1665375" y="424150"/>
                </a:cubicBezTo>
                <a:close/>
                <a:moveTo>
                  <a:pt x="2076844" y="400670"/>
                </a:moveTo>
                <a:cubicBezTo>
                  <a:pt x="2117968" y="406351"/>
                  <a:pt x="2153710" y="435940"/>
                  <a:pt x="2165176" y="478549"/>
                </a:cubicBezTo>
                <a:cubicBezTo>
                  <a:pt x="2180463" y="535361"/>
                  <a:pt x="2146807" y="593810"/>
                  <a:pt x="2089992" y="609097"/>
                </a:cubicBezTo>
                <a:cubicBezTo>
                  <a:pt x="2071976" y="613904"/>
                  <a:pt x="2053021" y="613904"/>
                  <a:pt x="2035006" y="609097"/>
                </a:cubicBezTo>
                <a:cubicBezTo>
                  <a:pt x="1978086" y="593911"/>
                  <a:pt x="1944261" y="535464"/>
                  <a:pt x="1959443" y="478549"/>
                </a:cubicBezTo>
                <a:cubicBezTo>
                  <a:pt x="1969312" y="441875"/>
                  <a:pt x="1997955" y="413229"/>
                  <a:pt x="2034626" y="403361"/>
                </a:cubicBezTo>
                <a:cubicBezTo>
                  <a:pt x="2048830" y="399539"/>
                  <a:pt x="2063136" y="398776"/>
                  <a:pt x="2076844" y="400670"/>
                </a:cubicBezTo>
                <a:close/>
                <a:moveTo>
                  <a:pt x="4528028" y="400663"/>
                </a:moveTo>
                <a:cubicBezTo>
                  <a:pt x="4569152" y="406345"/>
                  <a:pt x="4604895" y="435933"/>
                  <a:pt x="4616359" y="478542"/>
                </a:cubicBezTo>
                <a:cubicBezTo>
                  <a:pt x="4631647" y="535354"/>
                  <a:pt x="4597991" y="593803"/>
                  <a:pt x="4541177" y="609091"/>
                </a:cubicBezTo>
                <a:cubicBezTo>
                  <a:pt x="4523161" y="613897"/>
                  <a:pt x="4504204" y="613897"/>
                  <a:pt x="4486190" y="609091"/>
                </a:cubicBezTo>
                <a:cubicBezTo>
                  <a:pt x="4429270" y="593904"/>
                  <a:pt x="4395444" y="535457"/>
                  <a:pt x="4410627" y="478542"/>
                </a:cubicBezTo>
                <a:cubicBezTo>
                  <a:pt x="4420497" y="441868"/>
                  <a:pt x="4449139" y="413222"/>
                  <a:pt x="4485811" y="403354"/>
                </a:cubicBezTo>
                <a:cubicBezTo>
                  <a:pt x="4500015" y="399532"/>
                  <a:pt x="4514320" y="398769"/>
                  <a:pt x="4528028" y="400663"/>
                </a:cubicBezTo>
                <a:close/>
                <a:moveTo>
                  <a:pt x="4121885" y="383383"/>
                </a:moveTo>
                <a:cubicBezTo>
                  <a:pt x="4169507" y="389984"/>
                  <a:pt x="4210883" y="424267"/>
                  <a:pt x="4224140" y="473619"/>
                </a:cubicBezTo>
                <a:cubicBezTo>
                  <a:pt x="4241816" y="539422"/>
                  <a:pt x="4202795" y="607091"/>
                  <a:pt x="4136998" y="624766"/>
                </a:cubicBezTo>
                <a:cubicBezTo>
                  <a:pt x="4116071" y="630388"/>
                  <a:pt x="4094035" y="630397"/>
                  <a:pt x="4073095" y="624793"/>
                </a:cubicBezTo>
                <a:cubicBezTo>
                  <a:pt x="4007285" y="607176"/>
                  <a:pt x="3968212" y="539539"/>
                  <a:pt x="3985823" y="473722"/>
                </a:cubicBezTo>
                <a:cubicBezTo>
                  <a:pt x="3997220" y="431161"/>
                  <a:pt x="4030443" y="397906"/>
                  <a:pt x="4072990" y="386477"/>
                </a:cubicBezTo>
                <a:cubicBezTo>
                  <a:pt x="4089442" y="382058"/>
                  <a:pt x="4106011" y="381182"/>
                  <a:pt x="4121885" y="383383"/>
                </a:cubicBezTo>
                <a:close/>
                <a:moveTo>
                  <a:pt x="2488673" y="383328"/>
                </a:moveTo>
                <a:cubicBezTo>
                  <a:pt x="2536269" y="390101"/>
                  <a:pt x="2577526" y="424535"/>
                  <a:pt x="2590607" y="473934"/>
                </a:cubicBezTo>
                <a:cubicBezTo>
                  <a:pt x="2608036" y="539798"/>
                  <a:pt x="2568779" y="607328"/>
                  <a:pt x="2502919" y="624765"/>
                </a:cubicBezTo>
                <a:cubicBezTo>
                  <a:pt x="2482330" y="630216"/>
                  <a:pt x="2460685" y="630243"/>
                  <a:pt x="2440085" y="624847"/>
                </a:cubicBezTo>
                <a:cubicBezTo>
                  <a:pt x="2374171" y="607581"/>
                  <a:pt x="2334733" y="540153"/>
                  <a:pt x="2352004" y="474243"/>
                </a:cubicBezTo>
                <a:cubicBezTo>
                  <a:pt x="2363271" y="431240"/>
                  <a:pt x="2396795" y="397623"/>
                  <a:pt x="2439773" y="386246"/>
                </a:cubicBezTo>
                <a:cubicBezTo>
                  <a:pt x="2456238" y="381886"/>
                  <a:pt x="2472808" y="381071"/>
                  <a:pt x="2488673" y="383328"/>
                </a:cubicBezTo>
                <a:close/>
                <a:moveTo>
                  <a:pt x="3303286" y="366785"/>
                </a:moveTo>
                <a:cubicBezTo>
                  <a:pt x="3321387" y="368804"/>
                  <a:pt x="3339390" y="374405"/>
                  <a:pt x="3356273" y="383877"/>
                </a:cubicBezTo>
                <a:cubicBezTo>
                  <a:pt x="3423820" y="421761"/>
                  <a:pt x="3447854" y="507220"/>
                  <a:pt x="3409967" y="574755"/>
                </a:cubicBezTo>
                <a:cubicBezTo>
                  <a:pt x="3464668" y="541591"/>
                  <a:pt x="3533964" y="544630"/>
                  <a:pt x="3585556" y="582458"/>
                </a:cubicBezTo>
                <a:cubicBezTo>
                  <a:pt x="3562841" y="550172"/>
                  <a:pt x="3555712" y="509442"/>
                  <a:pt x="3566105" y="471361"/>
                </a:cubicBezTo>
                <a:cubicBezTo>
                  <a:pt x="3578677" y="425468"/>
                  <a:pt x="3614551" y="389625"/>
                  <a:pt x="3660451" y="377086"/>
                </a:cubicBezTo>
                <a:cubicBezTo>
                  <a:pt x="3732162" y="357500"/>
                  <a:pt x="3806170" y="399755"/>
                  <a:pt x="3825752" y="471464"/>
                </a:cubicBezTo>
                <a:cubicBezTo>
                  <a:pt x="3845334" y="543172"/>
                  <a:pt x="3803090" y="617182"/>
                  <a:pt x="3731379" y="636766"/>
                </a:cubicBezTo>
                <a:cubicBezTo>
                  <a:pt x="3693259" y="647156"/>
                  <a:pt x="3652488" y="640028"/>
                  <a:pt x="3620151" y="617315"/>
                </a:cubicBezTo>
                <a:cubicBezTo>
                  <a:pt x="3647827" y="654785"/>
                  <a:pt x="3657397" y="702629"/>
                  <a:pt x="3646261" y="747863"/>
                </a:cubicBezTo>
                <a:cubicBezTo>
                  <a:pt x="3682593" y="736756"/>
                  <a:pt x="3721575" y="737857"/>
                  <a:pt x="3757228" y="750996"/>
                </a:cubicBezTo>
                <a:cubicBezTo>
                  <a:pt x="3748286" y="718998"/>
                  <a:pt x="3750283" y="684926"/>
                  <a:pt x="3762933" y="654200"/>
                </a:cubicBezTo>
                <a:cubicBezTo>
                  <a:pt x="3794238" y="578124"/>
                  <a:pt x="3881289" y="541832"/>
                  <a:pt x="3957372" y="573141"/>
                </a:cubicBezTo>
                <a:cubicBezTo>
                  <a:pt x="4033442" y="604449"/>
                  <a:pt x="4069735" y="691500"/>
                  <a:pt x="4038429" y="767576"/>
                </a:cubicBezTo>
                <a:cubicBezTo>
                  <a:pt x="4090989" y="743596"/>
                  <a:pt x="4152373" y="749625"/>
                  <a:pt x="4199266" y="783372"/>
                </a:cubicBezTo>
                <a:cubicBezTo>
                  <a:pt x="4178143" y="751935"/>
                  <a:pt x="4171706" y="712873"/>
                  <a:pt x="4181642" y="676322"/>
                </a:cubicBezTo>
                <a:cubicBezTo>
                  <a:pt x="4193849" y="630589"/>
                  <a:pt x="4229566" y="594869"/>
                  <a:pt x="4275297" y="582660"/>
                </a:cubicBezTo>
                <a:cubicBezTo>
                  <a:pt x="4345872" y="563822"/>
                  <a:pt x="4418339" y="605756"/>
                  <a:pt x="4437178" y="676322"/>
                </a:cubicBezTo>
                <a:cubicBezTo>
                  <a:pt x="4456016" y="746889"/>
                  <a:pt x="4414084" y="819364"/>
                  <a:pt x="4343522" y="838202"/>
                </a:cubicBezTo>
                <a:cubicBezTo>
                  <a:pt x="4306969" y="848134"/>
                  <a:pt x="4267908" y="841704"/>
                  <a:pt x="4236472" y="820578"/>
                </a:cubicBezTo>
                <a:cubicBezTo>
                  <a:pt x="4264997" y="859995"/>
                  <a:pt x="4274069" y="910229"/>
                  <a:pt x="4261146" y="957134"/>
                </a:cubicBezTo>
                <a:cubicBezTo>
                  <a:pt x="4301773" y="944970"/>
                  <a:pt x="4345494" y="948560"/>
                  <a:pt x="4383600" y="967186"/>
                </a:cubicBezTo>
                <a:cubicBezTo>
                  <a:pt x="4371982" y="939023"/>
                  <a:pt x="4370049" y="907792"/>
                  <a:pt x="4378117" y="878412"/>
                </a:cubicBezTo>
                <a:cubicBezTo>
                  <a:pt x="4391041" y="829828"/>
                  <a:pt x="4428991" y="791881"/>
                  <a:pt x="4477569" y="778958"/>
                </a:cubicBezTo>
                <a:cubicBezTo>
                  <a:pt x="4552399" y="759053"/>
                  <a:pt x="4629201" y="803579"/>
                  <a:pt x="4649111" y="878412"/>
                </a:cubicBezTo>
                <a:cubicBezTo>
                  <a:pt x="4669019" y="953246"/>
                  <a:pt x="4624489" y="1030048"/>
                  <a:pt x="4549659" y="1049954"/>
                </a:cubicBezTo>
                <a:cubicBezTo>
                  <a:pt x="4520232" y="1057955"/>
                  <a:pt x="4488980" y="1056027"/>
                  <a:pt x="4460755" y="1044470"/>
                </a:cubicBezTo>
                <a:cubicBezTo>
                  <a:pt x="4477935" y="1079173"/>
                  <a:pt x="4482543" y="1118758"/>
                  <a:pt x="4473810" y="1156481"/>
                </a:cubicBezTo>
                <a:cubicBezTo>
                  <a:pt x="4510154" y="1147678"/>
                  <a:pt x="4548379" y="1151119"/>
                  <a:pt x="4582557" y="1166273"/>
                </a:cubicBezTo>
                <a:cubicBezTo>
                  <a:pt x="4572870" y="1139067"/>
                  <a:pt x="4571734" y="1109550"/>
                  <a:pt x="4579293" y="1081678"/>
                </a:cubicBezTo>
                <a:cubicBezTo>
                  <a:pt x="4592596" y="1032167"/>
                  <a:pt x="4631291" y="993503"/>
                  <a:pt x="4680807" y="980236"/>
                </a:cubicBezTo>
                <a:cubicBezTo>
                  <a:pt x="4757415" y="959710"/>
                  <a:pt x="4836161" y="1005171"/>
                  <a:pt x="4856683" y="1081780"/>
                </a:cubicBezTo>
                <a:cubicBezTo>
                  <a:pt x="4877219" y="1158387"/>
                  <a:pt x="4831748" y="1237130"/>
                  <a:pt x="4755142" y="1257656"/>
                </a:cubicBezTo>
                <a:cubicBezTo>
                  <a:pt x="4727270" y="1265219"/>
                  <a:pt x="4697753" y="1264080"/>
                  <a:pt x="4670546" y="1254394"/>
                </a:cubicBezTo>
                <a:cubicBezTo>
                  <a:pt x="4685703" y="1288571"/>
                  <a:pt x="4689136" y="1326809"/>
                  <a:pt x="4680337" y="1363141"/>
                </a:cubicBezTo>
                <a:cubicBezTo>
                  <a:pt x="4717270" y="1354602"/>
                  <a:pt x="4756003" y="1358792"/>
                  <a:pt x="4790259" y="1375020"/>
                </a:cubicBezTo>
                <a:cubicBezTo>
                  <a:pt x="4777244" y="1341769"/>
                  <a:pt x="4777244" y="1304824"/>
                  <a:pt x="4790259" y="1271569"/>
                </a:cubicBezTo>
                <a:cubicBezTo>
                  <a:pt x="4818823" y="1198589"/>
                  <a:pt x="4901147" y="1162583"/>
                  <a:pt x="4974125" y="1191151"/>
                </a:cubicBezTo>
                <a:cubicBezTo>
                  <a:pt x="5047115" y="1219718"/>
                  <a:pt x="5083119" y="1302043"/>
                  <a:pt x="5054543" y="1375020"/>
                </a:cubicBezTo>
                <a:cubicBezTo>
                  <a:pt x="5025978" y="1447997"/>
                  <a:pt x="4943655" y="1484003"/>
                  <a:pt x="4870677" y="1455438"/>
                </a:cubicBezTo>
                <a:cubicBezTo>
                  <a:pt x="4888563" y="1493037"/>
                  <a:pt x="4891827" y="1535936"/>
                  <a:pt x="4879816" y="1575806"/>
                </a:cubicBezTo>
                <a:cubicBezTo>
                  <a:pt x="4924647" y="1563494"/>
                  <a:pt x="4972610" y="1571262"/>
                  <a:pt x="5011279" y="1597085"/>
                </a:cubicBezTo>
                <a:cubicBezTo>
                  <a:pt x="5004777" y="1586288"/>
                  <a:pt x="4999829" y="1574644"/>
                  <a:pt x="4996565" y="1562477"/>
                </a:cubicBezTo>
                <a:cubicBezTo>
                  <a:pt x="4977336" y="1490674"/>
                  <a:pt x="5019947" y="1416873"/>
                  <a:pt x="5091749" y="1397631"/>
                </a:cubicBezTo>
                <a:cubicBezTo>
                  <a:pt x="5163550" y="1378401"/>
                  <a:pt x="5237363" y="1421012"/>
                  <a:pt x="5256593" y="1492815"/>
                </a:cubicBezTo>
                <a:cubicBezTo>
                  <a:pt x="5275823" y="1564617"/>
                  <a:pt x="5233211" y="1638429"/>
                  <a:pt x="5161410" y="1657658"/>
                </a:cubicBezTo>
                <a:cubicBezTo>
                  <a:pt x="5126069" y="1667423"/>
                  <a:pt x="5088263" y="1662136"/>
                  <a:pt x="5056971" y="1643038"/>
                </a:cubicBezTo>
                <a:cubicBezTo>
                  <a:pt x="5086553" y="1687605"/>
                  <a:pt x="5092075" y="1743961"/>
                  <a:pt x="5071723" y="1793427"/>
                </a:cubicBezTo>
                <a:cubicBezTo>
                  <a:pt x="5122650" y="1773949"/>
                  <a:pt x="5180091" y="1783048"/>
                  <a:pt x="5222480" y="1817332"/>
                </a:cubicBezTo>
                <a:cubicBezTo>
                  <a:pt x="5288133" y="1870426"/>
                  <a:pt x="5298316" y="1966680"/>
                  <a:pt x="5245222" y="2032328"/>
                </a:cubicBezTo>
                <a:cubicBezTo>
                  <a:pt x="5259921" y="2020722"/>
                  <a:pt x="5276828" y="2012236"/>
                  <a:pt x="5294909" y="2007393"/>
                </a:cubicBezTo>
                <a:cubicBezTo>
                  <a:pt x="5368381" y="1987693"/>
                  <a:pt x="5443904" y="2031284"/>
                  <a:pt x="5463604" y="2104757"/>
                </a:cubicBezTo>
                <a:cubicBezTo>
                  <a:pt x="5483304" y="2178230"/>
                  <a:pt x="5439713" y="2253752"/>
                  <a:pt x="5366241" y="2273453"/>
                </a:cubicBezTo>
                <a:cubicBezTo>
                  <a:pt x="5332193" y="2282890"/>
                  <a:pt x="5295796" y="2278530"/>
                  <a:pt x="5264935" y="2261312"/>
                </a:cubicBezTo>
                <a:cubicBezTo>
                  <a:pt x="5293838" y="2309614"/>
                  <a:pt x="5295613" y="2369472"/>
                  <a:pt x="5269635" y="2419407"/>
                </a:cubicBezTo>
                <a:cubicBezTo>
                  <a:pt x="5279295" y="2414576"/>
                  <a:pt x="5289464" y="2410855"/>
                  <a:pt x="5299961" y="2408310"/>
                </a:cubicBezTo>
                <a:cubicBezTo>
                  <a:pt x="5377037" y="2389617"/>
                  <a:pt x="5454674" y="2436940"/>
                  <a:pt x="5473369" y="2514015"/>
                </a:cubicBezTo>
                <a:cubicBezTo>
                  <a:pt x="5492076" y="2591091"/>
                  <a:pt x="5444753" y="2668728"/>
                  <a:pt x="5367677" y="2687422"/>
                </a:cubicBezTo>
                <a:cubicBezTo>
                  <a:pt x="5335105" y="2696326"/>
                  <a:pt x="5300418" y="2693258"/>
                  <a:pt x="5269896" y="2678806"/>
                </a:cubicBezTo>
                <a:cubicBezTo>
                  <a:pt x="5294987" y="2727227"/>
                  <a:pt x="5294047" y="2785007"/>
                  <a:pt x="5267415" y="2832592"/>
                </a:cubicBezTo>
                <a:cubicBezTo>
                  <a:pt x="5276005" y="2828257"/>
                  <a:pt x="5285013" y="2824811"/>
                  <a:pt x="5294309" y="2822318"/>
                </a:cubicBezTo>
                <a:cubicBezTo>
                  <a:pt x="5369035" y="2802266"/>
                  <a:pt x="5445849" y="2846599"/>
                  <a:pt x="5465901" y="2921311"/>
                </a:cubicBezTo>
                <a:cubicBezTo>
                  <a:pt x="5485941" y="2996038"/>
                  <a:pt x="5441619" y="3072866"/>
                  <a:pt x="5366893" y="3092905"/>
                </a:cubicBezTo>
                <a:cubicBezTo>
                  <a:pt x="5328212" y="3103414"/>
                  <a:pt x="5286893" y="3096651"/>
                  <a:pt x="5253577" y="3074366"/>
                </a:cubicBezTo>
                <a:cubicBezTo>
                  <a:pt x="5280914" y="3113832"/>
                  <a:pt x="5288342" y="3163780"/>
                  <a:pt x="5273668" y="3209497"/>
                </a:cubicBezTo>
                <a:cubicBezTo>
                  <a:pt x="5247610" y="3290712"/>
                  <a:pt x="5160639" y="3335411"/>
                  <a:pt x="5079425" y="3309355"/>
                </a:cubicBezTo>
                <a:cubicBezTo>
                  <a:pt x="5095483" y="3353963"/>
                  <a:pt x="5091919" y="3403284"/>
                  <a:pt x="5069634" y="3445125"/>
                </a:cubicBezTo>
                <a:cubicBezTo>
                  <a:pt x="5098733" y="3431992"/>
                  <a:pt x="5131488" y="3429368"/>
                  <a:pt x="5162310" y="3437697"/>
                </a:cubicBezTo>
                <a:cubicBezTo>
                  <a:pt x="5235809" y="3457553"/>
                  <a:pt x="5279295" y="3533246"/>
                  <a:pt x="5259439" y="3606744"/>
                </a:cubicBezTo>
                <a:cubicBezTo>
                  <a:pt x="5239569" y="3680243"/>
                  <a:pt x="5163877" y="3723730"/>
                  <a:pt x="5090378" y="3703860"/>
                </a:cubicBezTo>
                <a:cubicBezTo>
                  <a:pt x="5016879" y="3684003"/>
                  <a:pt x="4973393" y="3608311"/>
                  <a:pt x="4993263" y="3534812"/>
                </a:cubicBezTo>
                <a:cubicBezTo>
                  <a:pt x="4995260" y="3527567"/>
                  <a:pt x="4997832" y="3520491"/>
                  <a:pt x="5000965" y="3513663"/>
                </a:cubicBezTo>
                <a:cubicBezTo>
                  <a:pt x="4965874" y="3532724"/>
                  <a:pt x="4925039" y="3538376"/>
                  <a:pt x="4886082" y="3529590"/>
                </a:cubicBezTo>
                <a:cubicBezTo>
                  <a:pt x="4894790" y="3566183"/>
                  <a:pt x="4891397" y="3604616"/>
                  <a:pt x="4876421" y="3639120"/>
                </a:cubicBezTo>
                <a:cubicBezTo>
                  <a:pt x="4927923" y="3621391"/>
                  <a:pt x="4985039" y="3634681"/>
                  <a:pt x="5023420" y="3673324"/>
                </a:cubicBezTo>
                <a:cubicBezTo>
                  <a:pt x="5041043" y="3691026"/>
                  <a:pt x="5053759" y="3713024"/>
                  <a:pt x="5060287" y="3737136"/>
                </a:cubicBezTo>
                <a:cubicBezTo>
                  <a:pt x="5081005" y="3813690"/>
                  <a:pt x="5035743" y="3892555"/>
                  <a:pt x="4959191" y="3913273"/>
                </a:cubicBezTo>
                <a:cubicBezTo>
                  <a:pt x="4914752" y="3925375"/>
                  <a:pt x="4867192" y="3915153"/>
                  <a:pt x="4831644" y="3885857"/>
                </a:cubicBezTo>
                <a:cubicBezTo>
                  <a:pt x="4844607" y="3901810"/>
                  <a:pt x="4854097" y="3920309"/>
                  <a:pt x="4859477" y="3940165"/>
                </a:cubicBezTo>
                <a:cubicBezTo>
                  <a:pt x="4880782" y="4018651"/>
                  <a:pt x="4834411" y="4099540"/>
                  <a:pt x="4755926" y="4120845"/>
                </a:cubicBezTo>
                <a:cubicBezTo>
                  <a:pt x="4712544" y="4132817"/>
                  <a:pt x="4666056" y="4123991"/>
                  <a:pt x="4630077" y="4096955"/>
                </a:cubicBezTo>
                <a:cubicBezTo>
                  <a:pt x="4656198" y="4132465"/>
                  <a:pt x="4664738" y="4177935"/>
                  <a:pt x="4653301" y="4220506"/>
                </a:cubicBezTo>
                <a:cubicBezTo>
                  <a:pt x="4632531" y="4297869"/>
                  <a:pt x="4552962" y="4343731"/>
                  <a:pt x="4475612" y="4322961"/>
                </a:cubicBezTo>
                <a:cubicBezTo>
                  <a:pt x="4398248" y="4302177"/>
                  <a:pt x="4352374" y="4222621"/>
                  <a:pt x="4373157" y="4145258"/>
                </a:cubicBezTo>
                <a:cubicBezTo>
                  <a:pt x="4373548" y="4143430"/>
                  <a:pt x="4374854" y="4141733"/>
                  <a:pt x="4374854" y="4140036"/>
                </a:cubicBezTo>
                <a:cubicBezTo>
                  <a:pt x="4368104" y="4142869"/>
                  <a:pt x="4361172" y="4145231"/>
                  <a:pt x="4354096" y="4147085"/>
                </a:cubicBezTo>
                <a:cubicBezTo>
                  <a:pt x="4326667" y="4154488"/>
                  <a:pt x="4297843" y="4155036"/>
                  <a:pt x="4270154" y="4148652"/>
                </a:cubicBezTo>
                <a:cubicBezTo>
                  <a:pt x="4277490" y="4185376"/>
                  <a:pt x="4272530" y="4223509"/>
                  <a:pt x="4256054" y="4257138"/>
                </a:cubicBezTo>
                <a:cubicBezTo>
                  <a:pt x="4284344" y="4245637"/>
                  <a:pt x="4315624" y="4243692"/>
                  <a:pt x="4345141" y="4251590"/>
                </a:cubicBezTo>
                <a:cubicBezTo>
                  <a:pt x="4419932" y="4271630"/>
                  <a:pt x="4464319" y="4348522"/>
                  <a:pt x="4444279" y="4423314"/>
                </a:cubicBezTo>
                <a:cubicBezTo>
                  <a:pt x="4424240" y="4498104"/>
                  <a:pt x="4347360" y="4542504"/>
                  <a:pt x="4272569" y="4522465"/>
                </a:cubicBezTo>
                <a:cubicBezTo>
                  <a:pt x="4197764" y="4502426"/>
                  <a:pt x="4153377" y="4425533"/>
                  <a:pt x="4173418" y="4350741"/>
                </a:cubicBezTo>
                <a:cubicBezTo>
                  <a:pt x="4174970" y="4345101"/>
                  <a:pt x="4176890" y="4339566"/>
                  <a:pt x="4179161" y="4334162"/>
                </a:cubicBezTo>
                <a:cubicBezTo>
                  <a:pt x="4169278" y="4339070"/>
                  <a:pt x="4158965" y="4343053"/>
                  <a:pt x="4148351" y="4346042"/>
                </a:cubicBezTo>
                <a:cubicBezTo>
                  <a:pt x="4115989" y="4354802"/>
                  <a:pt x="4081733" y="4353614"/>
                  <a:pt x="4050049" y="4342647"/>
                </a:cubicBezTo>
                <a:cubicBezTo>
                  <a:pt x="4050335" y="4343614"/>
                  <a:pt x="4050610" y="4344579"/>
                  <a:pt x="4050870" y="4345559"/>
                </a:cubicBezTo>
                <a:cubicBezTo>
                  <a:pt x="4073559" y="4429045"/>
                  <a:pt x="4024265" y="4515129"/>
                  <a:pt x="3940779" y="4537818"/>
                </a:cubicBezTo>
                <a:cubicBezTo>
                  <a:pt x="3900636" y="4548914"/>
                  <a:pt x="3857698" y="4543209"/>
                  <a:pt x="3821849" y="4522022"/>
                </a:cubicBezTo>
                <a:cubicBezTo>
                  <a:pt x="3839944" y="4554672"/>
                  <a:pt x="3844605" y="4593079"/>
                  <a:pt x="3834865" y="4629110"/>
                </a:cubicBezTo>
                <a:cubicBezTo>
                  <a:pt x="3814159" y="4705677"/>
                  <a:pt x="3735308" y="4750952"/>
                  <a:pt x="3658754" y="4730247"/>
                </a:cubicBezTo>
                <a:cubicBezTo>
                  <a:pt x="3582189" y="4709542"/>
                  <a:pt x="3536914" y="4630690"/>
                  <a:pt x="3557618" y="4554136"/>
                </a:cubicBezTo>
                <a:cubicBezTo>
                  <a:pt x="3559291" y="4548014"/>
                  <a:pt x="3561339" y="4541995"/>
                  <a:pt x="3563755" y="4536120"/>
                </a:cubicBezTo>
                <a:cubicBezTo>
                  <a:pt x="3554446" y="4540651"/>
                  <a:pt x="3544747" y="4544319"/>
                  <a:pt x="3534772" y="4547087"/>
                </a:cubicBezTo>
                <a:cubicBezTo>
                  <a:pt x="3497409" y="4557335"/>
                  <a:pt x="3457605" y="4553966"/>
                  <a:pt x="3422501" y="4537557"/>
                </a:cubicBezTo>
                <a:cubicBezTo>
                  <a:pt x="3434603" y="4567125"/>
                  <a:pt x="3436601" y="4599868"/>
                  <a:pt x="3428180" y="4630690"/>
                </a:cubicBezTo>
                <a:cubicBezTo>
                  <a:pt x="3407070" y="4707975"/>
                  <a:pt x="3327317" y="4753497"/>
                  <a:pt x="3250045" y="4732400"/>
                </a:cubicBezTo>
                <a:cubicBezTo>
                  <a:pt x="3172774" y="4711292"/>
                  <a:pt x="3127239" y="4631539"/>
                  <a:pt x="3148348" y="4554267"/>
                </a:cubicBezTo>
                <a:cubicBezTo>
                  <a:pt x="3149628" y="4548222"/>
                  <a:pt x="3151234" y="4542244"/>
                  <a:pt x="3153179" y="4536382"/>
                </a:cubicBezTo>
                <a:cubicBezTo>
                  <a:pt x="3144523" y="4540482"/>
                  <a:pt x="3135529" y="4543810"/>
                  <a:pt x="3126286" y="4546303"/>
                </a:cubicBezTo>
                <a:cubicBezTo>
                  <a:pt x="3088035" y="4556826"/>
                  <a:pt x="3047265" y="4552975"/>
                  <a:pt x="3011664" y="4535468"/>
                </a:cubicBezTo>
                <a:cubicBezTo>
                  <a:pt x="3024027" y="4564972"/>
                  <a:pt x="3026194" y="4597753"/>
                  <a:pt x="3017813" y="4628628"/>
                </a:cubicBezTo>
                <a:cubicBezTo>
                  <a:pt x="2997029" y="4705168"/>
                  <a:pt x="2918126" y="4750364"/>
                  <a:pt x="2841585" y="4729568"/>
                </a:cubicBezTo>
                <a:cubicBezTo>
                  <a:pt x="2765057" y="4708785"/>
                  <a:pt x="2719862" y="4629894"/>
                  <a:pt x="2740645" y="4553353"/>
                </a:cubicBezTo>
                <a:cubicBezTo>
                  <a:pt x="2743739" y="4542139"/>
                  <a:pt x="2748112" y="4531317"/>
                  <a:pt x="2753700" y="4521107"/>
                </a:cubicBezTo>
                <a:cubicBezTo>
                  <a:pt x="2718047" y="4541643"/>
                  <a:pt x="2675749" y="4547322"/>
                  <a:pt x="2635932" y="4536930"/>
                </a:cubicBezTo>
                <a:cubicBezTo>
                  <a:pt x="2552224" y="4515076"/>
                  <a:pt x="2502080" y="4429488"/>
                  <a:pt x="2523933" y="4345780"/>
                </a:cubicBezTo>
                <a:lnTo>
                  <a:pt x="2525500" y="4341342"/>
                </a:lnTo>
                <a:cubicBezTo>
                  <a:pt x="2521715" y="4342647"/>
                  <a:pt x="2518189" y="4344214"/>
                  <a:pt x="2514274" y="4345258"/>
                </a:cubicBezTo>
                <a:cubicBezTo>
                  <a:pt x="2475005" y="4355832"/>
                  <a:pt x="2433216" y="4351708"/>
                  <a:pt x="2396779" y="4333639"/>
                </a:cubicBezTo>
                <a:cubicBezTo>
                  <a:pt x="2410370" y="4367308"/>
                  <a:pt x="2410370" y="4404919"/>
                  <a:pt x="2396779" y="4438588"/>
                </a:cubicBezTo>
                <a:cubicBezTo>
                  <a:pt x="2367798" y="4510390"/>
                  <a:pt x="2286101" y="4545115"/>
                  <a:pt x="2214285" y="4516134"/>
                </a:cubicBezTo>
                <a:cubicBezTo>
                  <a:pt x="2142483" y="4487152"/>
                  <a:pt x="2107758" y="4405442"/>
                  <a:pt x="2136739" y="4333639"/>
                </a:cubicBezTo>
                <a:cubicBezTo>
                  <a:pt x="2165722" y="4261838"/>
                  <a:pt x="2247431" y="4227112"/>
                  <a:pt x="2319234" y="4256094"/>
                </a:cubicBezTo>
                <a:cubicBezTo>
                  <a:pt x="2302745" y="4222399"/>
                  <a:pt x="2298150" y="4184122"/>
                  <a:pt x="2306179" y="4147477"/>
                </a:cubicBezTo>
                <a:cubicBezTo>
                  <a:pt x="2271388" y="4155767"/>
                  <a:pt x="2234873" y="4152986"/>
                  <a:pt x="2201740" y="4139513"/>
                </a:cubicBezTo>
                <a:cubicBezTo>
                  <a:pt x="2215147" y="4183221"/>
                  <a:pt x="2207144" y="4230689"/>
                  <a:pt x="2180147" y="4267582"/>
                </a:cubicBezTo>
                <a:cubicBezTo>
                  <a:pt x="2132888" y="4332165"/>
                  <a:pt x="2042222" y="4346212"/>
                  <a:pt x="1977627" y="4298952"/>
                </a:cubicBezTo>
                <a:cubicBezTo>
                  <a:pt x="1913044" y="4251694"/>
                  <a:pt x="1898997" y="4161015"/>
                  <a:pt x="1946255" y="4096433"/>
                </a:cubicBezTo>
                <a:cubicBezTo>
                  <a:pt x="1910303" y="4122804"/>
                  <a:pt x="1864349" y="4131485"/>
                  <a:pt x="1821255" y="4120049"/>
                </a:cubicBezTo>
                <a:cubicBezTo>
                  <a:pt x="1742586" y="4099161"/>
                  <a:pt x="1695733" y="4018456"/>
                  <a:pt x="1716621" y="3939774"/>
                </a:cubicBezTo>
                <a:cubicBezTo>
                  <a:pt x="1721699" y="3920779"/>
                  <a:pt x="1730577" y="3903012"/>
                  <a:pt x="1742730" y="3887554"/>
                </a:cubicBezTo>
                <a:cubicBezTo>
                  <a:pt x="1704806" y="3917215"/>
                  <a:pt x="1654532" y="3925910"/>
                  <a:pt x="1608853" y="3910688"/>
                </a:cubicBezTo>
                <a:cubicBezTo>
                  <a:pt x="1533618" y="3885610"/>
                  <a:pt x="1492938" y="3804290"/>
                  <a:pt x="1518017" y="3729055"/>
                </a:cubicBezTo>
                <a:cubicBezTo>
                  <a:pt x="1543082" y="3653807"/>
                  <a:pt x="1624401" y="3613141"/>
                  <a:pt x="1699649" y="3638207"/>
                </a:cubicBezTo>
                <a:cubicBezTo>
                  <a:pt x="1684872" y="3603663"/>
                  <a:pt x="1681843" y="3565230"/>
                  <a:pt x="1691033" y="3528807"/>
                </a:cubicBezTo>
                <a:cubicBezTo>
                  <a:pt x="1651999" y="3537814"/>
                  <a:pt x="1611021" y="3532292"/>
                  <a:pt x="1575758" y="3513271"/>
                </a:cubicBezTo>
                <a:cubicBezTo>
                  <a:pt x="1592090" y="3549420"/>
                  <a:pt x="1592052" y="3590857"/>
                  <a:pt x="1575653" y="3626979"/>
                </a:cubicBezTo>
                <a:cubicBezTo>
                  <a:pt x="1544178" y="3696314"/>
                  <a:pt x="1462468" y="3727005"/>
                  <a:pt x="1393147" y="3695543"/>
                </a:cubicBezTo>
                <a:cubicBezTo>
                  <a:pt x="1323813" y="3664082"/>
                  <a:pt x="1293121" y="3582358"/>
                  <a:pt x="1324582" y="3513037"/>
                </a:cubicBezTo>
                <a:cubicBezTo>
                  <a:pt x="1356046" y="3443702"/>
                  <a:pt x="1437755" y="3413010"/>
                  <a:pt x="1507090" y="3444472"/>
                </a:cubicBezTo>
                <a:cubicBezTo>
                  <a:pt x="1486789" y="3407135"/>
                  <a:pt x="1481699" y="3363414"/>
                  <a:pt x="1492860" y="3322409"/>
                </a:cubicBezTo>
                <a:cubicBezTo>
                  <a:pt x="1494231" y="3317630"/>
                  <a:pt x="1495850" y="3312931"/>
                  <a:pt x="1497691" y="3308310"/>
                </a:cubicBezTo>
                <a:cubicBezTo>
                  <a:pt x="1495210" y="3309093"/>
                  <a:pt x="1492860" y="3310137"/>
                  <a:pt x="1490379" y="3310790"/>
                </a:cubicBezTo>
                <a:cubicBezTo>
                  <a:pt x="1463865" y="3318088"/>
                  <a:pt x="1435888" y="3318193"/>
                  <a:pt x="1409322" y="3311065"/>
                </a:cubicBezTo>
                <a:cubicBezTo>
                  <a:pt x="1326867" y="3288976"/>
                  <a:pt x="1277938" y="3204210"/>
                  <a:pt x="1300039" y="3121756"/>
                </a:cubicBezTo>
                <a:cubicBezTo>
                  <a:pt x="1304609" y="3104994"/>
                  <a:pt x="1311932" y="3089119"/>
                  <a:pt x="1321711" y="3074759"/>
                </a:cubicBezTo>
                <a:cubicBezTo>
                  <a:pt x="1279531" y="3102422"/>
                  <a:pt x="1225745" y="3105320"/>
                  <a:pt x="1180836" y="3082344"/>
                </a:cubicBezTo>
                <a:cubicBezTo>
                  <a:pt x="1111841" y="3047056"/>
                  <a:pt x="1084504" y="2962499"/>
                  <a:pt x="1119804" y="2893492"/>
                </a:cubicBezTo>
                <a:cubicBezTo>
                  <a:pt x="1155104" y="2824497"/>
                  <a:pt x="1239648" y="2797161"/>
                  <a:pt x="1308657" y="2832461"/>
                </a:cubicBezTo>
                <a:cubicBezTo>
                  <a:pt x="1287703" y="2795699"/>
                  <a:pt x="1282207" y="2752122"/>
                  <a:pt x="1293382" y="2711313"/>
                </a:cubicBezTo>
                <a:cubicBezTo>
                  <a:pt x="1296555" y="2699955"/>
                  <a:pt x="1300927" y="2688976"/>
                  <a:pt x="1306436" y="2678545"/>
                </a:cubicBezTo>
                <a:cubicBezTo>
                  <a:pt x="1298760" y="2682227"/>
                  <a:pt x="1290758" y="2685190"/>
                  <a:pt x="1282547" y="2687422"/>
                </a:cubicBezTo>
                <a:cubicBezTo>
                  <a:pt x="1249570" y="2696287"/>
                  <a:pt x="1214517" y="2693114"/>
                  <a:pt x="1183668" y="2678480"/>
                </a:cubicBezTo>
                <a:cubicBezTo>
                  <a:pt x="1112023" y="2644473"/>
                  <a:pt x="1081515" y="2558818"/>
                  <a:pt x="1115522" y="2487174"/>
                </a:cubicBezTo>
                <a:cubicBezTo>
                  <a:pt x="1149530" y="2415517"/>
                  <a:pt x="1235184" y="2385007"/>
                  <a:pt x="1306828" y="2419016"/>
                </a:cubicBezTo>
                <a:cubicBezTo>
                  <a:pt x="1287859" y="2383259"/>
                  <a:pt x="1283199" y="2341635"/>
                  <a:pt x="1293773" y="2302564"/>
                </a:cubicBezTo>
                <a:cubicBezTo>
                  <a:pt x="1297664" y="2288114"/>
                  <a:pt x="1303460" y="2274236"/>
                  <a:pt x="1311006" y="2261312"/>
                </a:cubicBezTo>
                <a:cubicBezTo>
                  <a:pt x="1301698" y="2266482"/>
                  <a:pt x="1291789" y="2270476"/>
                  <a:pt x="1281501" y="2273191"/>
                </a:cubicBezTo>
                <a:cubicBezTo>
                  <a:pt x="1238617" y="2284940"/>
                  <a:pt x="1192703" y="2275254"/>
                  <a:pt x="1158212" y="2247199"/>
                </a:cubicBezTo>
                <a:cubicBezTo>
                  <a:pt x="1099204" y="2199209"/>
                  <a:pt x="1090274" y="2112460"/>
                  <a:pt x="1138264" y="2053451"/>
                </a:cubicBezTo>
                <a:cubicBezTo>
                  <a:pt x="1186267" y="1994442"/>
                  <a:pt x="1273016" y="1985512"/>
                  <a:pt x="1332024" y="2033503"/>
                </a:cubicBezTo>
                <a:cubicBezTo>
                  <a:pt x="1300288" y="1995525"/>
                  <a:pt x="1289112" y="1944448"/>
                  <a:pt x="1302129" y="1896693"/>
                </a:cubicBezTo>
                <a:cubicBezTo>
                  <a:pt x="1303434" y="1891823"/>
                  <a:pt x="1304987" y="1887019"/>
                  <a:pt x="1306775" y="1882293"/>
                </a:cubicBezTo>
                <a:cubicBezTo>
                  <a:pt x="1336723" y="1803128"/>
                  <a:pt x="1425170" y="1763218"/>
                  <a:pt x="1504348" y="1793166"/>
                </a:cubicBezTo>
                <a:cubicBezTo>
                  <a:pt x="1484309" y="1743949"/>
                  <a:pt x="1489727" y="1688023"/>
                  <a:pt x="1518839" y="1643558"/>
                </a:cubicBezTo>
                <a:cubicBezTo>
                  <a:pt x="1508173" y="1649826"/>
                  <a:pt x="1496711" y="1654603"/>
                  <a:pt x="1484766" y="1657789"/>
                </a:cubicBezTo>
                <a:cubicBezTo>
                  <a:pt x="1449505" y="1667240"/>
                  <a:pt x="1411933" y="1661953"/>
                  <a:pt x="1380653" y="1643141"/>
                </a:cubicBezTo>
                <a:cubicBezTo>
                  <a:pt x="1317010" y="1604865"/>
                  <a:pt x="1296450" y="1522241"/>
                  <a:pt x="1334726" y="1458598"/>
                </a:cubicBezTo>
                <a:cubicBezTo>
                  <a:pt x="1373003" y="1394968"/>
                  <a:pt x="1455628" y="1374407"/>
                  <a:pt x="1519257" y="1412683"/>
                </a:cubicBezTo>
                <a:cubicBezTo>
                  <a:pt x="1582899" y="1450961"/>
                  <a:pt x="1603460" y="1533572"/>
                  <a:pt x="1565184" y="1597214"/>
                </a:cubicBezTo>
                <a:cubicBezTo>
                  <a:pt x="1603709" y="1571928"/>
                  <a:pt x="1651124" y="1564095"/>
                  <a:pt x="1695733" y="1575675"/>
                </a:cubicBezTo>
                <a:cubicBezTo>
                  <a:pt x="1686869" y="1545910"/>
                  <a:pt x="1686503" y="1514251"/>
                  <a:pt x="1694689" y="1484290"/>
                </a:cubicBezTo>
                <a:cubicBezTo>
                  <a:pt x="1697430" y="1474407"/>
                  <a:pt x="1701059" y="1464799"/>
                  <a:pt x="1705524" y="1455569"/>
                </a:cubicBezTo>
                <a:cubicBezTo>
                  <a:pt x="1700576" y="1457580"/>
                  <a:pt x="1695524" y="1459329"/>
                  <a:pt x="1690380" y="1460790"/>
                </a:cubicBezTo>
                <a:cubicBezTo>
                  <a:pt x="1661072" y="1468663"/>
                  <a:pt x="1630027" y="1466939"/>
                  <a:pt x="1601777" y="1455857"/>
                </a:cubicBezTo>
                <a:cubicBezTo>
                  <a:pt x="1528891" y="1427239"/>
                  <a:pt x="1492991" y="1344967"/>
                  <a:pt x="1521594" y="1272078"/>
                </a:cubicBezTo>
                <a:cubicBezTo>
                  <a:pt x="1550211" y="1199190"/>
                  <a:pt x="1632483" y="1163293"/>
                  <a:pt x="1705367" y="1191900"/>
                </a:cubicBezTo>
                <a:cubicBezTo>
                  <a:pt x="1778266" y="1220508"/>
                  <a:pt x="1814154" y="1302787"/>
                  <a:pt x="1785551" y="1375673"/>
                </a:cubicBezTo>
                <a:cubicBezTo>
                  <a:pt x="1819702" y="1359159"/>
                  <a:pt x="1858396" y="1354563"/>
                  <a:pt x="1895473" y="1362618"/>
                </a:cubicBezTo>
                <a:cubicBezTo>
                  <a:pt x="1886752" y="1326248"/>
                  <a:pt x="1890290" y="1288022"/>
                  <a:pt x="1905525" y="1253871"/>
                </a:cubicBezTo>
                <a:cubicBezTo>
                  <a:pt x="1902001" y="1255045"/>
                  <a:pt x="1898737" y="1256352"/>
                  <a:pt x="1895080" y="1257396"/>
                </a:cubicBezTo>
                <a:cubicBezTo>
                  <a:pt x="1871033" y="1263722"/>
                  <a:pt x="1845746" y="1263694"/>
                  <a:pt x="1821712" y="1257314"/>
                </a:cubicBezTo>
                <a:cubicBezTo>
                  <a:pt x="1745054" y="1236968"/>
                  <a:pt x="1699401" y="1158333"/>
                  <a:pt x="1719754" y="1081678"/>
                </a:cubicBezTo>
                <a:cubicBezTo>
                  <a:pt x="1721073" y="1076348"/>
                  <a:pt x="1722705" y="1071099"/>
                  <a:pt x="1724623" y="1065955"/>
                </a:cubicBezTo>
                <a:cubicBezTo>
                  <a:pt x="1752391" y="991666"/>
                  <a:pt x="1835133" y="953961"/>
                  <a:pt x="1909428" y="981734"/>
                </a:cubicBezTo>
                <a:cubicBezTo>
                  <a:pt x="1983710" y="1009508"/>
                  <a:pt x="2021413" y="1092247"/>
                  <a:pt x="1993645" y="1166533"/>
                </a:cubicBezTo>
                <a:cubicBezTo>
                  <a:pt x="2027863" y="1151411"/>
                  <a:pt x="2066074" y="1147792"/>
                  <a:pt x="2102522" y="1156221"/>
                </a:cubicBezTo>
                <a:cubicBezTo>
                  <a:pt x="2096347" y="1129487"/>
                  <a:pt x="2096845" y="1101648"/>
                  <a:pt x="2103958" y="1075150"/>
                </a:cubicBezTo>
                <a:cubicBezTo>
                  <a:pt x="2106609" y="1064610"/>
                  <a:pt x="2110238" y="1054340"/>
                  <a:pt x="2114794" y="1044470"/>
                </a:cubicBezTo>
                <a:cubicBezTo>
                  <a:pt x="2109364" y="1046634"/>
                  <a:pt x="2103828" y="1048508"/>
                  <a:pt x="2098214" y="1050085"/>
                </a:cubicBezTo>
                <a:cubicBezTo>
                  <a:pt x="2068710" y="1057990"/>
                  <a:pt x="2037431" y="1056044"/>
                  <a:pt x="2009128" y="1044542"/>
                </a:cubicBezTo>
                <a:cubicBezTo>
                  <a:pt x="1937392" y="1015384"/>
                  <a:pt x="1902874" y="933593"/>
                  <a:pt x="1932039" y="861856"/>
                </a:cubicBezTo>
                <a:cubicBezTo>
                  <a:pt x="1961191" y="790119"/>
                  <a:pt x="2042979" y="755603"/>
                  <a:pt x="2114715" y="784761"/>
                </a:cubicBezTo>
                <a:cubicBezTo>
                  <a:pt x="2186452" y="813920"/>
                  <a:pt x="2220969" y="895709"/>
                  <a:pt x="2191817" y="967447"/>
                </a:cubicBezTo>
                <a:cubicBezTo>
                  <a:pt x="2229859" y="948867"/>
                  <a:pt x="2273463" y="945098"/>
                  <a:pt x="2314142" y="956873"/>
                </a:cubicBezTo>
                <a:cubicBezTo>
                  <a:pt x="2306623" y="929350"/>
                  <a:pt x="2306623" y="900319"/>
                  <a:pt x="2314142" y="872798"/>
                </a:cubicBezTo>
                <a:cubicBezTo>
                  <a:pt x="2319207" y="854043"/>
                  <a:pt x="2327602" y="836352"/>
                  <a:pt x="2338947" y="820578"/>
                </a:cubicBezTo>
                <a:cubicBezTo>
                  <a:pt x="2327041" y="828323"/>
                  <a:pt x="2313998" y="834180"/>
                  <a:pt x="2300304" y="837942"/>
                </a:cubicBezTo>
                <a:cubicBezTo>
                  <a:pt x="2263920" y="847770"/>
                  <a:pt x="2225069" y="841580"/>
                  <a:pt x="2193554" y="820929"/>
                </a:cubicBezTo>
                <a:cubicBezTo>
                  <a:pt x="2132575" y="780986"/>
                  <a:pt x="2115525" y="699175"/>
                  <a:pt x="2155473" y="638201"/>
                </a:cubicBezTo>
                <a:cubicBezTo>
                  <a:pt x="2195421" y="577226"/>
                  <a:pt x="2277223" y="560177"/>
                  <a:pt x="2338202" y="600121"/>
                </a:cubicBezTo>
                <a:cubicBezTo>
                  <a:pt x="2399182" y="640065"/>
                  <a:pt x="2416219" y="721876"/>
                  <a:pt x="2376283" y="782850"/>
                </a:cubicBezTo>
                <a:cubicBezTo>
                  <a:pt x="2423268" y="749581"/>
                  <a:pt x="2484325" y="743624"/>
                  <a:pt x="2536858" y="767185"/>
                </a:cubicBezTo>
                <a:cubicBezTo>
                  <a:pt x="2524169" y="736918"/>
                  <a:pt x="2522001" y="703263"/>
                  <a:pt x="2530723" y="671623"/>
                </a:cubicBezTo>
                <a:cubicBezTo>
                  <a:pt x="2537498" y="646374"/>
                  <a:pt x="2550788" y="623353"/>
                  <a:pt x="2569287" y="604870"/>
                </a:cubicBezTo>
                <a:cubicBezTo>
                  <a:pt x="2627459" y="546711"/>
                  <a:pt x="2721781" y="546730"/>
                  <a:pt x="2779941" y="604912"/>
                </a:cubicBezTo>
                <a:cubicBezTo>
                  <a:pt x="2818465" y="643044"/>
                  <a:pt x="2832956" y="699249"/>
                  <a:pt x="2817668" y="751257"/>
                </a:cubicBezTo>
                <a:cubicBezTo>
                  <a:pt x="2853322" y="737831"/>
                  <a:pt x="2892382" y="736454"/>
                  <a:pt x="2928896" y="747341"/>
                </a:cubicBezTo>
                <a:cubicBezTo>
                  <a:pt x="2922643" y="721560"/>
                  <a:pt x="2922995" y="694616"/>
                  <a:pt x="2929941" y="669012"/>
                </a:cubicBezTo>
                <a:cubicBezTo>
                  <a:pt x="2934967" y="650173"/>
                  <a:pt x="2943517" y="632456"/>
                  <a:pt x="2955137" y="616793"/>
                </a:cubicBezTo>
                <a:cubicBezTo>
                  <a:pt x="2942448" y="625435"/>
                  <a:pt x="2928426" y="631919"/>
                  <a:pt x="2913622" y="635983"/>
                </a:cubicBezTo>
                <a:cubicBezTo>
                  <a:pt x="2875736" y="646183"/>
                  <a:pt x="2835279" y="639326"/>
                  <a:pt x="2802865" y="617210"/>
                </a:cubicBezTo>
                <a:cubicBezTo>
                  <a:pt x="2741532" y="575350"/>
                  <a:pt x="2725736" y="491689"/>
                  <a:pt x="2767590" y="430347"/>
                </a:cubicBezTo>
                <a:cubicBezTo>
                  <a:pt x="2809457" y="369006"/>
                  <a:pt x="2893113" y="353213"/>
                  <a:pt x="2954458" y="395074"/>
                </a:cubicBezTo>
                <a:cubicBezTo>
                  <a:pt x="3015802" y="436934"/>
                  <a:pt x="3031586" y="520595"/>
                  <a:pt x="2989732" y="581936"/>
                </a:cubicBezTo>
                <a:cubicBezTo>
                  <a:pt x="3041455" y="544503"/>
                  <a:pt x="3110568" y="541673"/>
                  <a:pt x="3165189" y="574755"/>
                </a:cubicBezTo>
                <a:cubicBezTo>
                  <a:pt x="3147252" y="543020"/>
                  <a:pt x="3142553" y="505490"/>
                  <a:pt x="3152134" y="470316"/>
                </a:cubicBezTo>
                <a:cubicBezTo>
                  <a:pt x="3155151" y="458884"/>
                  <a:pt x="3159614" y="447877"/>
                  <a:pt x="3165398" y="437562"/>
                </a:cubicBezTo>
                <a:cubicBezTo>
                  <a:pt x="3193812" y="386911"/>
                  <a:pt x="3248985" y="360728"/>
                  <a:pt x="3303286" y="366785"/>
                </a:cubicBezTo>
                <a:close/>
                <a:moveTo>
                  <a:pt x="5529644" y="275714"/>
                </a:moveTo>
                <a:cubicBezTo>
                  <a:pt x="5543690" y="272458"/>
                  <a:pt x="5557711" y="281207"/>
                  <a:pt x="5560975" y="295253"/>
                </a:cubicBezTo>
                <a:cubicBezTo>
                  <a:pt x="5564226" y="309301"/>
                  <a:pt x="5555479" y="323330"/>
                  <a:pt x="5541432" y="326586"/>
                </a:cubicBezTo>
                <a:cubicBezTo>
                  <a:pt x="5537555" y="327485"/>
                  <a:pt x="5533521" y="327485"/>
                  <a:pt x="5529644" y="326586"/>
                </a:cubicBezTo>
                <a:cubicBezTo>
                  <a:pt x="5515596" y="323330"/>
                  <a:pt x="5506850" y="309301"/>
                  <a:pt x="5510100" y="295253"/>
                </a:cubicBezTo>
                <a:cubicBezTo>
                  <a:pt x="5512345" y="285546"/>
                  <a:pt x="5519931" y="277965"/>
                  <a:pt x="5529644" y="275714"/>
                </a:cubicBezTo>
                <a:close/>
                <a:moveTo>
                  <a:pt x="1041372" y="275510"/>
                </a:moveTo>
                <a:cubicBezTo>
                  <a:pt x="1048050" y="275733"/>
                  <a:pt x="1054643" y="278504"/>
                  <a:pt x="1059571" y="283770"/>
                </a:cubicBezTo>
                <a:cubicBezTo>
                  <a:pt x="1062299" y="286690"/>
                  <a:pt x="1064324" y="290198"/>
                  <a:pt x="1065485" y="294024"/>
                </a:cubicBezTo>
                <a:cubicBezTo>
                  <a:pt x="1069675" y="307823"/>
                  <a:pt x="1061881" y="322403"/>
                  <a:pt x="1048082" y="326589"/>
                </a:cubicBezTo>
                <a:cubicBezTo>
                  <a:pt x="1038565" y="329479"/>
                  <a:pt x="1028227" y="326706"/>
                  <a:pt x="1021437" y="319440"/>
                </a:cubicBezTo>
                <a:cubicBezTo>
                  <a:pt x="1011581" y="308908"/>
                  <a:pt x="1012130" y="292385"/>
                  <a:pt x="1022664" y="282535"/>
                </a:cubicBezTo>
                <a:cubicBezTo>
                  <a:pt x="1027932" y="277611"/>
                  <a:pt x="1034695" y="275287"/>
                  <a:pt x="1041372" y="275510"/>
                </a:cubicBezTo>
                <a:close/>
                <a:moveTo>
                  <a:pt x="5134961" y="248694"/>
                </a:moveTo>
                <a:cubicBezTo>
                  <a:pt x="5155637" y="251815"/>
                  <a:pt x="5173454" y="266942"/>
                  <a:pt x="5178958" y="288474"/>
                </a:cubicBezTo>
                <a:cubicBezTo>
                  <a:pt x="5186294" y="317182"/>
                  <a:pt x="5168970" y="346407"/>
                  <a:pt x="5140263" y="353748"/>
                </a:cubicBezTo>
                <a:cubicBezTo>
                  <a:pt x="5131542" y="355977"/>
                  <a:pt x="5122403" y="355977"/>
                  <a:pt x="5113683" y="353748"/>
                </a:cubicBezTo>
                <a:cubicBezTo>
                  <a:pt x="5084975" y="346407"/>
                  <a:pt x="5067652" y="317182"/>
                  <a:pt x="5074989" y="288474"/>
                </a:cubicBezTo>
                <a:cubicBezTo>
                  <a:pt x="5079846" y="269475"/>
                  <a:pt x="5094688" y="254639"/>
                  <a:pt x="5113683" y="249782"/>
                </a:cubicBezTo>
                <a:cubicBezTo>
                  <a:pt x="5120860" y="247947"/>
                  <a:pt x="5128069" y="247653"/>
                  <a:pt x="5134961" y="248694"/>
                </a:cubicBezTo>
                <a:close/>
                <a:moveTo>
                  <a:pt x="1458970" y="248678"/>
                </a:moveTo>
                <a:cubicBezTo>
                  <a:pt x="1479645" y="251800"/>
                  <a:pt x="1497462" y="266927"/>
                  <a:pt x="1502965" y="288458"/>
                </a:cubicBezTo>
                <a:cubicBezTo>
                  <a:pt x="1510302" y="317167"/>
                  <a:pt x="1492978" y="346392"/>
                  <a:pt x="1464271" y="353733"/>
                </a:cubicBezTo>
                <a:cubicBezTo>
                  <a:pt x="1455549" y="355962"/>
                  <a:pt x="1446412" y="355962"/>
                  <a:pt x="1437691" y="353733"/>
                </a:cubicBezTo>
                <a:cubicBezTo>
                  <a:pt x="1408984" y="346392"/>
                  <a:pt x="1391660" y="317167"/>
                  <a:pt x="1398997" y="288458"/>
                </a:cubicBezTo>
                <a:cubicBezTo>
                  <a:pt x="1403853" y="269460"/>
                  <a:pt x="1418683" y="254624"/>
                  <a:pt x="1437691" y="249767"/>
                </a:cubicBezTo>
                <a:cubicBezTo>
                  <a:pt x="1444868" y="247932"/>
                  <a:pt x="1452078" y="247638"/>
                  <a:pt x="1458970" y="248678"/>
                </a:cubicBezTo>
                <a:close/>
                <a:moveTo>
                  <a:pt x="4728385" y="226261"/>
                </a:moveTo>
                <a:cubicBezTo>
                  <a:pt x="4758060" y="230405"/>
                  <a:pt x="4783830" y="251799"/>
                  <a:pt x="4792065" y="282568"/>
                </a:cubicBezTo>
                <a:cubicBezTo>
                  <a:pt x="4803030" y="323591"/>
                  <a:pt x="4778670" y="365745"/>
                  <a:pt x="4737652" y="376721"/>
                </a:cubicBezTo>
                <a:cubicBezTo>
                  <a:pt x="4724715" y="380141"/>
                  <a:pt x="4711111" y="380131"/>
                  <a:pt x="4698175" y="376693"/>
                </a:cubicBezTo>
                <a:cubicBezTo>
                  <a:pt x="4657065" y="365763"/>
                  <a:pt x="4632599" y="323576"/>
                  <a:pt x="4643527" y="282465"/>
                </a:cubicBezTo>
                <a:cubicBezTo>
                  <a:pt x="4650655" y="255953"/>
                  <a:pt x="4671386" y="235254"/>
                  <a:pt x="4697913" y="228159"/>
                </a:cubicBezTo>
                <a:cubicBezTo>
                  <a:pt x="4708168" y="225415"/>
                  <a:pt x="4718493" y="224880"/>
                  <a:pt x="4728385" y="226261"/>
                </a:cubicBezTo>
                <a:close/>
                <a:moveTo>
                  <a:pt x="1868843" y="226258"/>
                </a:moveTo>
                <a:cubicBezTo>
                  <a:pt x="1898518" y="230402"/>
                  <a:pt x="1924289" y="251796"/>
                  <a:pt x="1932524" y="282565"/>
                </a:cubicBezTo>
                <a:cubicBezTo>
                  <a:pt x="1943490" y="323588"/>
                  <a:pt x="1919129" y="365742"/>
                  <a:pt x="1878110" y="376718"/>
                </a:cubicBezTo>
                <a:cubicBezTo>
                  <a:pt x="1865056" y="380210"/>
                  <a:pt x="1851309" y="380201"/>
                  <a:pt x="1838267" y="376690"/>
                </a:cubicBezTo>
                <a:cubicBezTo>
                  <a:pt x="1797248" y="365657"/>
                  <a:pt x="1772954" y="323470"/>
                  <a:pt x="1783985" y="282462"/>
                </a:cubicBezTo>
                <a:cubicBezTo>
                  <a:pt x="1791113" y="255950"/>
                  <a:pt x="1811844" y="235252"/>
                  <a:pt x="1838371" y="228156"/>
                </a:cubicBezTo>
                <a:cubicBezTo>
                  <a:pt x="1848626" y="225413"/>
                  <a:pt x="1858951" y="224877"/>
                  <a:pt x="1868843" y="226258"/>
                </a:cubicBezTo>
                <a:close/>
                <a:moveTo>
                  <a:pt x="2280052" y="204977"/>
                </a:moveTo>
                <a:cubicBezTo>
                  <a:pt x="2317799" y="210199"/>
                  <a:pt x="2350602" y="237364"/>
                  <a:pt x="2361117" y="276477"/>
                </a:cubicBezTo>
                <a:cubicBezTo>
                  <a:pt x="2375137" y="328630"/>
                  <a:pt x="2344237" y="382272"/>
                  <a:pt x="2292083" y="396294"/>
                </a:cubicBezTo>
                <a:cubicBezTo>
                  <a:pt x="2275490" y="400757"/>
                  <a:pt x="2258009" y="400765"/>
                  <a:pt x="2241404" y="396322"/>
                </a:cubicBezTo>
                <a:cubicBezTo>
                  <a:pt x="2189236" y="382356"/>
                  <a:pt x="2158270" y="328746"/>
                  <a:pt x="2172239" y="276581"/>
                </a:cubicBezTo>
                <a:cubicBezTo>
                  <a:pt x="2181273" y="242856"/>
                  <a:pt x="2207591" y="216504"/>
                  <a:pt x="2241300" y="207440"/>
                </a:cubicBezTo>
                <a:cubicBezTo>
                  <a:pt x="2254338" y="203934"/>
                  <a:pt x="2267470" y="203237"/>
                  <a:pt x="2280052" y="204977"/>
                </a:cubicBezTo>
                <a:close/>
                <a:moveTo>
                  <a:pt x="4322904" y="204970"/>
                </a:moveTo>
                <a:cubicBezTo>
                  <a:pt x="4360642" y="210249"/>
                  <a:pt x="4393408" y="237463"/>
                  <a:pt x="4403865" y="276592"/>
                </a:cubicBezTo>
                <a:cubicBezTo>
                  <a:pt x="4417807" y="328763"/>
                  <a:pt x="4386815" y="382360"/>
                  <a:pt x="4334648" y="396304"/>
                </a:cubicBezTo>
                <a:cubicBezTo>
                  <a:pt x="4318108" y="400726"/>
                  <a:pt x="4300693" y="400726"/>
                  <a:pt x="4284152" y="396304"/>
                </a:cubicBezTo>
                <a:cubicBezTo>
                  <a:pt x="4231984" y="382360"/>
                  <a:pt x="4200992" y="328763"/>
                  <a:pt x="4214935" y="276592"/>
                </a:cubicBezTo>
                <a:cubicBezTo>
                  <a:pt x="4223969" y="242800"/>
                  <a:pt x="4250366" y="216406"/>
                  <a:pt x="4284152" y="207374"/>
                </a:cubicBezTo>
                <a:cubicBezTo>
                  <a:pt x="4297194" y="203888"/>
                  <a:pt x="4310325" y="203211"/>
                  <a:pt x="4322904" y="204970"/>
                </a:cubicBezTo>
                <a:close/>
                <a:moveTo>
                  <a:pt x="3915853" y="192359"/>
                </a:moveTo>
                <a:cubicBezTo>
                  <a:pt x="3958536" y="198270"/>
                  <a:pt x="3995633" y="228994"/>
                  <a:pt x="4007519" y="273227"/>
                </a:cubicBezTo>
                <a:cubicBezTo>
                  <a:pt x="4023368" y="332203"/>
                  <a:pt x="3988407" y="392859"/>
                  <a:pt x="3929425" y="408708"/>
                </a:cubicBezTo>
                <a:cubicBezTo>
                  <a:pt x="3910665" y="413751"/>
                  <a:pt x="3890900" y="413759"/>
                  <a:pt x="3872140" y="408735"/>
                </a:cubicBezTo>
                <a:cubicBezTo>
                  <a:pt x="3813145" y="392945"/>
                  <a:pt x="3778118" y="332322"/>
                  <a:pt x="3793915" y="273330"/>
                </a:cubicBezTo>
                <a:cubicBezTo>
                  <a:pt x="3804124" y="235188"/>
                  <a:pt x="3833902" y="205384"/>
                  <a:pt x="3872036" y="195137"/>
                </a:cubicBezTo>
                <a:cubicBezTo>
                  <a:pt x="3886778" y="191175"/>
                  <a:pt x="3901626" y="190389"/>
                  <a:pt x="3915853" y="192359"/>
                </a:cubicBezTo>
                <a:close/>
                <a:moveTo>
                  <a:pt x="2691202" y="192340"/>
                </a:moveTo>
                <a:cubicBezTo>
                  <a:pt x="2733878" y="198308"/>
                  <a:pt x="2770923" y="229081"/>
                  <a:pt x="2782751" y="273329"/>
                </a:cubicBezTo>
                <a:cubicBezTo>
                  <a:pt x="2798522" y="332327"/>
                  <a:pt x="2763482" y="392938"/>
                  <a:pt x="2704487" y="408708"/>
                </a:cubicBezTo>
                <a:cubicBezTo>
                  <a:pt x="2685780" y="413709"/>
                  <a:pt x="2666080" y="413709"/>
                  <a:pt x="2647373" y="408708"/>
                </a:cubicBezTo>
                <a:cubicBezTo>
                  <a:pt x="2588378" y="392938"/>
                  <a:pt x="2553338" y="332327"/>
                  <a:pt x="2569108" y="273329"/>
                </a:cubicBezTo>
                <a:cubicBezTo>
                  <a:pt x="2579317" y="235119"/>
                  <a:pt x="2609173" y="205274"/>
                  <a:pt x="2647373" y="195060"/>
                </a:cubicBezTo>
                <a:cubicBezTo>
                  <a:pt x="2662125" y="191117"/>
                  <a:pt x="2676976" y="190351"/>
                  <a:pt x="2691202" y="192340"/>
                </a:cubicBezTo>
                <a:close/>
                <a:moveTo>
                  <a:pt x="3100844" y="185940"/>
                </a:moveTo>
                <a:cubicBezTo>
                  <a:pt x="3146172" y="192416"/>
                  <a:pt x="3185445" y="225231"/>
                  <a:pt x="3197870" y="272284"/>
                </a:cubicBezTo>
                <a:cubicBezTo>
                  <a:pt x="3214449" y="335021"/>
                  <a:pt x="3177021" y="399316"/>
                  <a:pt x="3114279" y="415888"/>
                </a:cubicBezTo>
                <a:cubicBezTo>
                  <a:pt x="3094618" y="421083"/>
                  <a:pt x="3073940" y="421083"/>
                  <a:pt x="3054266" y="415888"/>
                </a:cubicBezTo>
                <a:cubicBezTo>
                  <a:pt x="2991524" y="399316"/>
                  <a:pt x="2954108" y="335021"/>
                  <a:pt x="2970676" y="272284"/>
                </a:cubicBezTo>
                <a:cubicBezTo>
                  <a:pt x="2981472" y="231411"/>
                  <a:pt x="3013391" y="199489"/>
                  <a:pt x="3054266" y="188692"/>
                </a:cubicBezTo>
                <a:cubicBezTo>
                  <a:pt x="3069952" y="184549"/>
                  <a:pt x="3085734" y="183781"/>
                  <a:pt x="3100844" y="185940"/>
                </a:cubicBezTo>
                <a:close/>
                <a:moveTo>
                  <a:pt x="3509331" y="185939"/>
                </a:moveTo>
                <a:cubicBezTo>
                  <a:pt x="3554660" y="192415"/>
                  <a:pt x="3593932" y="225230"/>
                  <a:pt x="3606357" y="272283"/>
                </a:cubicBezTo>
                <a:cubicBezTo>
                  <a:pt x="3622937" y="335020"/>
                  <a:pt x="3585508" y="399314"/>
                  <a:pt x="3522766" y="415887"/>
                </a:cubicBezTo>
                <a:cubicBezTo>
                  <a:pt x="3503105" y="421081"/>
                  <a:pt x="3482427" y="421081"/>
                  <a:pt x="3462753" y="415887"/>
                </a:cubicBezTo>
                <a:cubicBezTo>
                  <a:pt x="3400011" y="399314"/>
                  <a:pt x="3362596" y="335020"/>
                  <a:pt x="3379162" y="272283"/>
                </a:cubicBezTo>
                <a:cubicBezTo>
                  <a:pt x="3389959" y="231410"/>
                  <a:pt x="3421879" y="199488"/>
                  <a:pt x="3462753" y="188691"/>
                </a:cubicBezTo>
                <a:cubicBezTo>
                  <a:pt x="3478439" y="184548"/>
                  <a:pt x="3494221" y="183780"/>
                  <a:pt x="3509331" y="185939"/>
                </a:cubicBezTo>
                <a:close/>
                <a:moveTo>
                  <a:pt x="5325212" y="71619"/>
                </a:moveTo>
                <a:cubicBezTo>
                  <a:pt x="5339233" y="68268"/>
                  <a:pt x="5353318" y="76921"/>
                  <a:pt x="5356674" y="90947"/>
                </a:cubicBezTo>
                <a:cubicBezTo>
                  <a:pt x="5360016" y="104972"/>
                  <a:pt x="5351360" y="119059"/>
                  <a:pt x="5337339" y="122409"/>
                </a:cubicBezTo>
                <a:cubicBezTo>
                  <a:pt x="5333358" y="123363"/>
                  <a:pt x="5329193" y="123363"/>
                  <a:pt x="5325212" y="122409"/>
                </a:cubicBezTo>
                <a:cubicBezTo>
                  <a:pt x="5311178" y="119059"/>
                  <a:pt x="5302522" y="104972"/>
                  <a:pt x="5305877" y="90947"/>
                </a:cubicBezTo>
                <a:cubicBezTo>
                  <a:pt x="5308161" y="81378"/>
                  <a:pt x="5315643" y="73905"/>
                  <a:pt x="5325212" y="71619"/>
                </a:cubicBezTo>
                <a:close/>
                <a:moveTo>
                  <a:pt x="1245391" y="71270"/>
                </a:moveTo>
                <a:cubicBezTo>
                  <a:pt x="1252069" y="71468"/>
                  <a:pt x="1258671" y="74214"/>
                  <a:pt x="1263619" y="79461"/>
                </a:cubicBezTo>
                <a:cubicBezTo>
                  <a:pt x="1266425" y="82446"/>
                  <a:pt x="1268501" y="86051"/>
                  <a:pt x="1269663" y="89985"/>
                </a:cubicBezTo>
                <a:cubicBezTo>
                  <a:pt x="1273737" y="103816"/>
                  <a:pt x="1265825" y="118334"/>
                  <a:pt x="1251999" y="122411"/>
                </a:cubicBezTo>
                <a:cubicBezTo>
                  <a:pt x="1242561" y="125194"/>
                  <a:pt x="1232365" y="122435"/>
                  <a:pt x="1225616" y="115275"/>
                </a:cubicBezTo>
                <a:cubicBezTo>
                  <a:pt x="1215721" y="104779"/>
                  <a:pt x="1216217" y="88255"/>
                  <a:pt x="1226712" y="78365"/>
                </a:cubicBezTo>
                <a:cubicBezTo>
                  <a:pt x="1231961" y="73421"/>
                  <a:pt x="1238713" y="71071"/>
                  <a:pt x="1245391" y="71270"/>
                </a:cubicBezTo>
                <a:close/>
                <a:moveTo>
                  <a:pt x="4929193" y="46694"/>
                </a:moveTo>
                <a:cubicBezTo>
                  <a:pt x="4948991" y="49475"/>
                  <a:pt x="4966172" y="63763"/>
                  <a:pt x="4971654" y="84297"/>
                </a:cubicBezTo>
                <a:cubicBezTo>
                  <a:pt x="4978952" y="111676"/>
                  <a:pt x="4962672" y="139790"/>
                  <a:pt x="4935297" y="147090"/>
                </a:cubicBezTo>
                <a:cubicBezTo>
                  <a:pt x="4926628" y="149402"/>
                  <a:pt x="4917516" y="149402"/>
                  <a:pt x="4908860" y="147090"/>
                </a:cubicBezTo>
                <a:cubicBezTo>
                  <a:pt x="4881472" y="139790"/>
                  <a:pt x="4865204" y="111676"/>
                  <a:pt x="4872503" y="84297"/>
                </a:cubicBezTo>
                <a:cubicBezTo>
                  <a:pt x="4877241" y="66545"/>
                  <a:pt x="4891105" y="52680"/>
                  <a:pt x="4908860" y="47944"/>
                </a:cubicBezTo>
                <a:cubicBezTo>
                  <a:pt x="4915704" y="46119"/>
                  <a:pt x="4922594" y="45767"/>
                  <a:pt x="4929193" y="46694"/>
                </a:cubicBezTo>
                <a:close/>
                <a:moveTo>
                  <a:pt x="1661173" y="46690"/>
                </a:moveTo>
                <a:cubicBezTo>
                  <a:pt x="1680970" y="49470"/>
                  <a:pt x="1698151" y="63759"/>
                  <a:pt x="1703634" y="84292"/>
                </a:cubicBezTo>
                <a:cubicBezTo>
                  <a:pt x="1710931" y="111671"/>
                  <a:pt x="1694652" y="139785"/>
                  <a:pt x="1667276" y="147086"/>
                </a:cubicBezTo>
                <a:cubicBezTo>
                  <a:pt x="1658607" y="149397"/>
                  <a:pt x="1649495" y="149397"/>
                  <a:pt x="1640840" y="147086"/>
                </a:cubicBezTo>
                <a:cubicBezTo>
                  <a:pt x="1613450" y="139785"/>
                  <a:pt x="1597185" y="111671"/>
                  <a:pt x="1604481" y="84292"/>
                </a:cubicBezTo>
                <a:cubicBezTo>
                  <a:pt x="1609221" y="66541"/>
                  <a:pt x="1623085" y="52675"/>
                  <a:pt x="1640840" y="47940"/>
                </a:cubicBezTo>
                <a:cubicBezTo>
                  <a:pt x="1647684" y="46115"/>
                  <a:pt x="1654574" y="45763"/>
                  <a:pt x="1661173" y="46690"/>
                </a:cubicBezTo>
                <a:close/>
                <a:moveTo>
                  <a:pt x="2072298" y="28546"/>
                </a:moveTo>
                <a:cubicBezTo>
                  <a:pt x="2099197" y="32350"/>
                  <a:pt x="2122529" y="51787"/>
                  <a:pt x="2129941" y="79695"/>
                </a:cubicBezTo>
                <a:cubicBezTo>
                  <a:pt x="2139823" y="116905"/>
                  <a:pt x="2117670" y="155084"/>
                  <a:pt x="2080463" y="164970"/>
                </a:cubicBezTo>
                <a:cubicBezTo>
                  <a:pt x="2068701" y="168095"/>
                  <a:pt x="2056325" y="168087"/>
                  <a:pt x="2044562" y="164943"/>
                </a:cubicBezTo>
                <a:cubicBezTo>
                  <a:pt x="2007369" y="155000"/>
                  <a:pt x="1985268" y="116788"/>
                  <a:pt x="1995215" y="79592"/>
                </a:cubicBezTo>
                <a:cubicBezTo>
                  <a:pt x="2001664" y="55465"/>
                  <a:pt x="2020528" y="36631"/>
                  <a:pt x="2044667" y="30219"/>
                </a:cubicBezTo>
                <a:cubicBezTo>
                  <a:pt x="2053969" y="27748"/>
                  <a:pt x="2063332" y="27278"/>
                  <a:pt x="2072298" y="28546"/>
                </a:cubicBezTo>
                <a:close/>
                <a:moveTo>
                  <a:pt x="4524003" y="28543"/>
                </a:moveTo>
                <a:cubicBezTo>
                  <a:pt x="4550902" y="32347"/>
                  <a:pt x="4574234" y="51784"/>
                  <a:pt x="4581646" y="79692"/>
                </a:cubicBezTo>
                <a:cubicBezTo>
                  <a:pt x="4591529" y="116903"/>
                  <a:pt x="4569375" y="155082"/>
                  <a:pt x="4532169" y="164967"/>
                </a:cubicBezTo>
                <a:cubicBezTo>
                  <a:pt x="4520406" y="168093"/>
                  <a:pt x="4508030" y="168084"/>
                  <a:pt x="4496268" y="164940"/>
                </a:cubicBezTo>
                <a:cubicBezTo>
                  <a:pt x="4459074" y="154997"/>
                  <a:pt x="4436973" y="116785"/>
                  <a:pt x="4446921" y="79589"/>
                </a:cubicBezTo>
                <a:cubicBezTo>
                  <a:pt x="4453369" y="55462"/>
                  <a:pt x="4472234" y="36629"/>
                  <a:pt x="4496372" y="30217"/>
                </a:cubicBezTo>
                <a:cubicBezTo>
                  <a:pt x="4505673" y="27745"/>
                  <a:pt x="4515036" y="27276"/>
                  <a:pt x="4524003" y="28543"/>
                </a:cubicBezTo>
                <a:close/>
                <a:moveTo>
                  <a:pt x="2482966" y="11537"/>
                </a:moveTo>
                <a:cubicBezTo>
                  <a:pt x="2516372" y="16204"/>
                  <a:pt x="2545381" y="40288"/>
                  <a:pt x="2554643" y="74923"/>
                </a:cubicBezTo>
                <a:cubicBezTo>
                  <a:pt x="2566993" y="121101"/>
                  <a:pt x="2539565" y="168549"/>
                  <a:pt x="2493390" y="180901"/>
                </a:cubicBezTo>
                <a:cubicBezTo>
                  <a:pt x="2478664" y="184883"/>
                  <a:pt x="2463128" y="184891"/>
                  <a:pt x="2448402" y="180928"/>
                </a:cubicBezTo>
                <a:cubicBezTo>
                  <a:pt x="2402306" y="168532"/>
                  <a:pt x="2374982" y="121118"/>
                  <a:pt x="2387384" y="75026"/>
                </a:cubicBezTo>
                <a:cubicBezTo>
                  <a:pt x="2395348" y="45079"/>
                  <a:pt x="2418729" y="21678"/>
                  <a:pt x="2448663" y="13671"/>
                </a:cubicBezTo>
                <a:cubicBezTo>
                  <a:pt x="2460207" y="10583"/>
                  <a:pt x="2471831" y="9982"/>
                  <a:pt x="2482966" y="11537"/>
                </a:cubicBezTo>
                <a:close/>
                <a:moveTo>
                  <a:pt x="4117044" y="11531"/>
                </a:moveTo>
                <a:cubicBezTo>
                  <a:pt x="4150449" y="16198"/>
                  <a:pt x="4179458" y="40282"/>
                  <a:pt x="4188721" y="74916"/>
                </a:cubicBezTo>
                <a:cubicBezTo>
                  <a:pt x="4201070" y="121095"/>
                  <a:pt x="4173643" y="168543"/>
                  <a:pt x="4127468" y="180895"/>
                </a:cubicBezTo>
                <a:cubicBezTo>
                  <a:pt x="4112846" y="184803"/>
                  <a:pt x="4097467" y="184814"/>
                  <a:pt x="4082845" y="180922"/>
                </a:cubicBezTo>
                <a:cubicBezTo>
                  <a:pt x="4036645" y="168627"/>
                  <a:pt x="4009163" y="121213"/>
                  <a:pt x="4021462" y="75019"/>
                </a:cubicBezTo>
                <a:cubicBezTo>
                  <a:pt x="4029424" y="45073"/>
                  <a:pt x="4052807" y="21671"/>
                  <a:pt x="4082741" y="13664"/>
                </a:cubicBezTo>
                <a:cubicBezTo>
                  <a:pt x="4094285" y="10577"/>
                  <a:pt x="4105908" y="9975"/>
                  <a:pt x="4117044" y="11531"/>
                </a:cubicBezTo>
                <a:close/>
                <a:moveTo>
                  <a:pt x="3709657" y="3169"/>
                </a:moveTo>
                <a:cubicBezTo>
                  <a:pt x="3746439" y="8295"/>
                  <a:pt x="3778387" y="34802"/>
                  <a:pt x="3788600" y="72933"/>
                </a:cubicBezTo>
                <a:cubicBezTo>
                  <a:pt x="3802216" y="123774"/>
                  <a:pt x="3772033" y="176027"/>
                  <a:pt x="3721197" y="189643"/>
                </a:cubicBezTo>
                <a:cubicBezTo>
                  <a:pt x="3704931" y="194042"/>
                  <a:pt x="3687790" y="194042"/>
                  <a:pt x="3671524" y="189643"/>
                </a:cubicBezTo>
                <a:cubicBezTo>
                  <a:pt x="3620779" y="175925"/>
                  <a:pt x="3590767" y="123672"/>
                  <a:pt x="3604487" y="72933"/>
                </a:cubicBezTo>
                <a:cubicBezTo>
                  <a:pt x="3613299" y="40036"/>
                  <a:pt x="3638992" y="14342"/>
                  <a:pt x="3671889" y="5532"/>
                </a:cubicBezTo>
                <a:cubicBezTo>
                  <a:pt x="3684598" y="2128"/>
                  <a:pt x="3697396" y="1461"/>
                  <a:pt x="3709657" y="3169"/>
                </a:cubicBezTo>
                <a:close/>
                <a:moveTo>
                  <a:pt x="2892554" y="3162"/>
                </a:moveTo>
                <a:cubicBezTo>
                  <a:pt x="2929336" y="8288"/>
                  <a:pt x="2961285" y="34795"/>
                  <a:pt x="2971498" y="72926"/>
                </a:cubicBezTo>
                <a:cubicBezTo>
                  <a:pt x="2985113" y="123766"/>
                  <a:pt x="2954931" y="176020"/>
                  <a:pt x="2904094" y="189636"/>
                </a:cubicBezTo>
                <a:cubicBezTo>
                  <a:pt x="2887946" y="193961"/>
                  <a:pt x="2870936" y="193961"/>
                  <a:pt x="2854787" y="189636"/>
                </a:cubicBezTo>
                <a:cubicBezTo>
                  <a:pt x="2803952" y="176020"/>
                  <a:pt x="2773769" y="123766"/>
                  <a:pt x="2787384" y="72926"/>
                </a:cubicBezTo>
                <a:cubicBezTo>
                  <a:pt x="2796197" y="40029"/>
                  <a:pt x="2821888" y="14334"/>
                  <a:pt x="2854787" y="5524"/>
                </a:cubicBezTo>
                <a:cubicBezTo>
                  <a:pt x="2867496" y="2120"/>
                  <a:pt x="2880294" y="1453"/>
                  <a:pt x="2892554" y="3162"/>
                </a:cubicBezTo>
                <a:close/>
                <a:moveTo>
                  <a:pt x="3301350" y="924"/>
                </a:moveTo>
                <a:cubicBezTo>
                  <a:pt x="3339041" y="6165"/>
                  <a:pt x="3371782" y="33315"/>
                  <a:pt x="3382259" y="72382"/>
                </a:cubicBezTo>
                <a:cubicBezTo>
                  <a:pt x="3396227" y="124473"/>
                  <a:pt x="3365327" y="178024"/>
                  <a:pt x="3313237" y="191993"/>
                </a:cubicBezTo>
                <a:cubicBezTo>
                  <a:pt x="3296631" y="196446"/>
                  <a:pt x="3279151" y="196435"/>
                  <a:pt x="3262545" y="191965"/>
                </a:cubicBezTo>
                <a:cubicBezTo>
                  <a:pt x="3210469" y="177941"/>
                  <a:pt x="3179634" y="124355"/>
                  <a:pt x="3193654" y="72279"/>
                </a:cubicBezTo>
                <a:cubicBezTo>
                  <a:pt x="3202714" y="38643"/>
                  <a:pt x="3229007" y="12379"/>
                  <a:pt x="3262650" y="3357"/>
                </a:cubicBezTo>
                <a:cubicBezTo>
                  <a:pt x="3275672" y="-135"/>
                  <a:pt x="3288786" y="-823"/>
                  <a:pt x="3301350" y="924"/>
                </a:cubicBezTo>
                <a:close/>
              </a:path>
            </a:pathLst>
          </a:custGeom>
          <a:solidFill>
            <a:schemeClr val="accent4"/>
          </a:solidFill>
        </p:spPr>
        <p:txBody>
          <a:bodyPr wrap="square" anchor="ctr">
            <a:noAutofit/>
          </a:bodyPr>
          <a:lstStyle>
            <a:lvl1pPr algn="ctr">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70335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42" Type="http://schemas.openxmlformats.org/officeDocument/2006/relationships/slideLayout" Target="../slideLayouts/slideLayout74.xml"/><Relationship Id="rId47" Type="http://schemas.openxmlformats.org/officeDocument/2006/relationships/slideLayout" Target="../slideLayouts/slideLayout79.xml"/><Relationship Id="rId50" Type="http://schemas.openxmlformats.org/officeDocument/2006/relationships/slideLayout" Target="../slideLayouts/slideLayout82.xml"/><Relationship Id="rId55" Type="http://schemas.openxmlformats.org/officeDocument/2006/relationships/slideLayout" Target="../slideLayouts/slideLayout87.xml"/><Relationship Id="rId63" Type="http://schemas.openxmlformats.org/officeDocument/2006/relationships/theme" Target="../theme/theme2.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slideLayout" Target="../slideLayouts/slideLayout73.xml"/><Relationship Id="rId54" Type="http://schemas.openxmlformats.org/officeDocument/2006/relationships/slideLayout" Target="../slideLayouts/slideLayout86.xml"/><Relationship Id="rId62" Type="http://schemas.openxmlformats.org/officeDocument/2006/relationships/slideLayout" Target="../slideLayouts/slideLayout9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45" Type="http://schemas.openxmlformats.org/officeDocument/2006/relationships/slideLayout" Target="../slideLayouts/slideLayout77.xml"/><Relationship Id="rId53" Type="http://schemas.openxmlformats.org/officeDocument/2006/relationships/slideLayout" Target="../slideLayouts/slideLayout85.xml"/><Relationship Id="rId58" Type="http://schemas.openxmlformats.org/officeDocument/2006/relationships/slideLayout" Target="../slideLayouts/slideLayout90.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49" Type="http://schemas.openxmlformats.org/officeDocument/2006/relationships/slideLayout" Target="../slideLayouts/slideLayout81.xml"/><Relationship Id="rId57" Type="http://schemas.openxmlformats.org/officeDocument/2006/relationships/slideLayout" Target="../slideLayouts/slideLayout89.xml"/><Relationship Id="rId61" Type="http://schemas.openxmlformats.org/officeDocument/2006/relationships/slideLayout" Target="../slideLayouts/slideLayout9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4" Type="http://schemas.openxmlformats.org/officeDocument/2006/relationships/slideLayout" Target="../slideLayouts/slideLayout76.xml"/><Relationship Id="rId52" Type="http://schemas.openxmlformats.org/officeDocument/2006/relationships/slideLayout" Target="../slideLayouts/slideLayout84.xml"/><Relationship Id="rId60" Type="http://schemas.openxmlformats.org/officeDocument/2006/relationships/slideLayout" Target="../slideLayouts/slideLayout9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43" Type="http://schemas.openxmlformats.org/officeDocument/2006/relationships/slideLayout" Target="../slideLayouts/slideLayout75.xml"/><Relationship Id="rId48" Type="http://schemas.openxmlformats.org/officeDocument/2006/relationships/slideLayout" Target="../slideLayouts/slideLayout80.xml"/><Relationship Id="rId56" Type="http://schemas.openxmlformats.org/officeDocument/2006/relationships/slideLayout" Target="../slideLayouts/slideLayout88.xml"/><Relationship Id="rId64" Type="http://schemas.openxmlformats.org/officeDocument/2006/relationships/image" Target="../media/image11.png"/><Relationship Id="rId8" Type="http://schemas.openxmlformats.org/officeDocument/2006/relationships/slideLayout" Target="../slideLayouts/slideLayout40.xml"/><Relationship Id="rId51" Type="http://schemas.openxmlformats.org/officeDocument/2006/relationships/slideLayout" Target="../slideLayouts/slideLayout83.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46" Type="http://schemas.openxmlformats.org/officeDocument/2006/relationships/slideLayout" Target="../slideLayouts/slideLayout78.xml"/><Relationship Id="rId59" Type="http://schemas.openxmlformats.org/officeDocument/2006/relationships/slideLayout" Target="../slideLayouts/slideLayout9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9" Type="http://schemas.openxmlformats.org/officeDocument/2006/relationships/slideLayout" Target="../slideLayouts/slideLayout133.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theme" Target="../theme/theme3.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slideLayout" Target="../slideLayouts/slideLayout123.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61" Type="http://schemas.openxmlformats.org/officeDocument/2006/relationships/slideLayout" Target="../slideLayouts/slideLayout155.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image" Target="../media/image11.png"/><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9D6A3-7A25-4618-BB14-009C79BE7C4D}"/>
              </a:ext>
            </a:extLst>
          </p:cNvPr>
          <p:cNvSpPr>
            <a:spLocks noGrp="1"/>
          </p:cNvSpPr>
          <p:nvPr>
            <p:ph type="title"/>
          </p:nvPr>
        </p:nvSpPr>
        <p:spPr>
          <a:xfrm>
            <a:off x="538162" y="268698"/>
            <a:ext cx="11196638" cy="99847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691507C-7041-4409-81F9-176C066D944D}"/>
              </a:ext>
            </a:extLst>
          </p:cNvPr>
          <p:cNvSpPr>
            <a:spLocks noGrp="1"/>
          </p:cNvSpPr>
          <p:nvPr>
            <p:ph type="body" idx="1"/>
          </p:nvPr>
        </p:nvSpPr>
        <p:spPr>
          <a:xfrm>
            <a:off x="538162"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61E8663-E203-4F6B-A23B-AB0692D57DC0}"/>
              </a:ext>
            </a:extLst>
          </p:cNvPr>
          <p:cNvSpPr>
            <a:spLocks noGrp="1"/>
          </p:cNvSpPr>
          <p:nvPr>
            <p:ph type="sldNum" sz="quarter" idx="4"/>
          </p:nvPr>
        </p:nvSpPr>
        <p:spPr>
          <a:xfrm>
            <a:off x="143140" y="6582400"/>
            <a:ext cx="379148" cy="215444"/>
          </a:xfrm>
          <a:prstGeom prst="rect">
            <a:avLst/>
          </a:prstGeom>
        </p:spPr>
        <p:txBody>
          <a:bodyPr vert="horz" lIns="91440" tIns="45720" rIns="91440" bIns="45720" rtlCol="0" anchor="ctr">
            <a:spAutoFit/>
          </a:bodyPr>
          <a:lstStyle>
            <a:lvl1pPr algn="r">
              <a:defRPr sz="800">
                <a:solidFill>
                  <a:schemeClr val="tx1">
                    <a:tint val="75000"/>
                  </a:schemeClr>
                </a:solidFill>
              </a:defRPr>
            </a:lvl1pPr>
          </a:lstStyle>
          <a:p>
            <a:fld id="{85E2A9E7-423E-4F77-B84A-A22A4A68EF6D}" type="slidenum">
              <a:rPr lang="en-US" smtClean="0"/>
              <a:pPr/>
              <a:t>‹#›</a:t>
            </a:fld>
            <a:endParaRPr lang="en-US" dirty="0"/>
          </a:p>
        </p:txBody>
      </p:sp>
      <p:sp>
        <p:nvSpPr>
          <p:cNvPr id="31" name="Copyright">
            <a:extLst>
              <a:ext uri="{FF2B5EF4-FFF2-40B4-BE49-F238E27FC236}">
                <a16:creationId xmlns:a16="http://schemas.microsoft.com/office/drawing/2014/main" id="{08D5C5AD-084E-4A1F-8B7F-7745A32F3421}"/>
              </a:ext>
            </a:extLst>
          </p:cNvPr>
          <p:cNvSpPr txBox="1">
            <a:spLocks/>
          </p:cNvSpPr>
          <p:nvPr userDrawn="1"/>
        </p:nvSpPr>
        <p:spPr>
          <a:xfrm>
            <a:off x="616866" y="6648450"/>
            <a:ext cx="5499904" cy="92333"/>
          </a:xfrm>
          <a:prstGeom prst="rect">
            <a:avLst/>
          </a:prstGeom>
          <a:noFill/>
        </p:spPr>
        <p:txBody>
          <a:bodyPr wrap="none" lIns="0" tIns="0" rIns="0" bIns="0" rtlCol="0" anchor="t">
            <a:spAutoFit/>
          </a:bodyPr>
          <a:lstStyle/>
          <a:p>
            <a:r>
              <a:rPr lang="en-US" sz="600" dirty="0">
                <a:solidFill>
                  <a:schemeClr val="accent5"/>
                </a:solidFill>
              </a:rPr>
              <a:t>Broadcom Proprietary and Confidential.  Copyright © 2021 Broadcom.  All Rights Reserved. The term “Broadcom” refers to Broadcom Inc. and/or its subsidiaries.</a:t>
            </a:r>
          </a:p>
        </p:txBody>
      </p:sp>
      <p:cxnSp>
        <p:nvCxnSpPr>
          <p:cNvPr id="34" name="Straight Connector 33">
            <a:extLst>
              <a:ext uri="{FF2B5EF4-FFF2-40B4-BE49-F238E27FC236}">
                <a16:creationId xmlns:a16="http://schemas.microsoft.com/office/drawing/2014/main" id="{0FF0E0FC-3268-41B9-A9D9-B8D70A411BF1}"/>
              </a:ext>
            </a:extLst>
          </p:cNvPr>
          <p:cNvCxnSpPr/>
          <p:nvPr userDrawn="1"/>
        </p:nvCxnSpPr>
        <p:spPr>
          <a:xfrm>
            <a:off x="522288" y="6624638"/>
            <a:ext cx="0" cy="13096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7" name="Picture 36" descr="A close up of a logo&#10;&#10;Description automatically generated">
            <a:extLst>
              <a:ext uri="{FF2B5EF4-FFF2-40B4-BE49-F238E27FC236}">
                <a16:creationId xmlns:a16="http://schemas.microsoft.com/office/drawing/2014/main" id="{D17B7C16-B419-4B79-B726-57CBDF420375}"/>
              </a:ext>
            </a:extLst>
          </p:cNvPr>
          <p:cNvPicPr>
            <a:picLocks noChangeAspect="1"/>
          </p:cNvPicPr>
          <p:nvPr userDrawn="1"/>
        </p:nvPicPr>
        <p:blipFill rotWithShape="1">
          <a:blip r:embed="rId34">
            <a:extLst>
              <a:ext uri="{28A0092B-C50C-407E-A947-70E740481C1C}">
                <a14:useLocalDpi xmlns:a14="http://schemas.microsoft.com/office/drawing/2010/main" val="0"/>
              </a:ext>
            </a:extLst>
          </a:blip>
          <a:srcRect l="7033" t="38971" r="7033" b="38971"/>
          <a:stretch/>
        </p:blipFill>
        <p:spPr>
          <a:xfrm>
            <a:off x="10627739" y="6589538"/>
            <a:ext cx="1392811" cy="201168"/>
          </a:xfrm>
          <a:prstGeom prst="rect">
            <a:avLst/>
          </a:prstGeom>
        </p:spPr>
      </p:pic>
      <p:grpSp>
        <p:nvGrpSpPr>
          <p:cNvPr id="36" name="Two-tone Red">
            <a:extLst>
              <a:ext uri="{FF2B5EF4-FFF2-40B4-BE49-F238E27FC236}">
                <a16:creationId xmlns:a16="http://schemas.microsoft.com/office/drawing/2014/main" id="{4CE7C650-26AE-403F-9392-868249C2A2AC}"/>
              </a:ext>
            </a:extLst>
          </p:cNvPr>
          <p:cNvGrpSpPr/>
          <p:nvPr userDrawn="1"/>
        </p:nvGrpSpPr>
        <p:grpSpPr bwMode="ltGray">
          <a:xfrm>
            <a:off x="0" y="0"/>
            <a:ext cx="12192000" cy="91440"/>
            <a:chOff x="0" y="0"/>
            <a:chExt cx="12192000" cy="137160"/>
          </a:xfrm>
        </p:grpSpPr>
        <p:sp>
          <p:nvSpPr>
            <p:cNvPr id="38" name="Rectangle 37">
              <a:extLst>
                <a:ext uri="{FF2B5EF4-FFF2-40B4-BE49-F238E27FC236}">
                  <a16:creationId xmlns:a16="http://schemas.microsoft.com/office/drawing/2014/main" id="{4ED375F7-8578-4898-BAD7-29795BF74AC4}"/>
                </a:ext>
              </a:extLst>
            </p:cNvPr>
            <p:cNvSpPr/>
            <p:nvPr/>
          </p:nvSpPr>
          <p:spPr bwMode="ltGray">
            <a:xfrm>
              <a:off x="0" y="0"/>
              <a:ext cx="12192000" cy="137160"/>
            </a:xfrm>
            <a:prstGeom prst="rect">
              <a:avLst/>
            </a:prstGeom>
            <a:solidFill>
              <a:srgbClr val="E6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sp>
          <p:nvSpPr>
            <p:cNvPr id="39" name="Rectangle 38">
              <a:extLst>
                <a:ext uri="{FF2B5EF4-FFF2-40B4-BE49-F238E27FC236}">
                  <a16:creationId xmlns:a16="http://schemas.microsoft.com/office/drawing/2014/main" id="{61472D9C-05EB-4312-9C7D-2FE35418C2A5}"/>
                </a:ext>
              </a:extLst>
            </p:cNvPr>
            <p:cNvSpPr/>
            <p:nvPr/>
          </p:nvSpPr>
          <p:spPr bwMode="ltGray">
            <a:xfrm>
              <a:off x="10665070" y="0"/>
              <a:ext cx="1526930" cy="137160"/>
            </a:xfrm>
            <a:prstGeom prst="rect">
              <a:avLst/>
            </a:prstGeom>
            <a:solidFill>
              <a:srgbClr val="B66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en-US" sz="2000" b="1" dirty="0"/>
            </a:p>
          </p:txBody>
        </p:sp>
      </p:grpSp>
    </p:spTree>
    <p:extLst>
      <p:ext uri="{BB962C8B-B14F-4D97-AF65-F5344CB8AC3E}">
        <p14:creationId xmlns:p14="http://schemas.microsoft.com/office/powerpoint/2010/main" val="41255394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8" r:id="rId5"/>
    <p:sldLayoutId id="2147483689" r:id="rId6"/>
    <p:sldLayoutId id="2147483690" r:id="rId7"/>
    <p:sldLayoutId id="2147483691" r:id="rId8"/>
    <p:sldLayoutId id="2147483692" r:id="rId9"/>
    <p:sldLayoutId id="2147483674" r:id="rId10"/>
    <p:sldLayoutId id="2147483675" r:id="rId11"/>
    <p:sldLayoutId id="2147483676" r:id="rId12"/>
    <p:sldLayoutId id="2147483677" r:id="rId13"/>
    <p:sldLayoutId id="2147483678" r:id="rId14"/>
    <p:sldLayoutId id="2147483680" r:id="rId15"/>
    <p:sldLayoutId id="2147483681" r:id="rId16"/>
    <p:sldLayoutId id="2147483684" r:id="rId17"/>
    <p:sldLayoutId id="2147483685" r:id="rId18"/>
    <p:sldLayoutId id="2147483686" r:id="rId19"/>
    <p:sldLayoutId id="2147483693" r:id="rId20"/>
    <p:sldLayoutId id="2147483695" r:id="rId21"/>
    <p:sldLayoutId id="2147483696" r:id="rId22"/>
    <p:sldLayoutId id="2147483701"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Lst>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rgbClr val="E68C28"/>
        </a:buClr>
        <a:buSzPct val="80000"/>
        <a:buFont typeface="Arial" panose="020B0604020202020204" pitchFamily="34" charset="0"/>
        <a:buChar char="•"/>
        <a:defRPr sz="1800" kern="1200">
          <a:solidFill>
            <a:schemeClr val="bg2"/>
          </a:solidFill>
          <a:latin typeface="+mn-lt"/>
          <a:ea typeface="+mn-ea"/>
          <a:cs typeface="+mn-cs"/>
        </a:defRPr>
      </a:lvl1pPr>
      <a:lvl2pPr marL="685800" indent="-228600" algn="l" defTabSz="914400" rtl="0" eaLnBrk="1" latinLnBrk="0" hangingPunct="1">
        <a:lnSpc>
          <a:spcPct val="100000"/>
        </a:lnSpc>
        <a:spcBef>
          <a:spcPts val="400"/>
        </a:spcBef>
        <a:buClr>
          <a:srgbClr val="E68C28"/>
        </a:buClr>
        <a:buSzPct val="80000"/>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100000"/>
        </a:lnSpc>
        <a:spcBef>
          <a:spcPts val="400"/>
        </a:spcBef>
        <a:buClr>
          <a:srgbClr val="E68C28"/>
        </a:buClr>
        <a:buSzPct val="80000"/>
        <a:buFont typeface="Arial" panose="020B0604020202020204" pitchFamily="34" charset="0"/>
        <a:buChar char="•"/>
        <a:defRPr sz="1200" kern="1200">
          <a:solidFill>
            <a:schemeClr val="bg2"/>
          </a:solidFill>
          <a:latin typeface="+mn-lt"/>
          <a:ea typeface="+mn-ea"/>
          <a:cs typeface="+mn-cs"/>
        </a:defRPr>
      </a:lvl3pPr>
      <a:lvl4pPr marL="1600200" indent="-228600" algn="l" defTabSz="914400" rtl="0" eaLnBrk="1" latinLnBrk="0" hangingPunct="1">
        <a:lnSpc>
          <a:spcPct val="100000"/>
        </a:lnSpc>
        <a:spcBef>
          <a:spcPts val="400"/>
        </a:spcBef>
        <a:buClr>
          <a:srgbClr val="E68C28"/>
        </a:buClr>
        <a:buSzPct val="80000"/>
        <a:buFont typeface="Arial" panose="020B0604020202020204" pitchFamily="34" charset="0"/>
        <a:buChar char="•"/>
        <a:defRPr sz="1100" kern="1200">
          <a:solidFill>
            <a:schemeClr val="bg2"/>
          </a:solidFill>
          <a:latin typeface="+mn-lt"/>
          <a:ea typeface="+mn-ea"/>
          <a:cs typeface="+mn-cs"/>
        </a:defRPr>
      </a:lvl4pPr>
      <a:lvl5pPr marL="2057400" indent="-228600" algn="l" defTabSz="914400" rtl="0" eaLnBrk="1" latinLnBrk="0" hangingPunct="1">
        <a:lnSpc>
          <a:spcPct val="100000"/>
        </a:lnSpc>
        <a:spcBef>
          <a:spcPts val="400"/>
        </a:spcBef>
        <a:buClr>
          <a:srgbClr val="E68C28"/>
        </a:buClr>
        <a:buSzPct val="80000"/>
        <a:buFont typeface="Arial" panose="020B0604020202020204" pitchFamily="34" charset="0"/>
        <a:buChar char="•"/>
        <a:defRPr sz="11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44">
          <p15:clr>
            <a:srgbClr val="F26B43"/>
          </p15:clr>
        </p15:guide>
        <p15:guide id="2" pos="3840">
          <p15:clr>
            <a:srgbClr val="F26B43"/>
          </p15:clr>
        </p15:guide>
        <p15:guide id="3" orient="horz" pos="4176">
          <p15:clr>
            <a:srgbClr val="F26B43"/>
          </p15:clr>
        </p15:guide>
        <p15:guide id="4" orient="horz" pos="4032">
          <p15:clr>
            <a:srgbClr val="F26B43"/>
          </p15:clr>
        </p15:guide>
        <p15:guide id="5" orient="horz" pos="3888">
          <p15:clr>
            <a:srgbClr val="F26B43"/>
          </p15:clr>
        </p15:guide>
        <p15:guide id="6" pos="144">
          <p15:clr>
            <a:srgbClr val="F26B43"/>
          </p15:clr>
        </p15:guide>
        <p15:guide id="7" pos="288">
          <p15:clr>
            <a:srgbClr val="F26B43"/>
          </p15:clr>
        </p15:guide>
        <p15:guide id="8" pos="408">
          <p15:clr>
            <a:srgbClr val="F26B43"/>
          </p15:clr>
        </p15:guide>
        <p15:guide id="9" pos="576">
          <p15:clr>
            <a:srgbClr val="F26B43"/>
          </p15:clr>
        </p15:guide>
        <p15:guide id="10" orient="horz" pos="576">
          <p15:clr>
            <a:srgbClr val="F26B43"/>
          </p15:clr>
        </p15:guide>
        <p15:guide id="11" orient="horz" pos="432">
          <p15:clr>
            <a:srgbClr val="F26B43"/>
          </p15:clr>
        </p15:guide>
        <p15:guide id="12" orient="horz" pos="288">
          <p15:clr>
            <a:srgbClr val="F26B43"/>
          </p15:clr>
        </p15:guide>
        <p15:guide id="13" orient="horz" pos="144">
          <p15:clr>
            <a:srgbClr val="F26B43"/>
          </p15:clr>
        </p15:guide>
        <p15:guide id="14" pos="7104">
          <p15:clr>
            <a:srgbClr val="F26B43"/>
          </p15:clr>
        </p15:guide>
        <p15:guide id="15" pos="7248">
          <p15:clr>
            <a:srgbClr val="F26B43"/>
          </p15:clr>
        </p15:guide>
        <p15:guide id="16" pos="7392">
          <p15:clr>
            <a:srgbClr val="F26B43"/>
          </p15:clr>
        </p15:guide>
        <p15:guide id="17" pos="7536">
          <p15:clr>
            <a:srgbClr val="F26B43"/>
          </p15:clr>
        </p15:guide>
        <p15:guide id="18" pos="3552">
          <p15:clr>
            <a:srgbClr val="F26B43"/>
          </p15:clr>
        </p15:guide>
        <p15:guide id="19" pos="4128">
          <p15:clr>
            <a:srgbClr val="F26B43"/>
          </p15:clr>
        </p15:guide>
        <p15:guide id="20" orient="horz" pos="2160">
          <p15:clr>
            <a:srgbClr val="F26B43"/>
          </p15:clr>
        </p15:guide>
        <p15:guide id="21" orient="horz" pos="1872">
          <p15:clr>
            <a:srgbClr val="F26B43"/>
          </p15:clr>
        </p15:guide>
        <p15:guide id="22" orient="horz" pos="2448">
          <p15:clr>
            <a:srgbClr val="F26B43"/>
          </p15:clr>
        </p15:guide>
        <p15:guide id="23" pos="3696">
          <p15:clr>
            <a:srgbClr val="F26B43"/>
          </p15:clr>
        </p15:guide>
        <p15:guide id="24" pos="3984">
          <p15:clr>
            <a:srgbClr val="F26B43"/>
          </p15:clr>
        </p15:guide>
        <p15:guide id="25" orient="horz" pos="2304">
          <p15:clr>
            <a:srgbClr val="F26B43"/>
          </p15:clr>
        </p15:guide>
        <p15:guide id="26" orient="horz" pos="20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p:nvPr/>
        </p:nvSpPr>
        <p:spPr>
          <a:xfrm>
            <a:off x="228600" y="6477859"/>
            <a:ext cx="343705" cy="23466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rgbClr val="53565A"/>
                </a:solidFill>
                <a:latin typeface="Arial"/>
                <a:ea typeface="Arial"/>
                <a:cs typeface="Arial"/>
                <a:sym typeface="Arial"/>
              </a:rPr>
              <a:t>‹#›</a:t>
            </a:fld>
            <a:endParaRPr sz="800" b="0" i="0" u="none" strike="noStrike" cap="none">
              <a:solidFill>
                <a:srgbClr val="53565A"/>
              </a:solidFill>
              <a:latin typeface="Arial"/>
              <a:ea typeface="Arial"/>
              <a:cs typeface="Arial"/>
              <a:sym typeface="Arial"/>
            </a:endParaRPr>
          </a:p>
        </p:txBody>
      </p:sp>
      <p:pic>
        <p:nvPicPr>
          <p:cNvPr id="11" name="Google Shape;11;p1"/>
          <p:cNvPicPr preferRelativeResize="0"/>
          <p:nvPr/>
        </p:nvPicPr>
        <p:blipFill rotWithShape="1">
          <a:blip r:embed="rId64">
            <a:alphaModFix/>
          </a:blip>
          <a:srcRect/>
          <a:stretch/>
        </p:blipFill>
        <p:spPr>
          <a:xfrm>
            <a:off x="10535134" y="6314468"/>
            <a:ext cx="1489226" cy="405130"/>
          </a:xfrm>
          <a:prstGeom prst="rect">
            <a:avLst/>
          </a:prstGeom>
          <a:noFill/>
          <a:ln>
            <a:noFill/>
          </a:ln>
        </p:spPr>
      </p:pic>
      <p:sp>
        <p:nvSpPr>
          <p:cNvPr id="12" name="Google Shape;12;p1"/>
          <p:cNvSpPr txBox="1"/>
          <p:nvPr/>
        </p:nvSpPr>
        <p:spPr>
          <a:xfrm>
            <a:off x="1214836" y="6554876"/>
            <a:ext cx="7035083" cy="17170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A7A8AA"/>
              </a:buClr>
              <a:buSzPts val="600"/>
              <a:buFont typeface="Arial"/>
              <a:buNone/>
            </a:pPr>
            <a:r>
              <a:rPr lang="en-US" sz="600" b="0" i="0" u="none" strike="noStrike" cap="none">
                <a:solidFill>
                  <a:srgbClr val="A7A8AA"/>
                </a:solidFill>
                <a:latin typeface="Arial"/>
                <a:ea typeface="Arial"/>
                <a:cs typeface="Arial"/>
                <a:sym typeface="Arial"/>
              </a:rPr>
              <a:t>Copyright © 2022 Broadcom. All Rights Reserved. The term "Broadcom" refers to Broadcom, Inc. and/or its subsidiaries.</a:t>
            </a:r>
            <a:endParaRPr sz="600" b="0" i="0" u="none" strike="noStrike" cap="none">
              <a:solidFill>
                <a:srgbClr val="A7A8AA"/>
              </a:solidFill>
              <a:latin typeface="Arial"/>
              <a:ea typeface="Arial"/>
              <a:cs typeface="Arial"/>
              <a:sym typeface="Arial"/>
            </a:endParaRPr>
          </a:p>
        </p:txBody>
      </p:sp>
      <p:sp>
        <p:nvSpPr>
          <p:cNvPr id="13" name="Google Shape;13;p1"/>
          <p:cNvSpPr/>
          <p:nvPr/>
        </p:nvSpPr>
        <p:spPr>
          <a:xfrm>
            <a:off x="0" y="0"/>
            <a:ext cx="9865489" cy="8819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1"/>
          <p:cNvSpPr/>
          <p:nvPr/>
        </p:nvSpPr>
        <p:spPr>
          <a:xfrm>
            <a:off x="9865489" y="0"/>
            <a:ext cx="2326511" cy="88197"/>
          </a:xfrm>
          <a:prstGeom prst="rect">
            <a:avLst/>
          </a:prstGeom>
          <a:solidFill>
            <a:srgbClr val="A619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1"/>
          <p:cNvSpPr txBox="1">
            <a:spLocks noGrp="1"/>
          </p:cNvSpPr>
          <p:nvPr>
            <p:ph type="title"/>
          </p:nvPr>
        </p:nvSpPr>
        <p:spPr>
          <a:xfrm>
            <a:off x="838200" y="545921"/>
            <a:ext cx="10515600" cy="518381"/>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2"/>
              </a:buClr>
              <a:buSzPts val="3800"/>
              <a:buFont typeface="Arial"/>
              <a:buNone/>
              <a:defRPr sz="38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1"/>
          <p:cNvSpPr txBox="1">
            <a:spLocks noGrp="1"/>
          </p:cNvSpPr>
          <p:nvPr>
            <p:ph type="body" idx="1"/>
          </p:nvPr>
        </p:nvSpPr>
        <p:spPr>
          <a:xfrm>
            <a:off x="838200" y="1807029"/>
            <a:ext cx="10515600" cy="43434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2"/>
                </a:solidFill>
                <a:latin typeface="Arial"/>
                <a:ea typeface="Arial"/>
                <a:cs typeface="Arial"/>
                <a:sym typeface="Arial"/>
              </a:defRPr>
            </a:lvl1pPr>
            <a:lvl2pPr marL="914400" marR="0" lvl="1" indent="-317500" algn="l" rtl="0">
              <a:lnSpc>
                <a:spcPct val="100000"/>
              </a:lnSpc>
              <a:spcBef>
                <a:spcPts val="10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04800" algn="l" rtl="0">
              <a:lnSpc>
                <a:spcPct val="100000"/>
              </a:lnSpc>
              <a:spcBef>
                <a:spcPts val="300"/>
              </a:spcBef>
              <a:spcAft>
                <a:spcPts val="0"/>
              </a:spcAft>
              <a:buClr>
                <a:schemeClr val="dk1"/>
              </a:buClr>
              <a:buSzPts val="1200"/>
              <a:buFont typeface="NTR"/>
              <a:buChar char="-"/>
              <a:defRPr sz="1200" b="0" i="0" u="none" strike="noStrike" cap="none">
                <a:solidFill>
                  <a:schemeClr val="dk2"/>
                </a:solidFill>
                <a:latin typeface="Arial"/>
                <a:ea typeface="Arial"/>
                <a:cs typeface="Arial"/>
                <a:sym typeface="Arial"/>
              </a:defRPr>
            </a:lvl3pPr>
            <a:lvl4pPr marL="1828800" marR="0" lvl="3" indent="-289560" algn="l" rtl="0">
              <a:lnSpc>
                <a:spcPct val="100000"/>
              </a:lnSpc>
              <a:spcBef>
                <a:spcPts val="300"/>
              </a:spcBef>
              <a:spcAft>
                <a:spcPts val="0"/>
              </a:spcAft>
              <a:buClr>
                <a:schemeClr val="dk1"/>
              </a:buClr>
              <a:buSzPts val="960"/>
              <a:buFont typeface="Courier New"/>
              <a:buChar char="o"/>
              <a:defRPr sz="1200" b="0" i="0" u="none" strike="noStrike" cap="none">
                <a:solidFill>
                  <a:schemeClr val="dk2"/>
                </a:solidFill>
                <a:latin typeface="Arial"/>
                <a:ea typeface="Arial"/>
                <a:cs typeface="Arial"/>
                <a:sym typeface="Arial"/>
              </a:defRPr>
            </a:lvl4pPr>
            <a:lvl5pPr marL="2286000" marR="0" lvl="4" indent="-289560" algn="l" rtl="0">
              <a:lnSpc>
                <a:spcPct val="100000"/>
              </a:lnSpc>
              <a:spcBef>
                <a:spcPts val="300"/>
              </a:spcBef>
              <a:spcAft>
                <a:spcPts val="0"/>
              </a:spcAft>
              <a:buClr>
                <a:schemeClr val="dk1"/>
              </a:buClr>
              <a:buSzPts val="96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00000"/>
              </a:lnSpc>
              <a:spcBef>
                <a:spcPts val="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175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70456077"/>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 id="2147483786" r:id="rId50"/>
    <p:sldLayoutId id="2147483787" r:id="rId51"/>
    <p:sldLayoutId id="2147483788" r:id="rId52"/>
    <p:sldLayoutId id="2147483789" r:id="rId53"/>
    <p:sldLayoutId id="2147483790" r:id="rId54"/>
    <p:sldLayoutId id="2147483791" r:id="rId55"/>
    <p:sldLayoutId id="2147483792" r:id="rId56"/>
    <p:sldLayoutId id="2147483793" r:id="rId57"/>
    <p:sldLayoutId id="2147483794" r:id="rId58"/>
    <p:sldLayoutId id="2147483795" r:id="rId59"/>
    <p:sldLayoutId id="2147483796" r:id="rId60"/>
    <p:sldLayoutId id="2147483797" r:id="rId61"/>
    <p:sldLayoutId id="2147483798" r:id="rId6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8">
          <p15:clr>
            <a:srgbClr val="F26B43"/>
          </p15:clr>
        </p15:guide>
        <p15:guide id="2" pos="336">
          <p15:clr>
            <a:srgbClr val="F26B43"/>
          </p15:clr>
        </p15:guide>
        <p15:guide id="3" orient="horz" pos="336">
          <p15:clr>
            <a:srgbClr val="F26B43"/>
          </p15:clr>
        </p15:guide>
        <p15:guide id="4" orient="horz" pos="1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9EF2419-A954-9D48-AF09-A15898927486}"/>
              </a:ext>
            </a:extLst>
          </p:cNvPr>
          <p:cNvSpPr txBox="1">
            <a:spLocks/>
          </p:cNvSpPr>
          <p:nvPr userDrawn="1"/>
        </p:nvSpPr>
        <p:spPr>
          <a:xfrm>
            <a:off x="228600" y="6477859"/>
            <a:ext cx="343705" cy="234661"/>
          </a:xfrm>
          <a:prstGeom prst="rect">
            <a:avLst/>
          </a:prstGeom>
        </p:spPr>
        <p:txBody>
          <a:bodyPr vert="horz" lIns="0" tIns="0" rIns="0" bIns="0" rtlCol="0" anchor="ctr"/>
          <a:lstStyle>
            <a:defPPr>
              <a:defRPr lang="en-US"/>
            </a:defPPr>
            <a:lvl1pPr algn="l" rtl="0" fontAlgn="base">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l" defTabSz="913429"/>
            <a:fld id="{07D5EEEC-7E9B-4092-9E7B-A369FEBCD4FD}" type="slidenum">
              <a:rPr lang="en-US" sz="800" spc="0" smtClean="0">
                <a:solidFill>
                  <a:srgbClr val="53565A"/>
                </a:solidFill>
                <a:latin typeface="Arial" panose="020B0604020202020204" pitchFamily="34" charset="0"/>
                <a:ea typeface="IBM Plex Sans" charset="0"/>
                <a:cs typeface="Arial" panose="020B0604020202020204" pitchFamily="34" charset="0"/>
              </a:rPr>
              <a:pPr algn="l" defTabSz="913429"/>
              <a:t>‹#›</a:t>
            </a:fld>
            <a:endParaRPr lang="en-US" sz="800" spc="0">
              <a:solidFill>
                <a:srgbClr val="53565A"/>
              </a:solidFill>
              <a:latin typeface="Arial" panose="020B0604020202020204" pitchFamily="34" charset="0"/>
              <a:ea typeface="IBM Plex Sans" charset="0"/>
              <a:cs typeface="Arial" panose="020B0604020202020204" pitchFamily="34" charset="0"/>
            </a:endParaRPr>
          </a:p>
        </p:txBody>
      </p:sp>
      <p:pic>
        <p:nvPicPr>
          <p:cNvPr id="12" name="Picture 11">
            <a:extLst>
              <a:ext uri="{FF2B5EF4-FFF2-40B4-BE49-F238E27FC236}">
                <a16:creationId xmlns:a16="http://schemas.microsoft.com/office/drawing/2014/main" id="{1AF23C5C-188C-454C-BD7E-525CB670D018}"/>
              </a:ext>
            </a:extLst>
          </p:cNvPr>
          <p:cNvPicPr>
            <a:picLocks noChangeAspect="1"/>
          </p:cNvPicPr>
          <p:nvPr userDrawn="1"/>
        </p:nvPicPr>
        <p:blipFill>
          <a:blip r:embed="rId64" cstate="screen">
            <a:extLst>
              <a:ext uri="{28A0092B-C50C-407E-A947-70E740481C1C}">
                <a14:useLocalDpi xmlns:a14="http://schemas.microsoft.com/office/drawing/2010/main"/>
              </a:ext>
            </a:extLst>
          </a:blip>
          <a:srcRect/>
          <a:stretch/>
        </p:blipFill>
        <p:spPr>
          <a:xfrm>
            <a:off x="10535134" y="6314468"/>
            <a:ext cx="1489226" cy="405130"/>
          </a:xfrm>
          <a:prstGeom prst="rect">
            <a:avLst/>
          </a:prstGeom>
        </p:spPr>
      </p:pic>
      <p:sp>
        <p:nvSpPr>
          <p:cNvPr id="13" name="TextBox 12">
            <a:extLst>
              <a:ext uri="{FF2B5EF4-FFF2-40B4-BE49-F238E27FC236}">
                <a16:creationId xmlns:a16="http://schemas.microsoft.com/office/drawing/2014/main" id="{8C924780-0CC4-4B42-BC89-9892FD1DAB9F}"/>
              </a:ext>
            </a:extLst>
          </p:cNvPr>
          <p:cNvSpPr txBox="1"/>
          <p:nvPr userDrawn="1"/>
        </p:nvSpPr>
        <p:spPr>
          <a:xfrm>
            <a:off x="1214836" y="6554876"/>
            <a:ext cx="7035083" cy="171707"/>
          </a:xfrm>
          <a:prstGeom prst="rect">
            <a:avLst/>
          </a:prstGeom>
          <a:noFill/>
        </p:spPr>
        <p:txBody>
          <a:bodyPr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b="0" i="0" kern="1200" dirty="0">
                <a:solidFill>
                  <a:srgbClr val="A7A8AA"/>
                </a:solidFill>
                <a:effectLst/>
                <a:latin typeface="+mn-lt"/>
                <a:ea typeface="+mn-ea"/>
                <a:cs typeface="+mn-cs"/>
              </a:rPr>
              <a:t>Copyright © 2022 Broadcom. All Rights Reserved. The term "Broadcom" refers to Broadcom, Inc. and/or its subsidiaries.</a:t>
            </a:r>
            <a:endParaRPr lang="en-US" sz="600" dirty="0">
              <a:solidFill>
                <a:srgbClr val="A7A8AA"/>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66901C3-303C-3446-B018-1D6E41CD9B5A}"/>
              </a:ext>
            </a:extLst>
          </p:cNvPr>
          <p:cNvSpPr/>
          <p:nvPr userDrawn="1"/>
        </p:nvSpPr>
        <p:spPr>
          <a:xfrm>
            <a:off x="0" y="0"/>
            <a:ext cx="9865489" cy="88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466650-798F-0F42-A692-3F6AD639C0EF}"/>
              </a:ext>
            </a:extLst>
          </p:cNvPr>
          <p:cNvSpPr/>
          <p:nvPr userDrawn="1"/>
        </p:nvSpPr>
        <p:spPr>
          <a:xfrm>
            <a:off x="9865489" y="0"/>
            <a:ext cx="2326511" cy="8819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Placeholder 4">
            <a:extLst>
              <a:ext uri="{FF2B5EF4-FFF2-40B4-BE49-F238E27FC236}">
                <a16:creationId xmlns:a16="http://schemas.microsoft.com/office/drawing/2014/main" id="{2C0E7FC0-2834-BC40-B931-85D3E2114DC4}"/>
              </a:ext>
            </a:extLst>
          </p:cNvPr>
          <p:cNvSpPr>
            <a:spLocks noGrp="1"/>
          </p:cNvSpPr>
          <p:nvPr>
            <p:ph type="title"/>
          </p:nvPr>
        </p:nvSpPr>
        <p:spPr>
          <a:xfrm>
            <a:off x="838200" y="545921"/>
            <a:ext cx="10515600" cy="518381"/>
          </a:xfrm>
          <a:prstGeom prst="rect">
            <a:avLst/>
          </a:prstGeom>
        </p:spPr>
        <p:txBody>
          <a:bodyPr vert="horz" lIns="0" tIns="0" rIns="0" bIns="0" rtlCol="0" anchor="ctr">
            <a:noAutofit/>
          </a:body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9C0B16A3-7FC3-3547-B076-7B3DEAA569F8}"/>
              </a:ext>
            </a:extLst>
          </p:cNvPr>
          <p:cNvSpPr>
            <a:spLocks noGrp="1"/>
          </p:cNvSpPr>
          <p:nvPr>
            <p:ph type="body" idx="1"/>
          </p:nvPr>
        </p:nvSpPr>
        <p:spPr>
          <a:xfrm>
            <a:off x="838200" y="1807029"/>
            <a:ext cx="10515600" cy="4343400"/>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37177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 id="2147483829" r:id="rId30"/>
    <p:sldLayoutId id="2147483830" r:id="rId31"/>
    <p:sldLayoutId id="2147483831" r:id="rId32"/>
    <p:sldLayoutId id="2147483832" r:id="rId33"/>
    <p:sldLayoutId id="2147483833" r:id="rId34"/>
    <p:sldLayoutId id="2147483834" r:id="rId35"/>
    <p:sldLayoutId id="2147483835" r:id="rId36"/>
    <p:sldLayoutId id="2147483836" r:id="rId37"/>
    <p:sldLayoutId id="2147483837" r:id="rId38"/>
    <p:sldLayoutId id="2147483838" r:id="rId39"/>
    <p:sldLayoutId id="2147483839" r:id="rId40"/>
    <p:sldLayoutId id="2147483840" r:id="rId41"/>
    <p:sldLayoutId id="2147483841" r:id="rId42"/>
    <p:sldLayoutId id="2147483842" r:id="rId43"/>
    <p:sldLayoutId id="2147483843" r:id="rId44"/>
    <p:sldLayoutId id="2147483844" r:id="rId45"/>
    <p:sldLayoutId id="2147483845" r:id="rId46"/>
    <p:sldLayoutId id="2147483846" r:id="rId47"/>
    <p:sldLayoutId id="2147483847" r:id="rId48"/>
    <p:sldLayoutId id="2147483848" r:id="rId49"/>
    <p:sldLayoutId id="2147483849" r:id="rId50"/>
    <p:sldLayoutId id="2147483850" r:id="rId51"/>
    <p:sldLayoutId id="2147483851" r:id="rId52"/>
    <p:sldLayoutId id="2147483852" r:id="rId53"/>
    <p:sldLayoutId id="2147483853" r:id="rId54"/>
    <p:sldLayoutId id="2147483854" r:id="rId55"/>
    <p:sldLayoutId id="2147483855" r:id="rId56"/>
    <p:sldLayoutId id="2147483856" r:id="rId57"/>
    <p:sldLayoutId id="2147483857" r:id="rId58"/>
    <p:sldLayoutId id="2147483858" r:id="rId59"/>
    <p:sldLayoutId id="2147483859" r:id="rId60"/>
    <p:sldLayoutId id="2147483860" r:id="rId61"/>
    <p:sldLayoutId id="2147483861" r:id="rId6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b="1" kern="1200">
          <a:solidFill>
            <a:schemeClr val="tx2"/>
          </a:solidFill>
          <a:latin typeface="+mj-lt"/>
          <a:ea typeface="+mj-ea"/>
          <a:cs typeface="Arial" panose="020B0604020202020204" pitchFamily="34" charset="0"/>
        </a:defRPr>
      </a:lvl1pPr>
    </p:titleStyle>
    <p:bodyStyle>
      <a:lvl1pPr marL="0" indent="0" algn="l" defTabSz="914400" rtl="0" eaLnBrk="1" latinLnBrk="0" hangingPunct="1">
        <a:lnSpc>
          <a:spcPct val="100000"/>
        </a:lnSpc>
        <a:spcBef>
          <a:spcPts val="1000"/>
        </a:spcBef>
        <a:spcAft>
          <a:spcPts val="0"/>
        </a:spcAft>
        <a:buClr>
          <a:schemeClr val="tx1"/>
        </a:buClr>
        <a:buFontTx/>
        <a:buNone/>
        <a:tabLst/>
        <a:defRPr sz="1600" kern="1200">
          <a:solidFill>
            <a:schemeClr val="tx2"/>
          </a:solidFill>
          <a:latin typeface="+mn-lt"/>
          <a:ea typeface="+mn-ea"/>
          <a:cs typeface="Arial" panose="020B0604020202020204" pitchFamily="34" charset="0"/>
        </a:defRPr>
      </a:lvl1pPr>
      <a:lvl2pPr marL="461963" marR="0" indent="-174625" algn="l" defTabSz="914400" rtl="0" eaLnBrk="1" fontAlgn="auto" latinLnBrk="0" hangingPunct="1">
        <a:lnSpc>
          <a:spcPct val="100000"/>
        </a:lnSpc>
        <a:spcBef>
          <a:spcPts val="1000"/>
        </a:spcBef>
        <a:spcAft>
          <a:spcPts val="0"/>
        </a:spcAft>
        <a:buClr>
          <a:schemeClr val="tx1"/>
        </a:buClr>
        <a:buSzPct val="100000"/>
        <a:buFont typeface="Arial" panose="020B0604020202020204" pitchFamily="34" charset="0"/>
        <a:buChar char="•"/>
        <a:tabLst/>
        <a:defRPr sz="1400" kern="1200">
          <a:solidFill>
            <a:schemeClr val="tx2"/>
          </a:solidFill>
          <a:latin typeface="+mn-lt"/>
          <a:ea typeface="+mn-ea"/>
          <a:cs typeface="Arial" panose="020B0604020202020204" pitchFamily="34" charset="0"/>
        </a:defRPr>
      </a:lvl2pPr>
      <a:lvl3pPr marL="685800" marR="0" indent="-171450" algn="l" defTabSz="914400" rtl="0" eaLnBrk="1" fontAlgn="auto" latinLnBrk="0" hangingPunct="1">
        <a:lnSpc>
          <a:spcPct val="100000"/>
        </a:lnSpc>
        <a:spcBef>
          <a:spcPts val="300"/>
        </a:spcBef>
        <a:spcAft>
          <a:spcPts val="0"/>
        </a:spcAft>
        <a:buClr>
          <a:schemeClr val="tx1"/>
        </a:buClr>
        <a:buSzPct val="100000"/>
        <a:buFont typeface="System Font Regular"/>
        <a:buChar char="-"/>
        <a:tabLst/>
        <a:defRPr sz="1200" kern="1200">
          <a:solidFill>
            <a:schemeClr val="tx2"/>
          </a:solidFill>
          <a:latin typeface="+mn-lt"/>
          <a:ea typeface="+mn-ea"/>
          <a:cs typeface="Arial" panose="020B0604020202020204" pitchFamily="34" charset="0"/>
        </a:defRPr>
      </a:lvl3pPr>
      <a:lvl4pPr marL="919163" indent="-177800" algn="l" defTabSz="914400" rtl="0" eaLnBrk="1" latinLnBrk="0" hangingPunct="1">
        <a:lnSpc>
          <a:spcPct val="100000"/>
        </a:lnSpc>
        <a:spcBef>
          <a:spcPts val="300"/>
        </a:spcBef>
        <a:spcAft>
          <a:spcPts val="0"/>
        </a:spcAft>
        <a:buClr>
          <a:schemeClr val="tx1"/>
        </a:buClr>
        <a:buSzPct val="80000"/>
        <a:buFont typeface="Courier New" panose="02070309020205020404" pitchFamily="49" charset="0"/>
        <a:buChar char="o"/>
        <a:tabLst/>
        <a:defRPr sz="1200" kern="1200">
          <a:solidFill>
            <a:schemeClr val="tx2"/>
          </a:solidFill>
          <a:latin typeface="Arial" panose="020B0604020202020204" pitchFamily="34" charset="0"/>
          <a:ea typeface="+mn-ea"/>
          <a:cs typeface="Arial" panose="020B0604020202020204" pitchFamily="34" charset="0"/>
        </a:defRPr>
      </a:lvl4pPr>
      <a:lvl5pPr marL="1090613" marR="0" indent="-165100" algn="l" defTabSz="914400" rtl="0" eaLnBrk="1" fontAlgn="auto" latinLnBrk="0" hangingPunct="1">
        <a:lnSpc>
          <a:spcPct val="100000"/>
        </a:lnSpc>
        <a:spcBef>
          <a:spcPts val="300"/>
        </a:spcBef>
        <a:spcAft>
          <a:spcPts val="0"/>
        </a:spcAft>
        <a:buClr>
          <a:schemeClr val="tx1"/>
        </a:buClr>
        <a:buSzPct val="80000"/>
        <a:buFont typeface="Arial" panose="020B0604020202020204" pitchFamily="34" charset="0"/>
        <a:buChar char="•"/>
        <a:tabLst/>
        <a:defRPr sz="1200" kern="1200">
          <a:solidFill>
            <a:schemeClr val="tx2"/>
          </a:solidFill>
          <a:latin typeface="+mn-lt"/>
          <a:ea typeface="+mn-ea"/>
          <a:cs typeface="Arial" panose="020B0604020202020204" pitchFamily="34" charset="0"/>
        </a:defRPr>
      </a:lvl5pPr>
      <a:lvl6pPr marL="1604963" marR="0" indent="-228600" algn="l" defTabSz="914400" rtl="0" eaLnBrk="1" fontAlgn="auto" latinLnBrk="0" hangingPunct="1">
        <a:lnSpc>
          <a:spcPct val="100000"/>
        </a:lnSpc>
        <a:spcBef>
          <a:spcPts val="0"/>
        </a:spcBef>
        <a:spcAft>
          <a:spcPts val="600"/>
        </a:spcAft>
        <a:buClr>
          <a:schemeClr val="tx2"/>
        </a:buClr>
        <a:buSzTx/>
        <a:buFontTx/>
        <a:buChar char="‒"/>
        <a:tabLst/>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28">
          <p15:clr>
            <a:srgbClr val="F26B43"/>
          </p15:clr>
        </p15:guide>
        <p15:guide id="5" pos="336">
          <p15:clr>
            <a:srgbClr val="F26B43"/>
          </p15:clr>
        </p15:guide>
        <p15:guide id="7" orient="horz" pos="336">
          <p15:clr>
            <a:srgbClr val="F26B43"/>
          </p15:clr>
        </p15:guide>
        <p15:guide id="12" orient="horz" pos="11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6.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59.png"/><Relationship Id="rId5" Type="http://schemas.openxmlformats.org/officeDocument/2006/relationships/hyperlink" Target="https://techdocs.broadcom.com/us/en/ca-mainframe-software/database-management/ca-datacom/15-1.html" TargetMode="External"/><Relationship Id="rId4" Type="http://schemas.openxmlformats.org/officeDocument/2006/relationships/hyperlink" Target="https://techdocs.broadcom.com/" TargetMode="External"/><Relationship Id="rId9"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broadcom.com/support/education/mainframe" TargetMode="External"/><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2.xml"/><Relationship Id="rId7" Type="http://schemas.openxmlformats.org/officeDocument/2006/relationships/hyperlink" Target="https://www.youtube.com/channel/UC6L0DBYWqAkmwfawTUMaR3g" TargetMode="External"/><Relationship Id="rId2" Type="http://schemas.openxmlformats.org/officeDocument/2006/relationships/slideLayout" Target="../slideLayouts/slideLayout29.xml"/><Relationship Id="rId1" Type="http://schemas.openxmlformats.org/officeDocument/2006/relationships/tags" Target="../tags/tag32.xml"/><Relationship Id="rId6" Type="http://schemas.openxmlformats.org/officeDocument/2006/relationships/hyperlink" Target="https://community.broadcom.com/home" TargetMode="External"/><Relationship Id="rId11" Type="http://schemas.openxmlformats.org/officeDocument/2006/relationships/image" Target="../media/image73.png"/><Relationship Id="rId5" Type="http://schemas.openxmlformats.org/officeDocument/2006/relationships/hyperlink" Target="https://twitter.com/BroadcomMSD" TargetMode="External"/><Relationship Id="rId10" Type="http://schemas.openxmlformats.org/officeDocument/2006/relationships/image" Target="../media/image72.png"/><Relationship Id="rId4" Type="http://schemas.openxmlformats.org/officeDocument/2006/relationships/hyperlink" Target="https://www.linkedin.com/showcase/broadcom-mainframe-software/" TargetMode="External"/><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30.xml"/><Relationship Id="rId6" Type="http://schemas.openxmlformats.org/officeDocument/2006/relationships/hyperlink" Target="https://community.broadcom.com/mainframesoftware/events/event-description?CalendarEventKey=3ddd3559-2d20-4c41-bb7b-49f2ed7672cb&amp;CommunityKey=c66cac08-5724-4f3e-8734-56dffb11f900&amp;Home=%2fmainframesoftware%2fcommunities%2fcommunityhomeblogs" TargetMode="External"/><Relationship Id="rId5" Type="http://schemas.openxmlformats.org/officeDocument/2006/relationships/hyperlink" Target="https://validate.broadcom.com/welcome/" TargetMode="External"/><Relationship Id="rId4" Type="http://schemas.openxmlformats.org/officeDocument/2006/relationships/hyperlink" Target="https://community.broadcom.com/ideation/allideas?Page=1&amp;CategoryKeys=3901f77c-fdcc-4959-a52a-8e484746d242&amp;StatusKeys=&amp;Sort=MostRecent"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ommunity.broadcom.com/ideation/allideas?Page=1&amp;CategoryKeys=3901f77c-fdcc-4959-a52a-8e484746d242&amp;StatusKeys=&amp;Sort=MostRecent" TargetMode="External"/><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hyperlink" Target="http://bit.ly/2022TechExchange" TargetMode="External"/><Relationship Id="rId2" Type="http://schemas.openxmlformats.org/officeDocument/2006/relationships/notesSlide" Target="../notesSlides/notesSlide35.xml"/><Relationship Id="rId1" Type="http://schemas.openxmlformats.org/officeDocument/2006/relationships/slideLayout" Target="../slideLayouts/slideLayout33.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94.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hyperlink" Target="https://community.broadcom.com/education/communities/community-home/digestviewer/viewthread?GroupId=2269&amp;MessageKey=34fd4d54-7260-42cd-9774-7ad1622e78bd&amp;CommunityKey=bd92ecf3-d291-44ae-87ef-f17f7697397e&amp;tab=digestviewer" TargetMode="External"/><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hyperlink" Target="https://www.ibm.com/common/ssi/ShowDoc.wss?docURL=/common/ssi/rep_ca/7/897/ENUS221-057/index.html&amp;request_local=en&amp;request_locale=en#sodx" TargetMode="External"/><Relationship Id="rId5" Type="http://schemas.openxmlformats.org/officeDocument/2006/relationships/image" Target="../media/image81.png"/><Relationship Id="rId10" Type="http://schemas.openxmlformats.org/officeDocument/2006/relationships/hyperlink" Target="mailto:jan.cihlar@broadcom.com" TargetMode="External"/><Relationship Id="rId4" Type="http://schemas.openxmlformats.org/officeDocument/2006/relationships/hyperlink" Target="https://mainframe.broadcom.com/blog/simple-experience-managing-mainframe-software?hs_preview=QHuTzbZp-52670682676" TargetMode="External"/><Relationship Id="rId9" Type="http://schemas.openxmlformats.org/officeDocument/2006/relationships/hyperlink" Target="https://techdocs.broadcom.com/us/en/ca-mainframe-software/traditional-management/mainframe-common-maintenance-procedures/1-0/getting-started/z-osmf-requirements/mainframe-products-using-z-osmf-for-software-management.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hyperlink" Target="https://www.google.com/url?q=https://support.broadcom.com/web/ecx/support-content-notification/-/external/content/release-announcements/End-of-Service-Announcement-for-Datacom-AD-for-z-OS-14.0-and-15.0/18792&amp;sa=D&amp;source=calendar&amp;ust=1649007794201573&amp;usg=AOvVaw1mikGESr3AmnOblxjISun_" TargetMode="External"/><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hyperlink" Target="https://www.youtube.com/watch?v=buuJ49Jw8mE&amp;list=PLynEdQRJawmy__TwXD_0VmgQgblF8iIBA" TargetMode="External"/><Relationship Id="rId4" Type="http://schemas.openxmlformats.org/officeDocument/2006/relationships/hyperlink" Target="https://community.broadcom.com/mainframesoftware/communities/all-discussions/viewthread?GroupId=2035&amp;MessageKey=8bb8f7b2-c1c3-42ed-bc1d-668f8e1336ad&amp;CommunityKey=c66cac08-5724-4f3e-8734-56dffb11f900&amp;tab=digestviewer"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mailto:sheila.miller2@broadcom.com" TargetMode="External"/><Relationship Id="rId2" Type="http://schemas.openxmlformats.org/officeDocument/2006/relationships/notesSlide" Target="../notesSlides/notesSlide37.xml"/><Relationship Id="rId1" Type="http://schemas.openxmlformats.org/officeDocument/2006/relationships/slideLayout" Target="../slideLayouts/slideLayout31.xml"/><Relationship Id="rId5" Type="http://schemas.openxmlformats.org/officeDocument/2006/relationships/hyperlink" Target="mailto:Dale.russell@broadcom.com" TargetMode="External"/><Relationship Id="rId4" Type="http://schemas.openxmlformats.org/officeDocument/2006/relationships/hyperlink" Target="mailto:nakesha.newbury@broadcom.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32.xml"/><Relationship Id="rId5" Type="http://schemas.openxmlformats.org/officeDocument/2006/relationships/image" Target="../media/image87.png"/><Relationship Id="rId4" Type="http://schemas.openxmlformats.org/officeDocument/2006/relationships/hyperlink" Target="https://broadcomcx.az1.qualtrics.com/jfe/form/SV_dheGpmd1FdfYFP8"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1070" y="2286129"/>
            <a:ext cx="11220372" cy="1266191"/>
          </a:xfrm>
        </p:spPr>
        <p:txBody>
          <a:bodyPr/>
          <a:lstStyle/>
          <a:p>
            <a:pPr fontAlgn="ctr"/>
            <a:r>
              <a:rPr lang="en-GB" dirty="0" smtClean="0"/>
              <a:t>Datacom</a:t>
            </a:r>
            <a:r>
              <a:rPr lang="en-GB" dirty="0"/>
              <a:t>® Multi-user </a:t>
            </a:r>
            <a:r>
              <a:rPr lang="en-GB" dirty="0" smtClean="0"/>
              <a:t>Start-up Options </a:t>
            </a:r>
            <a:r>
              <a:rPr lang="en-GB" dirty="0"/>
              <a:t/>
            </a:r>
            <a:br>
              <a:rPr lang="en-GB" dirty="0"/>
            </a:br>
            <a:endParaRPr lang="en-US" i="1" dirty="0"/>
          </a:p>
        </p:txBody>
      </p:sp>
      <p:sp>
        <p:nvSpPr>
          <p:cNvPr id="3" name="Subtitle 2"/>
          <p:cNvSpPr>
            <a:spLocks noGrp="1"/>
          </p:cNvSpPr>
          <p:nvPr>
            <p:ph type="subTitle" idx="1"/>
          </p:nvPr>
        </p:nvSpPr>
        <p:spPr/>
        <p:txBody>
          <a:bodyPr/>
          <a:lstStyle/>
          <a:p>
            <a:r>
              <a:rPr lang="en-US" dirty="0" smtClean="0"/>
              <a:t>Kevin Shuma, Director of Engineering</a:t>
            </a:r>
            <a:endParaRPr lang="en-US" dirty="0"/>
          </a:p>
          <a:p>
            <a:endParaRPr lang="en-US" dirty="0"/>
          </a:p>
          <a:p>
            <a:r>
              <a:rPr lang="en-US" dirty="0" smtClean="0"/>
              <a:t>December 8</a:t>
            </a:r>
            <a:r>
              <a:rPr lang="en-US" baseline="30000" dirty="0" smtClean="0"/>
              <a:t>th</a:t>
            </a:r>
            <a:r>
              <a:rPr lang="en-US" dirty="0" smtClean="0"/>
              <a:t>, 2022</a:t>
            </a:r>
            <a:endParaRPr lang="en-US" dirty="0"/>
          </a:p>
        </p:txBody>
      </p:sp>
    </p:spTree>
    <p:custDataLst>
      <p:tags r:id="rId1"/>
    </p:custDataLst>
    <p:extLst>
      <p:ext uri="{BB962C8B-B14F-4D97-AF65-F5344CB8AC3E}">
        <p14:creationId xmlns:p14="http://schemas.microsoft.com/office/powerpoint/2010/main" val="834871000"/>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983" objId="4"/>
        <p14:stopEvt time="16465"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Required</a:t>
            </a:r>
            <a:br>
              <a:rPr lang="en-US" dirty="0" smtClean="0"/>
            </a:br>
            <a:r>
              <a:rPr lang="en-US" sz="2400" dirty="0" smtClean="0"/>
              <a:t>- Recovery Facility</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facility for recovery of failed events in Datacom</a:t>
            </a:r>
          </a:p>
          <a:p>
            <a:pPr lvl="1"/>
            <a:r>
              <a:rPr lang="en-US" dirty="0" smtClean="0"/>
              <a:t>Maintenance commands</a:t>
            </a:r>
          </a:p>
          <a:p>
            <a:pPr lvl="1"/>
            <a:r>
              <a:rPr lang="en-US" dirty="0" smtClean="0"/>
              <a:t>Backouts, etc.</a:t>
            </a:r>
          </a:p>
          <a:p>
            <a:r>
              <a:rPr lang="en-US" dirty="0" smtClean="0"/>
              <a:t>Required for all MUFs</a:t>
            </a:r>
          </a:p>
          <a:p>
            <a:r>
              <a:rPr lang="en-US" dirty="0" smtClean="0"/>
              <a:t>Activity monitored in </a:t>
            </a:r>
          </a:p>
          <a:p>
            <a:pPr lvl="1"/>
            <a:r>
              <a:rPr lang="en-US" dirty="0" smtClean="0"/>
              <a:t>Various statistics reports (PXX, ALL_INFO, MUF Shutdown)</a:t>
            </a:r>
          </a:p>
          <a:p>
            <a:pPr lvl="1"/>
            <a:r>
              <a:rPr lang="en-US" dirty="0" smtClean="0"/>
              <a:t>Dynamic system tables</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10</a:t>
            </a:fld>
            <a:endParaRPr lang="en-US" dirty="0">
              <a:solidFill>
                <a:srgbClr val="38364D"/>
              </a:solidFill>
            </a:endParaRPr>
          </a:p>
        </p:txBody>
      </p:sp>
      <p:sp>
        <p:nvSpPr>
          <p:cNvPr id="4" name="TextBox 3"/>
          <p:cNvSpPr txBox="1"/>
          <p:nvPr/>
        </p:nvSpPr>
        <p:spPr>
          <a:xfrm>
            <a:off x="7056155" y="1825625"/>
            <a:ext cx="2291760" cy="830997"/>
          </a:xfrm>
          <a:prstGeom prst="rect">
            <a:avLst/>
          </a:prstGeom>
          <a:noFill/>
          <a:ln>
            <a:noFill/>
          </a:ln>
        </p:spPr>
        <p:txBody>
          <a:bodyPr wrap="square" rtlCol="0">
            <a:spAutoFit/>
          </a:bodyPr>
          <a:lstStyle/>
          <a:p>
            <a:r>
              <a:rPr lang="en-US" sz="1200" dirty="0" smtClean="0">
                <a:solidFill>
                  <a:srgbClr val="00B050"/>
                </a:solidFill>
              </a:rPr>
              <a:t>RXXROLLBACK</a:t>
            </a:r>
          </a:p>
          <a:p>
            <a:r>
              <a:rPr lang="en-US" sz="1200" dirty="0" smtClean="0"/>
              <a:t> </a:t>
            </a:r>
          </a:p>
          <a:p>
            <a:endParaRPr lang="en-US" sz="1200" dirty="0">
              <a:solidFill>
                <a:schemeClr val="bg2"/>
              </a:solidFill>
            </a:endParaRPr>
          </a:p>
          <a:p>
            <a:endParaRPr lang="en-US" sz="1200" dirty="0">
              <a:solidFill>
                <a:schemeClr val="bg2"/>
              </a:solidFill>
            </a:endParaRP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specified </a:t>
            </a:r>
            <a:endParaRPr lang="en-US" sz="1000" dirty="0" smtClean="0"/>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10" name="Rectangle 9"/>
          <p:cNvSpPr/>
          <p:nvPr/>
        </p:nvSpPr>
        <p:spPr>
          <a:xfrm>
            <a:off x="7001813" y="180948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0" idx="0"/>
          </p:cNvCxnSpPr>
          <p:nvPr/>
        </p:nvCxnSpPr>
        <p:spPr>
          <a:xfrm flipH="1">
            <a:off x="9410163" y="180948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443040" y="1840650"/>
            <a:ext cx="2291760" cy="646331"/>
          </a:xfrm>
          <a:prstGeom prst="rect">
            <a:avLst/>
          </a:prstGeom>
          <a:noFill/>
          <a:ln>
            <a:noFill/>
          </a:ln>
        </p:spPr>
        <p:txBody>
          <a:bodyPr wrap="square" rtlCol="0">
            <a:spAutoFit/>
          </a:bodyPr>
          <a:lstStyle/>
          <a:p>
            <a:r>
              <a:rPr lang="en-US" sz="1200" dirty="0" smtClean="0">
                <a:solidFill>
                  <a:schemeClr val="bg2"/>
                </a:solidFill>
              </a:rPr>
              <a:t>RXX</a:t>
            </a:r>
          </a:p>
          <a:p>
            <a:endParaRPr lang="en-US" sz="1200" dirty="0">
              <a:solidFill>
                <a:schemeClr val="bg2"/>
              </a:solidFill>
            </a:endParaRPr>
          </a:p>
          <a:p>
            <a:endParaRPr lang="en-US" sz="1200" dirty="0">
              <a:solidFill>
                <a:schemeClr val="bg2"/>
              </a:solidFill>
            </a:endParaRPr>
          </a:p>
        </p:txBody>
      </p:sp>
    </p:spTree>
    <p:custDataLst>
      <p:tags r:id="rId1"/>
    </p:custDataLst>
    <p:extLst>
      <p:ext uri="{BB962C8B-B14F-4D97-AF65-F5344CB8AC3E}">
        <p14:creationId xmlns:p14="http://schemas.microsoft.com/office/powerpoint/2010/main" val="3611876078"/>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Required</a:t>
            </a:r>
            <a:br>
              <a:rPr lang="en-US" dirty="0" smtClean="0"/>
            </a:br>
            <a:r>
              <a:rPr lang="en-US" sz="2400" dirty="0" smtClean="0"/>
              <a:t>- CBS </a:t>
            </a:r>
            <a:r>
              <a:rPr lang="en-US" sz="2400" dirty="0" smtClean="0"/>
              <a:t>(Compound Boolean Selection) </a:t>
            </a:r>
            <a:r>
              <a:rPr lang="en-US" sz="2400" dirty="0" smtClean="0"/>
              <a:t>Facility</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facility for processing set commands in Datacom</a:t>
            </a:r>
          </a:p>
          <a:p>
            <a:pPr lvl="1"/>
            <a:r>
              <a:rPr lang="en-US" dirty="0" smtClean="0"/>
              <a:t>Used by SEL** commands in SAAT and SQL</a:t>
            </a:r>
            <a:endParaRPr lang="en-US" dirty="0"/>
          </a:p>
          <a:p>
            <a:pPr lvl="2"/>
            <a:r>
              <a:rPr lang="en-US" dirty="0" smtClean="0"/>
              <a:t>Ideal, DQRY and any SQL</a:t>
            </a:r>
          </a:p>
          <a:p>
            <a:r>
              <a:rPr lang="en-US" dirty="0" smtClean="0"/>
              <a:t>Required for all MUFs</a:t>
            </a:r>
          </a:p>
          <a:p>
            <a:r>
              <a:rPr lang="en-US" dirty="0" smtClean="0"/>
              <a:t>Activity monitored in </a:t>
            </a:r>
          </a:p>
          <a:p>
            <a:pPr lvl="1"/>
            <a:r>
              <a:rPr lang="en-US" dirty="0" smtClean="0"/>
              <a:t>Various statistics reports (PXX, ALL_INFO, MUF Shutdown)</a:t>
            </a:r>
          </a:p>
          <a:p>
            <a:pPr lvl="1"/>
            <a:r>
              <a:rPr lang="en-US" dirty="0" smtClean="0"/>
              <a:t>Dynamic system tables</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11</a:t>
            </a:fld>
            <a:endParaRPr lang="en-US" dirty="0">
              <a:solidFill>
                <a:srgbClr val="38364D"/>
              </a:solidFill>
            </a:endParaRPr>
          </a:p>
        </p:txBody>
      </p:sp>
      <p:sp>
        <p:nvSpPr>
          <p:cNvPr id="4" name="TextBox 3"/>
          <p:cNvSpPr txBox="1"/>
          <p:nvPr/>
        </p:nvSpPr>
        <p:spPr>
          <a:xfrm>
            <a:off x="7018986" y="1825625"/>
            <a:ext cx="2371860" cy="3877985"/>
          </a:xfrm>
          <a:prstGeom prst="rect">
            <a:avLst/>
          </a:prstGeom>
          <a:noFill/>
          <a:ln>
            <a:noFill/>
          </a:ln>
        </p:spPr>
        <p:txBody>
          <a:bodyPr wrap="square" rtlCol="0">
            <a:spAutoFit/>
          </a:bodyPr>
          <a:lstStyle/>
          <a:p>
            <a:r>
              <a:rPr lang="en-US" sz="1200" dirty="0" smtClean="0">
                <a:solidFill>
                  <a:srgbClr val="00B050"/>
                </a:solidFill>
              </a:rPr>
              <a:t>CBS</a:t>
            </a:r>
          </a:p>
          <a:p>
            <a:endParaRPr lang="en-US" sz="1200" b="1" dirty="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dirty="0"/>
          </a:p>
        </p:txBody>
      </p:sp>
      <p:sp>
        <p:nvSpPr>
          <p:cNvPr id="2" name="TextBox 1"/>
          <p:cNvSpPr txBox="1"/>
          <p:nvPr/>
        </p:nvSpPr>
        <p:spPr>
          <a:xfrm>
            <a:off x="7785299" y="1231304"/>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a:t>
            </a:r>
            <a:r>
              <a:rPr lang="en-US" sz="1000" dirty="0" smtClean="0"/>
              <a:t>to be specified </a:t>
            </a:r>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9" name="Rectangle 8"/>
          <p:cNvSpPr/>
          <p:nvPr/>
        </p:nvSpPr>
        <p:spPr>
          <a:xfrm>
            <a:off x="7001813" y="180948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10163" y="180948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67617" y="1798023"/>
            <a:ext cx="2438017" cy="3877985"/>
          </a:xfrm>
          <a:prstGeom prst="rect">
            <a:avLst/>
          </a:prstGeom>
          <a:noFill/>
          <a:ln>
            <a:noFill/>
          </a:ln>
        </p:spPr>
        <p:txBody>
          <a:bodyPr wrap="square" rtlCol="0">
            <a:spAutoFit/>
          </a:bodyPr>
          <a:lstStyle/>
          <a:p>
            <a:r>
              <a:rPr lang="en-US" sz="1200" dirty="0" smtClean="0">
                <a:solidFill>
                  <a:schemeClr val="accent5">
                    <a:lumMod val="75000"/>
                  </a:schemeClr>
                </a:solidFill>
              </a:rPr>
              <a:t>CBS_DBID_TEMP</a:t>
            </a:r>
            <a:endParaRPr lang="en-US" sz="1200" dirty="0">
              <a:solidFill>
                <a:schemeClr val="accent5">
                  <a:lumMod val="75000"/>
                </a:schemeClr>
              </a:solidFill>
            </a:endParaRPr>
          </a:p>
          <a:p>
            <a:r>
              <a:rPr lang="en-US" sz="1200" dirty="0">
                <a:solidFill>
                  <a:schemeClr val="accent5">
                    <a:lumMod val="75000"/>
                  </a:schemeClr>
                </a:solidFill>
              </a:rPr>
              <a:t>CBS_MIN_RQASIZE_ALT_MEM</a:t>
            </a:r>
            <a:r>
              <a:rPr lang="en-US" sz="1200" dirty="0"/>
              <a:t> </a:t>
            </a:r>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dirty="0"/>
          </a:p>
        </p:txBody>
      </p:sp>
    </p:spTree>
    <p:custDataLst>
      <p:tags r:id="rId1"/>
    </p:custDataLst>
    <p:extLst>
      <p:ext uri="{BB962C8B-B14F-4D97-AF65-F5344CB8AC3E}">
        <p14:creationId xmlns:p14="http://schemas.microsoft.com/office/powerpoint/2010/main" val="4149997378"/>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Recommended</a:t>
            </a:r>
            <a:br>
              <a:rPr lang="en-US" dirty="0" smtClean="0"/>
            </a:br>
            <a:r>
              <a:rPr lang="en-US" sz="2400" dirty="0" smtClean="0"/>
              <a:t>- History Database Facility</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facility for storing important information in a system database </a:t>
            </a:r>
          </a:p>
          <a:p>
            <a:pPr lvl="1"/>
            <a:r>
              <a:rPr lang="en-US" dirty="0" smtClean="0"/>
              <a:t>Info on sequential access by native key</a:t>
            </a:r>
          </a:p>
          <a:p>
            <a:pPr lvl="1"/>
            <a:r>
              <a:rPr lang="en-US" dirty="0" smtClean="0"/>
              <a:t>Info on Spill (RXX) datasets </a:t>
            </a:r>
          </a:p>
          <a:p>
            <a:pPr lvl="1"/>
            <a:r>
              <a:rPr lang="en-US" dirty="0" smtClean="0"/>
              <a:t>Info on utility events</a:t>
            </a:r>
          </a:p>
          <a:p>
            <a:r>
              <a:rPr lang="en-US" dirty="0" smtClean="0"/>
              <a:t>Recommended for all MUFs</a:t>
            </a:r>
          </a:p>
          <a:p>
            <a:r>
              <a:rPr lang="en-US" dirty="0" smtClean="0"/>
              <a:t>Informational is only available in this facility</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12</a:t>
            </a:fld>
            <a:endParaRPr lang="en-US" dirty="0">
              <a:solidFill>
                <a:srgbClr val="38364D"/>
              </a:solidFill>
            </a:endParaRPr>
          </a:p>
        </p:txBody>
      </p:sp>
      <p:sp>
        <p:nvSpPr>
          <p:cNvPr id="4" name="TextBox 3"/>
          <p:cNvSpPr txBox="1"/>
          <p:nvPr/>
        </p:nvSpPr>
        <p:spPr>
          <a:xfrm>
            <a:off x="6990402" y="1802718"/>
            <a:ext cx="2419762" cy="4247317"/>
          </a:xfrm>
          <a:prstGeom prst="rect">
            <a:avLst/>
          </a:prstGeom>
          <a:noFill/>
          <a:ln>
            <a:noFill/>
          </a:ln>
        </p:spPr>
        <p:txBody>
          <a:bodyPr wrap="square" rtlCol="0">
            <a:spAutoFit/>
          </a:bodyPr>
          <a:lstStyle/>
          <a:p>
            <a:r>
              <a:rPr lang="en-US" sz="1200" dirty="0" smtClean="0">
                <a:solidFill>
                  <a:srgbClr val="00B050"/>
                </a:solidFill>
              </a:rPr>
              <a:t>HISTORY</a:t>
            </a:r>
          </a:p>
          <a:p>
            <a:endParaRPr lang="en-US" sz="1200" b="1" dirty="0"/>
          </a:p>
          <a:p>
            <a:r>
              <a:rPr lang="en-US" sz="1200" dirty="0">
                <a:solidFill>
                  <a:srgbClr val="0070C0"/>
                </a:solidFill>
              </a:rPr>
              <a:t>HISTORY_END_HOUR</a:t>
            </a:r>
          </a:p>
          <a:p>
            <a:r>
              <a:rPr lang="en-US" sz="1200" dirty="0">
                <a:solidFill>
                  <a:srgbClr val="0070C0"/>
                </a:solidFill>
              </a:rPr>
              <a:t>HISTORY_EVENT_TABLE</a:t>
            </a:r>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a:t>
            </a:r>
            <a:r>
              <a:rPr lang="en-US" sz="1000" dirty="0" smtClean="0"/>
              <a:t>to be specified </a:t>
            </a:r>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9" name="Rectangle 8"/>
          <p:cNvSpPr/>
          <p:nvPr/>
        </p:nvSpPr>
        <p:spPr>
          <a:xfrm>
            <a:off x="7001813" y="180948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10163" y="180948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97715508"/>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Recommended</a:t>
            </a:r>
            <a:br>
              <a:rPr lang="en-US" dirty="0" smtClean="0"/>
            </a:br>
            <a:r>
              <a:rPr lang="en-US" sz="2400" dirty="0" smtClean="0"/>
              <a:t>- Message Settings</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information on what messages should be generated</a:t>
            </a:r>
          </a:p>
          <a:p>
            <a:pPr lvl="1"/>
            <a:r>
              <a:rPr lang="en-US" dirty="0" smtClean="0"/>
              <a:t>Activities in MUF</a:t>
            </a:r>
          </a:p>
          <a:p>
            <a:pPr lvl="1"/>
            <a:r>
              <a:rPr lang="en-US" dirty="0" smtClean="0"/>
              <a:t>When are special events occur</a:t>
            </a:r>
          </a:p>
          <a:p>
            <a:pPr lvl="1"/>
            <a:r>
              <a:rPr lang="en-US" dirty="0" smtClean="0"/>
              <a:t>Highlight or ignore messages</a:t>
            </a:r>
          </a:p>
          <a:p>
            <a:r>
              <a:rPr lang="en-US" dirty="0" smtClean="0"/>
              <a:t>Recommended for all MUFs</a:t>
            </a:r>
          </a:p>
          <a:p>
            <a:r>
              <a:rPr lang="en-US" dirty="0" smtClean="0"/>
              <a:t>Provides documentation of critical events</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13</a:t>
            </a:fld>
            <a:endParaRPr lang="en-US" dirty="0">
              <a:solidFill>
                <a:srgbClr val="38364D"/>
              </a:solidFill>
            </a:endParaRPr>
          </a:p>
        </p:txBody>
      </p:sp>
      <p:sp>
        <p:nvSpPr>
          <p:cNvPr id="4" name="TextBox 3"/>
          <p:cNvSpPr txBox="1"/>
          <p:nvPr/>
        </p:nvSpPr>
        <p:spPr>
          <a:xfrm>
            <a:off x="7001813" y="1825625"/>
            <a:ext cx="2374007" cy="3877985"/>
          </a:xfrm>
          <a:prstGeom prst="rect">
            <a:avLst/>
          </a:prstGeom>
          <a:noFill/>
          <a:ln>
            <a:noFill/>
          </a:ln>
        </p:spPr>
        <p:txBody>
          <a:bodyPr wrap="square" rtlCol="0">
            <a:spAutoFit/>
          </a:bodyPr>
          <a:lstStyle/>
          <a:p>
            <a:r>
              <a:rPr lang="en-US" sz="1200" dirty="0" smtClean="0">
                <a:solidFill>
                  <a:srgbClr val="00B050"/>
                </a:solidFill>
              </a:rPr>
              <a:t>ECHO</a:t>
            </a:r>
          </a:p>
          <a:p>
            <a:r>
              <a:rPr lang="en-US" sz="1200" dirty="0" smtClean="0">
                <a:solidFill>
                  <a:srgbClr val="00B050"/>
                </a:solidFill>
              </a:rPr>
              <a:t>MUFMSG</a:t>
            </a:r>
          </a:p>
          <a:p>
            <a:endParaRPr lang="en-US" sz="1200" dirty="0"/>
          </a:p>
          <a:p>
            <a:r>
              <a:rPr lang="en-US" sz="1200" dirty="0" smtClean="0">
                <a:solidFill>
                  <a:srgbClr val="0070C0"/>
                </a:solidFill>
              </a:rPr>
              <a:t>AREA_EXTENT_TRACKING</a:t>
            </a:r>
          </a:p>
          <a:p>
            <a:r>
              <a:rPr lang="en-US" sz="1200" dirty="0" smtClean="0">
                <a:solidFill>
                  <a:srgbClr val="0070C0"/>
                </a:solidFill>
              </a:rPr>
              <a:t>MESSAGE_DETAIL_G</a:t>
            </a:r>
          </a:p>
          <a:p>
            <a:r>
              <a:rPr lang="en-US" sz="1200" dirty="0" smtClean="0">
                <a:solidFill>
                  <a:srgbClr val="0070C0"/>
                </a:solidFill>
              </a:rPr>
              <a:t>MESSAGE_ZHPF</a:t>
            </a:r>
          </a:p>
          <a:p>
            <a:endParaRPr lang="en-US" sz="1200" dirty="0" smtClean="0">
              <a:solidFill>
                <a:srgbClr val="0070C0"/>
              </a:solidFill>
            </a:endParaRPr>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a:t>
            </a:r>
            <a:r>
              <a:rPr lang="en-US" sz="1000" dirty="0" smtClean="0"/>
              <a:t>to be specified </a:t>
            </a:r>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01577" y="183294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80111" y="1825625"/>
            <a:ext cx="2374007" cy="4247317"/>
          </a:xfrm>
          <a:prstGeom prst="rect">
            <a:avLst/>
          </a:prstGeom>
          <a:noFill/>
          <a:ln>
            <a:noFill/>
          </a:ln>
        </p:spPr>
        <p:txBody>
          <a:bodyPr wrap="square" rtlCol="0">
            <a:spAutoFit/>
          </a:bodyPr>
          <a:lstStyle/>
          <a:p>
            <a:r>
              <a:rPr lang="en-US" sz="1200" dirty="0" smtClean="0">
                <a:solidFill>
                  <a:schemeClr val="accent5">
                    <a:lumMod val="50000"/>
                  </a:schemeClr>
                </a:solidFill>
              </a:rPr>
              <a:t>MESSAGE</a:t>
            </a:r>
          </a:p>
          <a:p>
            <a:r>
              <a:rPr lang="en-US" sz="1200" dirty="0">
                <a:solidFill>
                  <a:schemeClr val="accent5">
                    <a:lumMod val="50000"/>
                  </a:schemeClr>
                </a:solidFill>
              </a:rPr>
              <a:t>BEST_PRACTICES_OFF</a:t>
            </a:r>
          </a:p>
          <a:p>
            <a:r>
              <a:rPr lang="en-US" sz="1200" dirty="0" smtClean="0">
                <a:solidFill>
                  <a:schemeClr val="accent5">
                    <a:lumMod val="50000"/>
                  </a:schemeClr>
                </a:solidFill>
              </a:rPr>
              <a:t>BEST_PRACTICES_RC</a:t>
            </a:r>
          </a:p>
          <a:p>
            <a:r>
              <a:rPr lang="en-US" sz="1200" dirty="0" smtClean="0"/>
              <a:t>HISTORY_MUF_MESSAGES</a:t>
            </a:r>
          </a:p>
          <a:p>
            <a:r>
              <a:rPr lang="en-US" sz="1200" dirty="0" smtClean="0"/>
              <a:t>MESSAGE_ERROR_CODE</a:t>
            </a:r>
          </a:p>
          <a:p>
            <a:r>
              <a:rPr lang="en-US" sz="1200" dirty="0" smtClean="0"/>
              <a:t>MESSAGE_TYPE_OVERRIDE</a:t>
            </a:r>
          </a:p>
          <a:p>
            <a:r>
              <a:rPr lang="en-US" sz="1200" dirty="0"/>
              <a:t>RETURN_CODE_88_DELAY</a:t>
            </a:r>
            <a:endParaRPr lang="en-US" sz="1200" dirty="0" smtClean="0"/>
          </a:p>
          <a:p>
            <a:r>
              <a:rPr lang="en-US" sz="1200" dirty="0"/>
              <a:t>SYSIN_ASTERISK_PRINT</a:t>
            </a:r>
            <a:endParaRPr lang="en-US" sz="1200" dirty="0" smtClean="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dirty="0"/>
          </a:p>
        </p:txBody>
      </p:sp>
    </p:spTree>
    <p:custDataLst>
      <p:tags r:id="rId1"/>
    </p:custDataLst>
    <p:extLst>
      <p:ext uri="{BB962C8B-B14F-4D97-AF65-F5344CB8AC3E}">
        <p14:creationId xmlns:p14="http://schemas.microsoft.com/office/powerpoint/2010/main" val="2701986203"/>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Recommended</a:t>
            </a:r>
            <a:br>
              <a:rPr lang="en-US" dirty="0" smtClean="0"/>
            </a:br>
            <a:r>
              <a:rPr lang="en-US" sz="2400" dirty="0" smtClean="0"/>
              <a:t>- Diagnostics Settings</a:t>
            </a:r>
            <a:endParaRPr lang="en-US" sz="2400" dirty="0"/>
          </a:p>
        </p:txBody>
      </p:sp>
      <p:sp>
        <p:nvSpPr>
          <p:cNvPr id="7" name="Content Placeholder 6"/>
          <p:cNvSpPr>
            <a:spLocks noGrp="1"/>
          </p:cNvSpPr>
          <p:nvPr>
            <p:ph idx="1"/>
          </p:nvPr>
        </p:nvSpPr>
        <p:spPr>
          <a:xfrm>
            <a:off x="538161" y="1825625"/>
            <a:ext cx="6508729" cy="4351338"/>
          </a:xfrm>
        </p:spPr>
        <p:txBody>
          <a:bodyPr/>
          <a:lstStyle/>
          <a:p>
            <a:r>
              <a:rPr lang="en-US" dirty="0" smtClean="0"/>
              <a:t>Provides a information on what diagnostics/actions should be taken</a:t>
            </a:r>
          </a:p>
          <a:p>
            <a:pPr lvl="1"/>
            <a:r>
              <a:rPr lang="en-US" dirty="0" smtClean="0"/>
              <a:t>What types of info is collected in MUF abends</a:t>
            </a:r>
          </a:p>
          <a:p>
            <a:pPr lvl="1"/>
            <a:r>
              <a:rPr lang="en-US" dirty="0" smtClean="0"/>
              <a:t>When are diagnostics collected</a:t>
            </a:r>
          </a:p>
          <a:p>
            <a:r>
              <a:rPr lang="en-US" dirty="0" smtClean="0"/>
              <a:t>Recommended for all MUFs</a:t>
            </a:r>
          </a:p>
          <a:p>
            <a:r>
              <a:rPr lang="en-US" dirty="0" smtClean="0"/>
              <a:t>Informational is only collected according to settings</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14</a:t>
            </a:fld>
            <a:endParaRPr lang="en-US" dirty="0">
              <a:solidFill>
                <a:srgbClr val="38364D"/>
              </a:solidFill>
            </a:endParaRPr>
          </a:p>
        </p:txBody>
      </p:sp>
      <p:sp>
        <p:nvSpPr>
          <p:cNvPr id="4" name="TextBox 3"/>
          <p:cNvSpPr txBox="1"/>
          <p:nvPr/>
        </p:nvSpPr>
        <p:spPr>
          <a:xfrm>
            <a:off x="6993227" y="1832942"/>
            <a:ext cx="2511381" cy="923330"/>
          </a:xfrm>
          <a:prstGeom prst="rect">
            <a:avLst/>
          </a:prstGeom>
          <a:noFill/>
          <a:ln>
            <a:noFill/>
          </a:ln>
        </p:spPr>
        <p:txBody>
          <a:bodyPr wrap="square" rtlCol="0">
            <a:spAutoFit/>
          </a:bodyPr>
          <a:lstStyle/>
          <a:p>
            <a:r>
              <a:rPr lang="en-US" sz="1200" dirty="0" smtClean="0">
                <a:solidFill>
                  <a:srgbClr val="0070C0"/>
                </a:solidFill>
              </a:rPr>
              <a:t>DUMP_OUTPUT</a:t>
            </a:r>
          </a:p>
          <a:p>
            <a:r>
              <a:rPr lang="en-US" sz="1200" dirty="0">
                <a:solidFill>
                  <a:srgbClr val="0070C0"/>
                </a:solidFill>
              </a:rPr>
              <a:t>FORCE_ABEND_FULL_SNAPER</a:t>
            </a:r>
          </a:p>
          <a:p>
            <a:endParaRPr lang="en-US" sz="1200" dirty="0">
              <a:solidFill>
                <a:srgbClr val="0070C0"/>
              </a:solidFill>
            </a:endParaRPr>
          </a:p>
          <a:p>
            <a:endParaRPr lang="en-US"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a:t>
            </a:r>
            <a:r>
              <a:rPr lang="en-US" sz="1000" dirty="0" smtClean="0"/>
              <a:t>to be specified </a:t>
            </a:r>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01577" y="183294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354354" y="1817553"/>
            <a:ext cx="2511381" cy="3323987"/>
          </a:xfrm>
          <a:prstGeom prst="rect">
            <a:avLst/>
          </a:prstGeom>
          <a:noFill/>
          <a:ln>
            <a:noFill/>
          </a:ln>
        </p:spPr>
        <p:txBody>
          <a:bodyPr wrap="square" rtlCol="0">
            <a:spAutoFit/>
          </a:bodyPr>
          <a:lstStyle/>
          <a:p>
            <a:r>
              <a:rPr lang="en-US" sz="1200" dirty="0" smtClean="0">
                <a:solidFill>
                  <a:schemeClr val="accent5">
                    <a:lumMod val="50000"/>
                  </a:schemeClr>
                </a:solidFill>
              </a:rPr>
              <a:t>RCERROR</a:t>
            </a:r>
            <a:endParaRPr lang="en-US" sz="1200" dirty="0">
              <a:solidFill>
                <a:schemeClr val="accent5">
                  <a:lumMod val="50000"/>
                </a:schemeClr>
              </a:solidFill>
            </a:endParaRPr>
          </a:p>
          <a:p>
            <a:r>
              <a:rPr lang="en-US" sz="1200" dirty="0" smtClean="0">
                <a:solidFill>
                  <a:schemeClr val="accent5">
                    <a:lumMod val="50000"/>
                  </a:schemeClr>
                </a:solidFill>
              </a:rPr>
              <a:t>RCERROR_MESSAGE</a:t>
            </a:r>
          </a:p>
          <a:p>
            <a:r>
              <a:rPr lang="en-US" sz="1200" dirty="0" smtClean="0">
                <a:solidFill>
                  <a:schemeClr val="accent5">
                    <a:lumMod val="50000"/>
                  </a:schemeClr>
                </a:solidFill>
              </a:rPr>
              <a:t>RCERROR_SUPPRESS</a:t>
            </a:r>
          </a:p>
          <a:p>
            <a:r>
              <a:rPr lang="en-US" sz="1200" dirty="0" smtClean="0">
                <a:solidFill>
                  <a:schemeClr val="accent5">
                    <a:lumMod val="50000"/>
                  </a:schemeClr>
                </a:solidFill>
              </a:rPr>
              <a:t>BUFF_DUMP_OUTPUT_SVC</a:t>
            </a:r>
          </a:p>
          <a:p>
            <a:r>
              <a:rPr lang="en-US" sz="1200" dirty="0" smtClean="0">
                <a:solidFill>
                  <a:schemeClr val="accent5">
                    <a:lumMod val="50000"/>
                  </a:schemeClr>
                </a:solidFill>
              </a:rPr>
              <a:t>SDI_ABEND_1</a:t>
            </a:r>
          </a:p>
          <a:p>
            <a:r>
              <a:rPr lang="en-US" sz="1200" dirty="0" smtClean="0">
                <a:solidFill>
                  <a:schemeClr val="accent5">
                    <a:lumMod val="50000"/>
                  </a:schemeClr>
                </a:solidFill>
              </a:rPr>
              <a:t>STOP_LOOP_HANG</a:t>
            </a:r>
          </a:p>
          <a:p>
            <a:r>
              <a:rPr lang="en-US" sz="1200" dirty="0" smtClean="0">
                <a:solidFill>
                  <a:schemeClr val="accent5">
                    <a:lumMod val="50000"/>
                  </a:schemeClr>
                </a:solidFill>
              </a:rPr>
              <a:t>SUBTASK_AUTO</a:t>
            </a:r>
          </a:p>
          <a:p>
            <a:r>
              <a:rPr lang="en-US" sz="1200" dirty="0" smtClean="0">
                <a:solidFill>
                  <a:schemeClr val="accent5">
                    <a:lumMod val="50000"/>
                  </a:schemeClr>
                </a:solidFill>
              </a:rPr>
              <a:t>X_DATA_MEMORY_GUARD  </a:t>
            </a:r>
            <a:endParaRPr lang="en-US" sz="1200" dirty="0">
              <a:solidFill>
                <a:schemeClr val="accent5">
                  <a:lumMod val="50000"/>
                </a:schemeClr>
              </a:solidFill>
            </a:endParaRPr>
          </a:p>
          <a:p>
            <a:r>
              <a:rPr lang="en-US" sz="1200" dirty="0">
                <a:solidFill>
                  <a:schemeClr val="accent5">
                    <a:lumMod val="50000"/>
                  </a:schemeClr>
                </a:solidFill>
              </a:rPr>
              <a:t>X_DATA_SPACE_TRACE</a:t>
            </a:r>
            <a:endParaRPr lang="en-US" sz="1200" dirty="0" smtClean="0">
              <a:solidFill>
                <a:schemeClr val="accent5">
                  <a:lumMod val="50000"/>
                </a:schemeClr>
              </a:solidFill>
            </a:endParaRPr>
          </a:p>
          <a:p>
            <a:r>
              <a:rPr lang="en-US" sz="1200" dirty="0" smtClean="0">
                <a:solidFill>
                  <a:schemeClr val="accent5">
                    <a:lumMod val="50000"/>
                  </a:schemeClr>
                </a:solidFill>
              </a:rPr>
              <a:t>X_DIAGNOSE_RC_18</a:t>
            </a:r>
          </a:p>
          <a:p>
            <a:r>
              <a:rPr lang="en-US" sz="1200" dirty="0" smtClean="0">
                <a:solidFill>
                  <a:schemeClr val="accent5">
                    <a:lumMod val="50000"/>
                  </a:schemeClr>
                </a:solidFill>
              </a:rPr>
              <a:t>X_DXX_MEMORY_GUARD</a:t>
            </a:r>
          </a:p>
          <a:p>
            <a:r>
              <a:rPr lang="en-US" sz="1200" dirty="0" smtClean="0">
                <a:solidFill>
                  <a:schemeClr val="accent5">
                    <a:lumMod val="50000"/>
                  </a:schemeClr>
                </a:solidFill>
              </a:rPr>
              <a:t>X_MSB_MSGS</a:t>
            </a:r>
          </a:p>
          <a:p>
            <a:r>
              <a:rPr lang="en-US" sz="1200" dirty="0">
                <a:solidFill>
                  <a:schemeClr val="accent5">
                    <a:lumMod val="50000"/>
                  </a:schemeClr>
                </a:solidFill>
              </a:rPr>
              <a:t>X_OPEN_CLOSE_MSGS</a:t>
            </a:r>
          </a:p>
          <a:p>
            <a:r>
              <a:rPr lang="en-US" sz="1200" dirty="0" smtClean="0">
                <a:solidFill>
                  <a:schemeClr val="accent5">
                    <a:lumMod val="50000"/>
                  </a:schemeClr>
                </a:solidFill>
              </a:rPr>
              <a:t>X_DUMP_SIP_ERROR</a:t>
            </a:r>
          </a:p>
          <a:p>
            <a:r>
              <a:rPr lang="en-US" sz="1200" dirty="0" smtClean="0">
                <a:solidFill>
                  <a:schemeClr val="accent5">
                    <a:lumMod val="50000"/>
                  </a:schemeClr>
                </a:solidFill>
              </a:rPr>
              <a:t>X_IO_MSG_THRESHOLD</a:t>
            </a:r>
          </a:p>
          <a:p>
            <a:endParaRPr lang="en-US" sz="1200" dirty="0"/>
          </a:p>
          <a:p>
            <a:endParaRPr lang="en-US" dirty="0"/>
          </a:p>
        </p:txBody>
      </p:sp>
    </p:spTree>
    <p:custDataLst>
      <p:tags r:id="rId1"/>
    </p:custDataLst>
    <p:extLst>
      <p:ext uri="{BB962C8B-B14F-4D97-AF65-F5344CB8AC3E}">
        <p14:creationId xmlns:p14="http://schemas.microsoft.com/office/powerpoint/2010/main" val="3466319313"/>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DB (database) Sub-Component Selection – Optional (but likely)</a:t>
            </a:r>
            <a:br>
              <a:rPr lang="en-US" dirty="0" smtClean="0"/>
            </a:br>
            <a:r>
              <a:rPr lang="en-US" sz="2400" dirty="0" smtClean="0"/>
              <a:t>- Accounting Facility</a:t>
            </a:r>
            <a:endParaRPr lang="en-US" sz="2400" dirty="0"/>
          </a:p>
        </p:txBody>
      </p:sp>
      <p:sp>
        <p:nvSpPr>
          <p:cNvPr id="7" name="Content Placeholder 6"/>
          <p:cNvSpPr>
            <a:spLocks noGrp="1"/>
          </p:cNvSpPr>
          <p:nvPr>
            <p:ph idx="1"/>
          </p:nvPr>
        </p:nvSpPr>
        <p:spPr>
          <a:xfrm>
            <a:off x="538162" y="1825625"/>
            <a:ext cx="6432242" cy="4351338"/>
          </a:xfrm>
        </p:spPr>
        <p:txBody>
          <a:bodyPr/>
          <a:lstStyle/>
          <a:p>
            <a:r>
              <a:rPr lang="en-US" dirty="0" smtClean="0"/>
              <a:t>Provides a comprehensive facility for collection of execution statistics at a granular level </a:t>
            </a:r>
          </a:p>
          <a:p>
            <a:pPr lvl="1"/>
            <a:r>
              <a:rPr lang="en-US" dirty="0" smtClean="0"/>
              <a:t>Collections are defined using Datadictionary</a:t>
            </a:r>
          </a:p>
          <a:p>
            <a:pPr lvl="1"/>
            <a:r>
              <a:rPr lang="en-US" dirty="0" smtClean="0"/>
              <a:t>Allows up to 100 different collections to be active at once</a:t>
            </a:r>
          </a:p>
          <a:p>
            <a:pPr lvl="1"/>
            <a:r>
              <a:rPr lang="en-US" dirty="0" smtClean="0"/>
              <a:t>Each collection can be uniquely tailored </a:t>
            </a:r>
          </a:p>
          <a:p>
            <a:r>
              <a:rPr lang="en-US" dirty="0" smtClean="0"/>
              <a:t>When activated there will be overhead added to processing in MUF</a:t>
            </a:r>
          </a:p>
          <a:p>
            <a:pPr lvl="1"/>
            <a:r>
              <a:rPr lang="en-US" dirty="0" smtClean="0">
                <a:solidFill>
                  <a:srgbClr val="FF0000"/>
                </a:solidFill>
              </a:rPr>
              <a:t>Sites should regularly review what is being collected and if the information is being used</a:t>
            </a:r>
          </a:p>
          <a:p>
            <a:pPr lvl="1"/>
            <a:r>
              <a:rPr lang="en-US" dirty="0" smtClean="0">
                <a:solidFill>
                  <a:srgbClr val="FF0000"/>
                </a:solidFill>
              </a:rPr>
              <a:t>Only collect at the granular level of data that is needed, the more granular the data the more overhead</a:t>
            </a:r>
          </a:p>
          <a:p>
            <a:pPr lvl="1"/>
            <a:r>
              <a:rPr lang="en-US" dirty="0" smtClean="0">
                <a:solidFill>
                  <a:srgbClr val="FF0000"/>
                </a:solidFill>
              </a:rPr>
              <a:t>Accounting tables should be designed with a purpose in mind</a:t>
            </a:r>
          </a:p>
          <a:p>
            <a:r>
              <a:rPr lang="en-US" dirty="0" smtClean="0"/>
              <a:t>Other </a:t>
            </a:r>
            <a:r>
              <a:rPr lang="en-US" dirty="0"/>
              <a:t>facilities with less overhead available for statistical collection at a MUF level</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15</a:t>
            </a:fld>
            <a:endParaRPr lang="en-US" dirty="0">
              <a:solidFill>
                <a:srgbClr val="38364D"/>
              </a:solidFill>
            </a:endParaRPr>
          </a:p>
        </p:txBody>
      </p:sp>
      <p:sp>
        <p:nvSpPr>
          <p:cNvPr id="4" name="TextBox 3"/>
          <p:cNvSpPr txBox="1"/>
          <p:nvPr/>
        </p:nvSpPr>
        <p:spPr>
          <a:xfrm>
            <a:off x="6993228" y="1825625"/>
            <a:ext cx="2434108" cy="4339650"/>
          </a:xfrm>
          <a:prstGeom prst="rect">
            <a:avLst/>
          </a:prstGeom>
          <a:noFill/>
          <a:ln>
            <a:noFill/>
          </a:ln>
        </p:spPr>
        <p:txBody>
          <a:bodyPr wrap="square" rtlCol="0">
            <a:spAutoFit/>
          </a:bodyPr>
          <a:lstStyle/>
          <a:p>
            <a:r>
              <a:rPr lang="en-US" sz="1200" dirty="0" smtClean="0">
                <a:solidFill>
                  <a:srgbClr val="0070C0"/>
                </a:solidFill>
              </a:rPr>
              <a:t>ACCT</a:t>
            </a:r>
          </a:p>
          <a:p>
            <a:r>
              <a:rPr lang="en-US" sz="1200" dirty="0" smtClean="0">
                <a:solidFill>
                  <a:srgbClr val="0070C0"/>
                </a:solidFill>
              </a:rPr>
              <a:t>ACCTPRM</a:t>
            </a:r>
            <a:endParaRPr lang="en-US" sz="1200" dirty="0">
              <a:solidFill>
                <a:srgbClr val="0070C0"/>
              </a:solidFill>
            </a:endParaRPr>
          </a:p>
          <a:p>
            <a:r>
              <a:rPr lang="en-US" sz="1200" dirty="0" smtClean="0">
                <a:solidFill>
                  <a:srgbClr val="0070C0"/>
                </a:solidFill>
              </a:rPr>
              <a:t>ACCTPRM_CPU_TIME</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01577" y="183294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23756362"/>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Optional (not likely)</a:t>
            </a:r>
            <a:br>
              <a:rPr lang="en-US" dirty="0" smtClean="0"/>
            </a:br>
            <a:r>
              <a:rPr lang="en-US" sz="2400" dirty="0" smtClean="0"/>
              <a:t>- CDC (Change Data Capture) Facility</a:t>
            </a:r>
            <a:endParaRPr lang="en-US" sz="2400" dirty="0"/>
          </a:p>
        </p:txBody>
      </p:sp>
      <p:sp>
        <p:nvSpPr>
          <p:cNvPr id="7" name="Content Placeholder 6"/>
          <p:cNvSpPr>
            <a:spLocks noGrp="1"/>
          </p:cNvSpPr>
          <p:nvPr>
            <p:ph idx="1"/>
          </p:nvPr>
        </p:nvSpPr>
        <p:spPr>
          <a:xfrm>
            <a:off x="538161" y="1825625"/>
            <a:ext cx="6569411" cy="4351338"/>
          </a:xfrm>
        </p:spPr>
        <p:txBody>
          <a:bodyPr/>
          <a:lstStyle/>
          <a:p>
            <a:r>
              <a:rPr lang="en-US" dirty="0" smtClean="0"/>
              <a:t>Provides a comprehensive facility for capturing data row changes for auditing or downstream processing</a:t>
            </a:r>
          </a:p>
          <a:p>
            <a:pPr lvl="1"/>
            <a:r>
              <a:rPr lang="en-US" dirty="0" smtClean="0"/>
              <a:t>All controls for CDC functionality in the options</a:t>
            </a:r>
          </a:p>
          <a:p>
            <a:r>
              <a:rPr lang="en-US" dirty="0" smtClean="0"/>
              <a:t>When activated there will be overhead added to processing in MUF (and LXX)</a:t>
            </a:r>
          </a:p>
          <a:p>
            <a:pPr lvl="1"/>
            <a:r>
              <a:rPr lang="en-US" dirty="0" smtClean="0">
                <a:solidFill>
                  <a:srgbClr val="FF0000"/>
                </a:solidFill>
              </a:rPr>
              <a:t>Sites should regularly review what is being collected and if the information is being used</a:t>
            </a:r>
          </a:p>
          <a:p>
            <a:pPr lvl="1"/>
            <a:r>
              <a:rPr lang="en-US" dirty="0" smtClean="0">
                <a:solidFill>
                  <a:srgbClr val="FF0000"/>
                </a:solidFill>
              </a:rPr>
              <a:t>Only collect the data that is needed</a:t>
            </a:r>
          </a:p>
          <a:p>
            <a:pPr lvl="1"/>
            <a:r>
              <a:rPr lang="en-US" dirty="0" smtClean="0">
                <a:solidFill>
                  <a:srgbClr val="FF0000"/>
                </a:solidFill>
              </a:rPr>
              <a:t>CDC should be designed with a purpose in mind</a:t>
            </a:r>
          </a:p>
          <a:p>
            <a:r>
              <a:rPr lang="en-US" dirty="0" smtClean="0"/>
              <a:t>Other </a:t>
            </a:r>
            <a:r>
              <a:rPr lang="en-US" dirty="0"/>
              <a:t>facilities with less overhead available for </a:t>
            </a:r>
            <a:r>
              <a:rPr lang="en-US" dirty="0" smtClean="0"/>
              <a:t>after the fact data change capture</a:t>
            </a:r>
          </a:p>
          <a:p>
            <a:pPr lvl="1"/>
            <a:r>
              <a:rPr lang="en-US" dirty="0" smtClean="0"/>
              <a:t>DBUTLTY RXX Analyzer reports</a:t>
            </a:r>
          </a:p>
          <a:p>
            <a:pPr lvl="1"/>
            <a:r>
              <a:rPr lang="en-US" dirty="0" smtClean="0"/>
              <a:t>RXXREAD (and Dataminer) processing</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16</a:t>
            </a:fld>
            <a:endParaRPr lang="en-US" dirty="0">
              <a:solidFill>
                <a:srgbClr val="38364D"/>
              </a:solidFill>
            </a:endParaRPr>
          </a:p>
        </p:txBody>
      </p:sp>
      <p:sp>
        <p:nvSpPr>
          <p:cNvPr id="4" name="TextBox 3"/>
          <p:cNvSpPr txBox="1"/>
          <p:nvPr/>
        </p:nvSpPr>
        <p:spPr>
          <a:xfrm>
            <a:off x="9365766" y="1825625"/>
            <a:ext cx="2424841" cy="4493538"/>
          </a:xfrm>
          <a:prstGeom prst="rect">
            <a:avLst/>
          </a:prstGeom>
          <a:noFill/>
          <a:ln>
            <a:noFill/>
          </a:ln>
        </p:spPr>
        <p:txBody>
          <a:bodyPr wrap="square" rtlCol="0">
            <a:spAutoFit/>
          </a:bodyPr>
          <a:lstStyle/>
          <a:p>
            <a:r>
              <a:rPr lang="en-US" sz="1100" dirty="0">
                <a:solidFill>
                  <a:schemeClr val="accent5">
                    <a:lumMod val="50000"/>
                  </a:schemeClr>
                </a:solidFill>
              </a:rPr>
              <a:t>CDC</a:t>
            </a:r>
          </a:p>
          <a:p>
            <a:r>
              <a:rPr lang="en-US" sz="1100" dirty="0">
                <a:solidFill>
                  <a:schemeClr val="accent5">
                    <a:lumMod val="50000"/>
                  </a:schemeClr>
                </a:solidFill>
              </a:rPr>
              <a:t>CDC_BASE</a:t>
            </a:r>
          </a:p>
          <a:p>
            <a:r>
              <a:rPr lang="en-US" sz="1100" dirty="0">
                <a:solidFill>
                  <a:schemeClr val="accent5">
                    <a:lumMod val="50000"/>
                  </a:schemeClr>
                </a:solidFill>
              </a:rPr>
              <a:t>CDC_BASE_PLUS</a:t>
            </a:r>
          </a:p>
          <a:p>
            <a:r>
              <a:rPr lang="en-US" sz="1100" dirty="0">
                <a:solidFill>
                  <a:schemeClr val="accent5">
                    <a:lumMod val="50000"/>
                  </a:schemeClr>
                </a:solidFill>
              </a:rPr>
              <a:t>CDC_EXCLUDE_JOBNAME</a:t>
            </a:r>
          </a:p>
          <a:p>
            <a:r>
              <a:rPr lang="en-US" sz="1100" dirty="0">
                <a:solidFill>
                  <a:schemeClr val="accent5">
                    <a:lumMod val="50000"/>
                  </a:schemeClr>
                </a:solidFill>
              </a:rPr>
              <a:t>CDC_TABLE</a:t>
            </a:r>
          </a:p>
          <a:p>
            <a:r>
              <a:rPr lang="en-US" sz="1100" dirty="0">
                <a:solidFill>
                  <a:schemeClr val="accent5">
                    <a:lumMod val="50000"/>
                  </a:schemeClr>
                </a:solidFill>
              </a:rPr>
              <a:t>CDC_TABLE_PLUS</a:t>
            </a:r>
          </a:p>
          <a:p>
            <a:r>
              <a:rPr lang="en-US" sz="1100" dirty="0">
                <a:solidFill>
                  <a:schemeClr val="accent5">
                    <a:lumMod val="50000"/>
                  </a:schemeClr>
                </a:solidFill>
              </a:rPr>
              <a:t>CDCL</a:t>
            </a:r>
          </a:p>
          <a:p>
            <a:r>
              <a:rPr lang="en-US" sz="1100" dirty="0">
                <a:solidFill>
                  <a:schemeClr val="accent5">
                    <a:lumMod val="50000"/>
                  </a:schemeClr>
                </a:solidFill>
              </a:rPr>
              <a:t>CDCL_CLOSE</a:t>
            </a:r>
          </a:p>
          <a:p>
            <a:r>
              <a:rPr lang="en-US" sz="1100" dirty="0">
                <a:solidFill>
                  <a:schemeClr val="accent5">
                    <a:lumMod val="50000"/>
                  </a:schemeClr>
                </a:solidFill>
              </a:rPr>
              <a:t>CDCL_DBID</a:t>
            </a:r>
          </a:p>
          <a:p>
            <a:r>
              <a:rPr lang="en-US" sz="1100" dirty="0">
                <a:solidFill>
                  <a:schemeClr val="accent5">
                    <a:lumMod val="50000"/>
                  </a:schemeClr>
                </a:solidFill>
              </a:rPr>
              <a:t>CDCL_DBID_PLUS</a:t>
            </a:r>
          </a:p>
          <a:p>
            <a:r>
              <a:rPr lang="en-US" sz="1100" dirty="0">
                <a:solidFill>
                  <a:schemeClr val="accent5">
                    <a:lumMod val="50000"/>
                  </a:schemeClr>
                </a:solidFill>
              </a:rPr>
              <a:t>CDCL_DEBUG_WAITS</a:t>
            </a:r>
          </a:p>
          <a:p>
            <a:r>
              <a:rPr lang="en-US" sz="1100" dirty="0">
                <a:solidFill>
                  <a:schemeClr val="accent5">
                    <a:lumMod val="50000"/>
                  </a:schemeClr>
                </a:solidFill>
              </a:rPr>
              <a:t>CDCL_DEBUG_WAITS 15</a:t>
            </a:r>
          </a:p>
          <a:p>
            <a:r>
              <a:rPr lang="en-US" sz="1100" dirty="0">
                <a:solidFill>
                  <a:schemeClr val="accent5">
                    <a:lumMod val="50000"/>
                  </a:schemeClr>
                </a:solidFill>
              </a:rPr>
              <a:t>CDCL_DS</a:t>
            </a:r>
          </a:p>
          <a:p>
            <a:r>
              <a:rPr lang="en-US" sz="1100" dirty="0">
                <a:solidFill>
                  <a:schemeClr val="accent5">
                    <a:lumMod val="50000"/>
                  </a:schemeClr>
                </a:solidFill>
              </a:rPr>
              <a:t>CDCL_OPEN</a:t>
            </a:r>
          </a:p>
          <a:p>
            <a:r>
              <a:rPr lang="en-US" sz="1100" dirty="0">
                <a:solidFill>
                  <a:schemeClr val="accent5">
                    <a:lumMod val="50000"/>
                  </a:schemeClr>
                </a:solidFill>
              </a:rPr>
              <a:t>CDCL_POLL</a:t>
            </a:r>
          </a:p>
          <a:p>
            <a:r>
              <a:rPr lang="en-US" sz="1100" dirty="0">
                <a:solidFill>
                  <a:schemeClr val="accent5">
                    <a:lumMod val="50000"/>
                  </a:schemeClr>
                </a:solidFill>
              </a:rPr>
              <a:t>CDCL_RESET</a:t>
            </a:r>
          </a:p>
          <a:p>
            <a:r>
              <a:rPr lang="en-US" sz="1100" dirty="0">
                <a:solidFill>
                  <a:schemeClr val="accent5">
                    <a:lumMod val="50000"/>
                  </a:schemeClr>
                </a:solidFill>
              </a:rPr>
              <a:t>CDCM_CLOSE</a:t>
            </a:r>
          </a:p>
          <a:p>
            <a:r>
              <a:rPr lang="en-US" sz="1100" dirty="0">
                <a:solidFill>
                  <a:schemeClr val="accent5">
                    <a:lumMod val="50000"/>
                  </a:schemeClr>
                </a:solidFill>
              </a:rPr>
              <a:t>CDCM_CNTTB</a:t>
            </a:r>
          </a:p>
          <a:p>
            <a:r>
              <a:rPr lang="en-US" sz="1100" dirty="0">
                <a:solidFill>
                  <a:schemeClr val="accent5">
                    <a:lumMod val="50000"/>
                  </a:schemeClr>
                </a:solidFill>
              </a:rPr>
              <a:t>CDCM_DBID</a:t>
            </a:r>
          </a:p>
          <a:p>
            <a:r>
              <a:rPr lang="en-US" sz="1100" dirty="0">
                <a:solidFill>
                  <a:schemeClr val="accent5">
                    <a:lumMod val="50000"/>
                  </a:schemeClr>
                </a:solidFill>
              </a:rPr>
              <a:t>CDCM_DBID_PLUS</a:t>
            </a:r>
          </a:p>
          <a:p>
            <a:r>
              <a:rPr lang="en-US" sz="1100" dirty="0">
                <a:solidFill>
                  <a:schemeClr val="accent5">
                    <a:lumMod val="50000"/>
                  </a:schemeClr>
                </a:solidFill>
              </a:rPr>
              <a:t>CDCM_ID</a:t>
            </a:r>
          </a:p>
          <a:p>
            <a:r>
              <a:rPr lang="en-US" sz="1100" dirty="0">
                <a:solidFill>
                  <a:schemeClr val="accent5">
                    <a:lumMod val="50000"/>
                  </a:schemeClr>
                </a:solidFill>
              </a:rPr>
              <a:t>CDCM_OPEN</a:t>
            </a:r>
          </a:p>
          <a:p>
            <a:r>
              <a:rPr lang="en-US" sz="1100" dirty="0">
                <a:solidFill>
                  <a:schemeClr val="accent5">
                    <a:lumMod val="50000"/>
                  </a:schemeClr>
                </a:solidFill>
              </a:rPr>
              <a:t>CDCM_POLL</a:t>
            </a:r>
          </a:p>
          <a:p>
            <a:r>
              <a:rPr lang="en-US" sz="1100" dirty="0">
                <a:solidFill>
                  <a:schemeClr val="accent5">
                    <a:lumMod val="50000"/>
                  </a:schemeClr>
                </a:solidFill>
              </a:rPr>
              <a:t>CDCM_SIDNAME</a:t>
            </a:r>
          </a:p>
          <a:p>
            <a:r>
              <a:rPr lang="en-US" sz="1100" dirty="0" smtClean="0">
                <a:solidFill>
                  <a:schemeClr val="accent5">
                    <a:lumMod val="50000"/>
                  </a:schemeClr>
                </a:solidFill>
              </a:rPr>
              <a:t>CDCM_WARN</a:t>
            </a:r>
          </a:p>
          <a:p>
            <a:r>
              <a:rPr lang="en-US" sz="1100" dirty="0">
                <a:solidFill>
                  <a:schemeClr val="accent5">
                    <a:lumMod val="50000"/>
                  </a:schemeClr>
                </a:solidFill>
              </a:rPr>
              <a:t>CPU_TSN_READ_DELAY_SEC</a:t>
            </a: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01577" y="183294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21255697"/>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Optional </a:t>
            </a:r>
            <a:r>
              <a:rPr lang="en-US" dirty="0"/>
              <a:t>(not likely</a:t>
            </a:r>
            <a:r>
              <a:rPr lang="en-US" dirty="0" smtClean="0"/>
              <a:t>)</a:t>
            </a:r>
            <a:br>
              <a:rPr lang="en-US" dirty="0" smtClean="0"/>
            </a:br>
            <a:r>
              <a:rPr lang="en-US" sz="2400" dirty="0" smtClean="0"/>
              <a:t>- DAC (Data Access Capture) Facility</a:t>
            </a:r>
            <a:endParaRPr lang="en-US" sz="2400" dirty="0"/>
          </a:p>
        </p:txBody>
      </p:sp>
      <p:sp>
        <p:nvSpPr>
          <p:cNvPr id="7" name="Content Placeholder 6"/>
          <p:cNvSpPr>
            <a:spLocks noGrp="1"/>
          </p:cNvSpPr>
          <p:nvPr>
            <p:ph idx="1"/>
          </p:nvPr>
        </p:nvSpPr>
        <p:spPr>
          <a:xfrm>
            <a:off x="538162" y="1825625"/>
            <a:ext cx="6502289" cy="4351338"/>
          </a:xfrm>
        </p:spPr>
        <p:txBody>
          <a:bodyPr/>
          <a:lstStyle/>
          <a:p>
            <a:r>
              <a:rPr lang="en-US" dirty="0" smtClean="0"/>
              <a:t>Provides a facility for capturing data row access for auditing or downstream processing</a:t>
            </a:r>
          </a:p>
          <a:p>
            <a:pPr lvl="1"/>
            <a:r>
              <a:rPr lang="en-US" dirty="0"/>
              <a:t>All controls for CDC functionality in the options</a:t>
            </a:r>
          </a:p>
          <a:p>
            <a:pPr lvl="1"/>
            <a:r>
              <a:rPr lang="en-US" dirty="0" smtClean="0"/>
              <a:t>Very limited functionality and use </a:t>
            </a:r>
          </a:p>
          <a:p>
            <a:r>
              <a:rPr lang="en-US" dirty="0" smtClean="0"/>
              <a:t>When activated there will be overhead added to processing in MUF (and LXX)</a:t>
            </a:r>
          </a:p>
          <a:p>
            <a:pPr lvl="1"/>
            <a:r>
              <a:rPr lang="en-US" dirty="0" smtClean="0">
                <a:solidFill>
                  <a:srgbClr val="FF0000"/>
                </a:solidFill>
              </a:rPr>
              <a:t>Sites should regularly review what is being collected and if the information is being used</a:t>
            </a:r>
          </a:p>
          <a:p>
            <a:pPr lvl="1"/>
            <a:r>
              <a:rPr lang="en-US" dirty="0" smtClean="0">
                <a:solidFill>
                  <a:srgbClr val="FF0000"/>
                </a:solidFill>
              </a:rPr>
              <a:t>Only collect the data that is needed</a:t>
            </a:r>
          </a:p>
          <a:p>
            <a:pPr lvl="1"/>
            <a:r>
              <a:rPr lang="en-US" dirty="0" smtClean="0">
                <a:solidFill>
                  <a:srgbClr val="FF0000"/>
                </a:solidFill>
              </a:rPr>
              <a:t>DAC should be designed with a purpose in mind</a:t>
            </a:r>
          </a:p>
          <a:p>
            <a:r>
              <a:rPr lang="en-US" dirty="0" smtClean="0"/>
              <a:t>Other </a:t>
            </a:r>
            <a:r>
              <a:rPr lang="en-US" dirty="0"/>
              <a:t>facilities with less overhead available for </a:t>
            </a:r>
            <a:r>
              <a:rPr lang="en-US" dirty="0" smtClean="0"/>
              <a:t>after the fact data access reporting could be considered</a:t>
            </a:r>
          </a:p>
          <a:p>
            <a:pPr lvl="1"/>
            <a:r>
              <a:rPr lang="en-US" dirty="0" smtClean="0"/>
              <a:t>Accounting</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17</a:t>
            </a:fld>
            <a:endParaRPr lang="en-US" dirty="0">
              <a:solidFill>
                <a:srgbClr val="38364D"/>
              </a:solidFill>
            </a:endParaRPr>
          </a:p>
        </p:txBody>
      </p:sp>
      <p:sp>
        <p:nvSpPr>
          <p:cNvPr id="4" name="TextBox 3"/>
          <p:cNvSpPr txBox="1"/>
          <p:nvPr/>
        </p:nvSpPr>
        <p:spPr>
          <a:xfrm>
            <a:off x="9400548" y="1846858"/>
            <a:ext cx="2417964" cy="4985980"/>
          </a:xfrm>
          <a:prstGeom prst="rect">
            <a:avLst/>
          </a:prstGeom>
          <a:noFill/>
          <a:ln>
            <a:noFill/>
          </a:ln>
        </p:spPr>
        <p:txBody>
          <a:bodyPr wrap="square" rtlCol="0">
            <a:spAutoFit/>
          </a:bodyPr>
          <a:lstStyle/>
          <a:p>
            <a:r>
              <a:rPr lang="en-US" sz="1200" dirty="0">
                <a:solidFill>
                  <a:schemeClr val="accent5">
                    <a:lumMod val="50000"/>
                  </a:schemeClr>
                </a:solidFill>
              </a:rPr>
              <a:t>DATA_ACCESS_CAPTURE </a:t>
            </a:r>
            <a:r>
              <a:rPr lang="en-US" sz="1200" dirty="0" smtClean="0">
                <a:solidFill>
                  <a:schemeClr val="accent5">
                    <a:lumMod val="50000"/>
                  </a:schemeClr>
                </a:solidFill>
              </a:rPr>
              <a:t> </a:t>
            </a:r>
            <a:endParaRPr lang="en-US" sz="1200" dirty="0">
              <a:solidFill>
                <a:schemeClr val="accent5">
                  <a:lumMod val="50000"/>
                </a:schemeClr>
              </a:solidFill>
            </a:endParaRPr>
          </a:p>
          <a:p>
            <a:r>
              <a:rPr lang="en-US" sz="1200" dirty="0">
                <a:solidFill>
                  <a:schemeClr val="accent5">
                    <a:lumMod val="50000"/>
                  </a:schemeClr>
                </a:solidFill>
              </a:rPr>
              <a:t>DAC_KEEP</a:t>
            </a:r>
          </a:p>
          <a:p>
            <a:r>
              <a:rPr lang="en-US" sz="1200" dirty="0">
                <a:solidFill>
                  <a:schemeClr val="accent5">
                    <a:lumMod val="50000"/>
                  </a:schemeClr>
                </a:solidFill>
              </a:rPr>
              <a:t>DAC_PATH</a:t>
            </a:r>
          </a:p>
          <a:p>
            <a:r>
              <a:rPr lang="en-US" sz="1200" dirty="0" smtClean="0">
                <a:solidFill>
                  <a:schemeClr val="accent5">
                    <a:lumMod val="50000"/>
                  </a:schemeClr>
                </a:solidFill>
              </a:rPr>
              <a:t>DAC_TABLE </a:t>
            </a:r>
          </a:p>
          <a:p>
            <a:r>
              <a:rPr lang="en-US" sz="1200" dirty="0" smtClean="0">
                <a:solidFill>
                  <a:schemeClr val="accent5">
                    <a:lumMod val="50000"/>
                  </a:schemeClr>
                </a:solidFill>
              </a:rPr>
              <a:t>DAC_CONTENT_OR</a:t>
            </a:r>
          </a:p>
          <a:p>
            <a:r>
              <a:rPr lang="en-US" sz="1200" dirty="0" smtClean="0">
                <a:solidFill>
                  <a:schemeClr val="accent5">
                    <a:lumMod val="50000"/>
                  </a:schemeClr>
                </a:solidFill>
              </a:rPr>
              <a:t>DAC_CONTENT_AND</a:t>
            </a:r>
          </a:p>
          <a:p>
            <a:r>
              <a:rPr lang="en-US" sz="1200" dirty="0" smtClean="0"/>
              <a:t> </a:t>
            </a:r>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01577" y="183294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1139671"/>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SQL Component - Recommended</a:t>
            </a:r>
            <a:br>
              <a:rPr lang="en-US" dirty="0" smtClean="0"/>
            </a:b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Enabled SQL Processing for this MUF</a:t>
            </a:r>
          </a:p>
          <a:p>
            <a:pPr lvl="1"/>
            <a:r>
              <a:rPr lang="en-US" dirty="0" smtClean="0"/>
              <a:t>Selects SQL processing options</a:t>
            </a:r>
          </a:p>
          <a:p>
            <a:pPr lvl="1"/>
            <a:r>
              <a:rPr lang="en-US" dirty="0" smtClean="0"/>
              <a:t>Provides special handling instructions</a:t>
            </a:r>
          </a:p>
          <a:p>
            <a:r>
              <a:rPr lang="en-US" dirty="0" smtClean="0"/>
              <a:t>Recommended for all MUFs</a:t>
            </a:r>
          </a:p>
          <a:p>
            <a:r>
              <a:rPr lang="en-US" dirty="0" smtClean="0"/>
              <a:t>Requires CBS facility </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18</a:t>
            </a:fld>
            <a:endParaRPr lang="en-US" dirty="0">
              <a:solidFill>
                <a:srgbClr val="38364D"/>
              </a:solidFill>
            </a:endParaRPr>
          </a:p>
        </p:txBody>
      </p:sp>
      <p:sp>
        <p:nvSpPr>
          <p:cNvPr id="4" name="TextBox 3"/>
          <p:cNvSpPr txBox="1"/>
          <p:nvPr/>
        </p:nvSpPr>
        <p:spPr>
          <a:xfrm>
            <a:off x="9401577" y="1825625"/>
            <a:ext cx="2411963" cy="2954655"/>
          </a:xfrm>
          <a:prstGeom prst="rect">
            <a:avLst/>
          </a:prstGeom>
          <a:noFill/>
          <a:ln>
            <a:noFill/>
          </a:ln>
        </p:spPr>
        <p:txBody>
          <a:bodyPr wrap="square" rtlCol="0">
            <a:spAutoFit/>
          </a:bodyPr>
          <a:lstStyle/>
          <a:p>
            <a:r>
              <a:rPr lang="en-US" sz="1200" dirty="0" smtClean="0">
                <a:solidFill>
                  <a:schemeClr val="accent5">
                    <a:lumMod val="50000"/>
                  </a:schemeClr>
                </a:solidFill>
              </a:rPr>
              <a:t>PLANSEC</a:t>
            </a:r>
            <a:endParaRPr lang="en-US" sz="1200" dirty="0">
              <a:solidFill>
                <a:schemeClr val="accent5">
                  <a:lumMod val="50000"/>
                </a:schemeClr>
              </a:solidFill>
            </a:endParaRPr>
          </a:p>
          <a:p>
            <a:r>
              <a:rPr lang="en-US" sz="1200" dirty="0" smtClean="0">
                <a:solidFill>
                  <a:schemeClr val="accent5">
                    <a:lumMod val="50000"/>
                  </a:schemeClr>
                </a:solidFill>
              </a:rPr>
              <a:t>PROCEDURE</a:t>
            </a:r>
          </a:p>
          <a:p>
            <a:r>
              <a:rPr lang="en-US" sz="1200" dirty="0" smtClean="0">
                <a:solidFill>
                  <a:schemeClr val="accent5">
                    <a:lumMod val="50000"/>
                  </a:schemeClr>
                </a:solidFill>
              </a:rPr>
              <a:t>LUW_STATEMENT_LIMIT</a:t>
            </a:r>
          </a:p>
          <a:p>
            <a:r>
              <a:rPr lang="en-US" sz="1200" dirty="0" smtClean="0">
                <a:solidFill>
                  <a:schemeClr val="accent5">
                    <a:lumMod val="50000"/>
                  </a:schemeClr>
                </a:solidFill>
              </a:rPr>
              <a:t>SQLOPTION_TTMID</a:t>
            </a:r>
          </a:p>
          <a:p>
            <a:r>
              <a:rPr lang="en-US" sz="1200" dirty="0">
                <a:solidFill>
                  <a:schemeClr val="accent5">
                    <a:lumMod val="50000"/>
                  </a:schemeClr>
                </a:solidFill>
              </a:rPr>
              <a:t>SQL_ALLOW_TIME_240000</a:t>
            </a:r>
          </a:p>
          <a:p>
            <a:r>
              <a:rPr lang="en-US" sz="1200" dirty="0">
                <a:solidFill>
                  <a:schemeClr val="accent5">
                    <a:lumMod val="50000"/>
                  </a:schemeClr>
                </a:solidFill>
              </a:rPr>
              <a:t>SQL_CODE_ERROR</a:t>
            </a:r>
          </a:p>
          <a:p>
            <a:r>
              <a:rPr lang="en-US" sz="1200" dirty="0">
                <a:solidFill>
                  <a:schemeClr val="accent5">
                    <a:lumMod val="50000"/>
                  </a:schemeClr>
                </a:solidFill>
              </a:rPr>
              <a:t>SQL_COND_INFO_AREAS</a:t>
            </a:r>
          </a:p>
          <a:p>
            <a:r>
              <a:rPr lang="en-US" sz="1200" dirty="0">
                <a:solidFill>
                  <a:schemeClr val="accent5">
                    <a:lumMod val="50000"/>
                  </a:schemeClr>
                </a:solidFill>
              </a:rPr>
              <a:t>SQL_COUNT_OPT_OFF</a:t>
            </a:r>
          </a:p>
          <a:p>
            <a:r>
              <a:rPr lang="en-US" sz="1200" dirty="0">
                <a:solidFill>
                  <a:schemeClr val="accent5">
                    <a:lumMod val="50000"/>
                  </a:schemeClr>
                </a:solidFill>
              </a:rPr>
              <a:t>SQL_DATACOM_LOOPLIMIT</a:t>
            </a:r>
          </a:p>
          <a:p>
            <a:r>
              <a:rPr lang="en-US" sz="1200" dirty="0">
                <a:solidFill>
                  <a:schemeClr val="accent5">
                    <a:lumMod val="50000"/>
                  </a:schemeClr>
                </a:solidFill>
              </a:rPr>
              <a:t>SQL_KATAKANA_CODE_PAGE</a:t>
            </a:r>
          </a:p>
          <a:p>
            <a:r>
              <a:rPr lang="en-US" sz="1200" dirty="0" smtClean="0">
                <a:solidFill>
                  <a:schemeClr val="accent5">
                    <a:lumMod val="50000"/>
                  </a:schemeClr>
                </a:solidFill>
              </a:rPr>
              <a:t>SQL_SQUARE_BRACKETS</a:t>
            </a:r>
            <a:endParaRPr lang="en-US" sz="1200" dirty="0">
              <a:solidFill>
                <a:schemeClr val="accent5">
                  <a:lumMod val="50000"/>
                </a:schemeClr>
              </a:solidFill>
            </a:endParaRPr>
          </a:p>
          <a:p>
            <a:r>
              <a:rPr lang="en-US" sz="1200" dirty="0" smtClean="0">
                <a:solidFill>
                  <a:schemeClr val="accent5">
                    <a:lumMod val="50000"/>
                  </a:schemeClr>
                </a:solidFill>
              </a:rPr>
              <a:t>SQL_STATE_ERROR</a:t>
            </a:r>
          </a:p>
          <a:p>
            <a:r>
              <a:rPr lang="en-US" sz="1200" dirty="0">
                <a:solidFill>
                  <a:schemeClr val="accent5">
                    <a:lumMod val="50000"/>
                  </a:schemeClr>
                </a:solidFill>
              </a:rPr>
              <a:t>X_SQL_CLOSE_WITH_HOLD</a:t>
            </a:r>
          </a:p>
          <a:p>
            <a:endParaRPr lang="en-US" sz="1200" dirty="0"/>
          </a:p>
          <a:p>
            <a:endParaRPr lang="en-US"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a:t>
            </a:r>
            <a:r>
              <a:rPr lang="en-US" sz="1000" dirty="0" smtClean="0"/>
              <a:t>to be specified </a:t>
            </a:r>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01577" y="183294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61710" y="1812211"/>
            <a:ext cx="2521434" cy="2215991"/>
          </a:xfrm>
          <a:prstGeom prst="rect">
            <a:avLst/>
          </a:prstGeom>
          <a:noFill/>
          <a:ln>
            <a:noFill/>
          </a:ln>
        </p:spPr>
        <p:txBody>
          <a:bodyPr wrap="square" rtlCol="0">
            <a:spAutoFit/>
          </a:bodyPr>
          <a:lstStyle/>
          <a:p>
            <a:r>
              <a:rPr lang="en-US" sz="1200" dirty="0" smtClean="0">
                <a:solidFill>
                  <a:srgbClr val="00B050"/>
                </a:solidFill>
              </a:rPr>
              <a:t>SQLOPTION</a:t>
            </a:r>
          </a:p>
          <a:p>
            <a:r>
              <a:rPr lang="en-US" sz="1200" dirty="0" smtClean="0">
                <a:solidFill>
                  <a:srgbClr val="00B050"/>
                </a:solidFill>
              </a:rPr>
              <a:t>SQLDEFAULT</a:t>
            </a:r>
          </a:p>
          <a:p>
            <a:r>
              <a:rPr lang="en-US" sz="1200" dirty="0">
                <a:solidFill>
                  <a:srgbClr val="00B050"/>
                </a:solidFill>
              </a:rPr>
              <a:t>DATETIME</a:t>
            </a:r>
          </a:p>
          <a:p>
            <a:endParaRPr lang="en-US" sz="1200" dirty="0">
              <a:solidFill>
                <a:srgbClr val="00B050"/>
              </a:solidFill>
            </a:endParaRPr>
          </a:p>
          <a:p>
            <a:r>
              <a:rPr lang="en-US" sz="1200" dirty="0">
                <a:solidFill>
                  <a:srgbClr val="0070C0"/>
                </a:solidFill>
              </a:rPr>
              <a:t>HASH_MUF_MEMLIMIT</a:t>
            </a:r>
          </a:p>
          <a:p>
            <a:r>
              <a:rPr lang="en-US" sz="1200" dirty="0" smtClean="0">
                <a:solidFill>
                  <a:srgbClr val="0070C0"/>
                </a:solidFill>
              </a:rPr>
              <a:t>HASH_QUERY_MEMLIMIT</a:t>
            </a:r>
          </a:p>
          <a:p>
            <a:r>
              <a:rPr lang="en-US" sz="1200" dirty="0" smtClean="0">
                <a:solidFill>
                  <a:srgbClr val="0070C0"/>
                </a:solidFill>
              </a:rPr>
              <a:t>SQL_SOURCE_CACHE_SIZE</a:t>
            </a:r>
            <a:endParaRPr lang="en-US" sz="1200" dirty="0">
              <a:solidFill>
                <a:srgbClr val="0070C0"/>
              </a:solidFill>
            </a:endParaRPr>
          </a:p>
          <a:p>
            <a:r>
              <a:rPr lang="en-US" sz="1200" dirty="0" smtClean="0">
                <a:solidFill>
                  <a:srgbClr val="0070C0"/>
                </a:solidFill>
              </a:rPr>
              <a:t>SQL_SOURCE_CACHE_STMTS</a:t>
            </a:r>
          </a:p>
          <a:p>
            <a:r>
              <a:rPr lang="en-US" sz="1200" dirty="0" smtClean="0">
                <a:solidFill>
                  <a:srgbClr val="0070C0"/>
                </a:solidFill>
              </a:rPr>
              <a:t>SQL_OPTIMIZATION_LEVEL</a:t>
            </a:r>
          </a:p>
          <a:p>
            <a:endParaRPr lang="en-US" sz="1200" dirty="0">
              <a:solidFill>
                <a:srgbClr val="0070C0"/>
              </a:solidFill>
            </a:endParaRPr>
          </a:p>
          <a:p>
            <a:endParaRPr lang="en-US" dirty="0"/>
          </a:p>
        </p:txBody>
      </p:sp>
    </p:spTree>
    <p:custDataLst>
      <p:tags r:id="rId1"/>
    </p:custDataLst>
    <p:extLst>
      <p:ext uri="{BB962C8B-B14F-4D97-AF65-F5344CB8AC3E}">
        <p14:creationId xmlns:p14="http://schemas.microsoft.com/office/powerpoint/2010/main" val="249623081"/>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STAR Component – Not Recommended </a:t>
            </a:r>
            <a:endParaRPr lang="en-US" sz="2400" dirty="0"/>
          </a:p>
        </p:txBody>
      </p:sp>
      <p:sp>
        <p:nvSpPr>
          <p:cNvPr id="7" name="Content Placeholder 6"/>
          <p:cNvSpPr>
            <a:spLocks noGrp="1"/>
          </p:cNvSpPr>
          <p:nvPr>
            <p:ph idx="1"/>
          </p:nvPr>
        </p:nvSpPr>
        <p:spPr>
          <a:xfrm>
            <a:off x="538162" y="1825625"/>
            <a:ext cx="6427960" cy="4351338"/>
          </a:xfrm>
        </p:spPr>
        <p:txBody>
          <a:bodyPr/>
          <a:lstStyle/>
          <a:p>
            <a:r>
              <a:rPr lang="en-US" dirty="0" smtClean="0"/>
              <a:t>Provides a facility for distributing processing across multiple databases or multiple MUFs</a:t>
            </a:r>
          </a:p>
          <a:p>
            <a:pPr lvl="1"/>
            <a:r>
              <a:rPr lang="en-US" dirty="0" smtClean="0"/>
              <a:t>Facility is stabilized</a:t>
            </a:r>
          </a:p>
          <a:p>
            <a:pPr lvl="1"/>
            <a:r>
              <a:rPr lang="en-US" dirty="0" smtClean="0"/>
              <a:t>Should not be used if at all possible</a:t>
            </a:r>
          </a:p>
          <a:p>
            <a:pPr lvl="1"/>
            <a:r>
              <a:rPr lang="en-US" dirty="0" smtClean="0"/>
              <a:t>Includes a replication capability (requires synchronous 2PC)</a:t>
            </a:r>
          </a:p>
          <a:p>
            <a:r>
              <a:rPr lang="en-US" dirty="0" smtClean="0"/>
              <a:t>When activated there will be overhead added to processing in MUF  </a:t>
            </a:r>
          </a:p>
          <a:p>
            <a:pPr lvl="1"/>
            <a:r>
              <a:rPr lang="en-US" dirty="0" smtClean="0">
                <a:solidFill>
                  <a:srgbClr val="FF0000"/>
                </a:solidFill>
              </a:rPr>
              <a:t>Should not be used</a:t>
            </a:r>
          </a:p>
          <a:p>
            <a:r>
              <a:rPr lang="en-US" dirty="0" smtClean="0"/>
              <a:t>Other </a:t>
            </a:r>
            <a:r>
              <a:rPr lang="en-US" dirty="0"/>
              <a:t>facilities with less overhead </a:t>
            </a:r>
            <a:r>
              <a:rPr lang="en-US" dirty="0" smtClean="0"/>
              <a:t>available</a:t>
            </a:r>
          </a:p>
          <a:p>
            <a:pPr lvl="1"/>
            <a:r>
              <a:rPr lang="en-US" dirty="0" smtClean="0"/>
              <a:t>Multi-MUF for distributing requests</a:t>
            </a:r>
          </a:p>
          <a:p>
            <a:pPr lvl="1"/>
            <a:r>
              <a:rPr lang="en-US" dirty="0" smtClean="0"/>
              <a:t>Table partitioning</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19</a:t>
            </a:fld>
            <a:endParaRPr lang="en-US" dirty="0">
              <a:solidFill>
                <a:srgbClr val="38364D"/>
              </a:solidFill>
            </a:endParaRPr>
          </a:p>
        </p:txBody>
      </p:sp>
      <p:sp>
        <p:nvSpPr>
          <p:cNvPr id="4" name="TextBox 3"/>
          <p:cNvSpPr txBox="1"/>
          <p:nvPr/>
        </p:nvSpPr>
        <p:spPr>
          <a:xfrm>
            <a:off x="9368619" y="1816888"/>
            <a:ext cx="2422787" cy="4062651"/>
          </a:xfrm>
          <a:prstGeom prst="rect">
            <a:avLst/>
          </a:prstGeom>
          <a:noFill/>
          <a:ln>
            <a:noFill/>
          </a:ln>
        </p:spPr>
        <p:txBody>
          <a:bodyPr wrap="square" rtlCol="0">
            <a:spAutoFit/>
          </a:bodyPr>
          <a:lstStyle/>
          <a:p>
            <a:r>
              <a:rPr lang="en-US" sz="1200" dirty="0">
                <a:solidFill>
                  <a:schemeClr val="accent5">
                    <a:lumMod val="50000"/>
                  </a:schemeClr>
                </a:solidFill>
              </a:rPr>
              <a:t>STAR</a:t>
            </a:r>
          </a:p>
          <a:p>
            <a:r>
              <a:rPr lang="en-US" sz="1200" dirty="0">
                <a:solidFill>
                  <a:schemeClr val="accent5">
                    <a:lumMod val="50000"/>
                  </a:schemeClr>
                </a:solidFill>
              </a:rPr>
              <a:t>STARSYN</a:t>
            </a:r>
            <a:r>
              <a:rPr lang="en-US" sz="1200" dirty="0" smtClean="0"/>
              <a:t> </a:t>
            </a:r>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0"/>
          </p:cNvCxnSpPr>
          <p:nvPr/>
        </p:nvCxnSpPr>
        <p:spPr>
          <a:xfrm flipH="1">
            <a:off x="9401577" y="183294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8051878"/>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068061-E4AD-BF44-ABFE-1AF11295B3A2}"/>
              </a:ext>
            </a:extLst>
          </p:cNvPr>
          <p:cNvSpPr>
            <a:spLocks noGrp="1"/>
          </p:cNvSpPr>
          <p:nvPr>
            <p:ph type="body" sz="quarter" idx="10"/>
          </p:nvPr>
        </p:nvSpPr>
        <p:spPr/>
        <p:txBody>
          <a:bodyPr/>
          <a:lstStyle/>
          <a:p>
            <a:pPr marL="0" lvl="0" indent="0">
              <a:lnSpc>
                <a:spcPct val="110000"/>
              </a:lnSpc>
              <a:spcBef>
                <a:spcPts val="0"/>
              </a:spcBef>
              <a:buSzPct val="100000"/>
              <a:buNone/>
            </a:pPr>
            <a:r>
              <a:rPr lang="en-US" sz="1400" dirty="0">
                <a:solidFill>
                  <a:schemeClr val="tx1"/>
                </a:solidFill>
              </a:rPr>
              <a:t>Certain information in this presentation may outline Broadcom’s general product direction.  This presentation shall not serve to (i) affect the rights and/or obligations of Broadcom or its licensees under any existing or future license agreement or services agreement relating to any Broadcom software product; or (ii) amend any product documentation or specifications for any Broadcom software product. This presentation is based on current information and resource allocations as of </a:t>
            </a:r>
            <a:r>
              <a:rPr lang="en-US" sz="1400" dirty="0" smtClean="0">
                <a:solidFill>
                  <a:schemeClr val="tx1"/>
                </a:solidFill>
              </a:rPr>
              <a:t>December 8, </a:t>
            </a:r>
            <a:r>
              <a:rPr lang="en-US" sz="1400" dirty="0">
                <a:solidFill>
                  <a:schemeClr val="tx1"/>
                </a:solidFill>
              </a:rPr>
              <a:t>2022, and is </a:t>
            </a:r>
            <a:r>
              <a:rPr lang="en-US" sz="1400" b="1" dirty="0">
                <a:solidFill>
                  <a:schemeClr val="tx1"/>
                </a:solidFill>
              </a:rPr>
              <a:t>subject to change or withdrawal by Broadcom at any time without notice</a:t>
            </a:r>
            <a:r>
              <a:rPr lang="en-US" sz="1400" dirty="0">
                <a:solidFill>
                  <a:schemeClr val="tx1"/>
                </a:solidFill>
              </a:rPr>
              <a:t>.  </a:t>
            </a:r>
            <a:r>
              <a:rPr lang="en-US" sz="1400" b="1" dirty="0">
                <a:solidFill>
                  <a:schemeClr val="tx1"/>
                </a:solidFill>
              </a:rPr>
              <a:t>The development, release and timing of any features or functionality described in this presentation remain at Broadcom’s sole discretion</a:t>
            </a:r>
            <a:r>
              <a:rPr lang="en-US" sz="1400" dirty="0">
                <a:solidFill>
                  <a:schemeClr val="tx1"/>
                </a:solidFill>
              </a:rPr>
              <a:t>. </a:t>
            </a:r>
          </a:p>
          <a:p>
            <a:pPr marL="0" lvl="0" indent="0">
              <a:lnSpc>
                <a:spcPct val="110000"/>
              </a:lnSpc>
              <a:spcBef>
                <a:spcPts val="0"/>
              </a:spcBef>
              <a:buClr>
                <a:schemeClr val="accent1"/>
              </a:buClr>
              <a:buSzPct val="100000"/>
              <a:buNone/>
            </a:pPr>
            <a:endParaRPr lang="en-US" sz="1400" dirty="0">
              <a:solidFill>
                <a:schemeClr val="tx1"/>
              </a:solidFill>
            </a:endParaRPr>
          </a:p>
          <a:p>
            <a:pPr marL="0" lvl="0" indent="0">
              <a:lnSpc>
                <a:spcPct val="110000"/>
              </a:lnSpc>
              <a:spcBef>
                <a:spcPts val="0"/>
              </a:spcBef>
              <a:buSzPct val="100000"/>
              <a:buNone/>
            </a:pPr>
            <a:r>
              <a:rPr lang="en-US" sz="1400" dirty="0">
                <a:solidFill>
                  <a:schemeClr val="tx1"/>
                </a:solidFill>
              </a:rPr>
              <a:t>Notwithstanding anything in this presentation to the contrary, upon the general availability of any future Broadcom product</a:t>
            </a:r>
            <a:r>
              <a:rPr lang="en-US" sz="1400" b="1" dirty="0">
                <a:solidFill>
                  <a:schemeClr val="tx1"/>
                </a:solidFill>
              </a:rPr>
              <a:t> </a:t>
            </a:r>
            <a:r>
              <a:rPr lang="en-US" sz="1400" dirty="0">
                <a:solidFill>
                  <a:schemeClr val="tx1"/>
                </a:solidFill>
              </a:rPr>
              <a:t>release referenced in this presentation, Broadcom may make such release available to new licensees in the form of a regularly scheduled major product release. Such release may be made available to licensees of the product who are active subscribers to Broadcom maintenance and support, on a when and if-available basis. The information in this presentation is not deemed to be incorporated into any contract.</a:t>
            </a:r>
          </a:p>
          <a:p>
            <a:pPr marL="0" lvl="0" indent="0">
              <a:lnSpc>
                <a:spcPct val="110000"/>
              </a:lnSpc>
              <a:spcBef>
                <a:spcPts val="0"/>
              </a:spcBef>
              <a:buClr>
                <a:schemeClr val="accent1"/>
              </a:buClr>
              <a:buSzPct val="100000"/>
              <a:buNone/>
            </a:pPr>
            <a:endParaRPr lang="en-US" sz="1400" dirty="0">
              <a:solidFill>
                <a:schemeClr val="tx1"/>
              </a:solidFill>
            </a:endParaRPr>
          </a:p>
          <a:p>
            <a:pPr marL="0" lvl="0" indent="0">
              <a:lnSpc>
                <a:spcPct val="110000"/>
              </a:lnSpc>
              <a:spcBef>
                <a:spcPts val="0"/>
              </a:spcBef>
              <a:buClr>
                <a:schemeClr val="accent1"/>
              </a:buClr>
              <a:buSzPct val="100000"/>
              <a:buNone/>
            </a:pPr>
            <a:r>
              <a:rPr lang="en-US" sz="1400" dirty="0"/>
              <a:t>Copyright © 2022 Broadcom. All rights reserved. The term “Broadcom” refers to Broadcom Inc. and/or it’s subsidiaries. Broadcom, the pulse logo, Connecting everything, CA Technologies and the CA Technologies logo are among the trademarks of Broadcom.</a:t>
            </a:r>
            <a:r>
              <a:rPr lang="en-US" sz="1400" dirty="0">
                <a:solidFill>
                  <a:srgbClr val="BD66A9"/>
                </a:solidFill>
              </a:rPr>
              <a:t> </a:t>
            </a:r>
          </a:p>
          <a:p>
            <a:pPr marL="0" lvl="0" indent="0">
              <a:lnSpc>
                <a:spcPct val="110000"/>
              </a:lnSpc>
              <a:spcBef>
                <a:spcPts val="0"/>
              </a:spcBef>
              <a:buClr>
                <a:schemeClr val="accent1"/>
              </a:buClr>
              <a:buSzPct val="100000"/>
              <a:buNone/>
            </a:pPr>
            <a:endParaRPr lang="en-US" sz="1400" dirty="0">
              <a:solidFill>
                <a:schemeClr val="accent2"/>
              </a:solidFill>
            </a:endParaRPr>
          </a:p>
          <a:p>
            <a:pPr marL="0" lvl="0" indent="0">
              <a:lnSpc>
                <a:spcPct val="110000"/>
              </a:lnSpc>
              <a:spcBef>
                <a:spcPts val="0"/>
              </a:spcBef>
              <a:buClr>
                <a:schemeClr val="accent1"/>
              </a:buClr>
              <a:buSzPct val="100000"/>
              <a:buNone/>
            </a:pPr>
            <a:r>
              <a:rPr lang="en-US" sz="1400" b="1" dirty="0"/>
              <a:t>THIS PRESENTATION IS FOR YOUR INFORMATIONAL PURPOSES ONLY</a:t>
            </a:r>
            <a:r>
              <a:rPr lang="en-US" sz="1400" dirty="0"/>
              <a:t>. Broadcom assumes no responsibility for the accuracy or completeness of the information. TO THE EXTENT PERMITTED BY APPLICABLE LAW, BROADCOM PROVIDES THIS DOCUMENT “AS IS” WITHOUT WARRANTY OF ANY KIND, INCLUDING, WITHOUT LIMITATION, ANY IMPLIED WARRANTIES OF MERCHANTABILITY, FITNESS FOR A PARTICULAR PURPOSE, OR NONINFRINGEMENT.  In no event will Broadcom be liable for any loss or damage, direct or indirect, in connection with this presentation, including, without limitation, lost profits, lost investment, business interruption, goodwill, or lost data, even if Broadcom is expressly advised in advance of the possibility of such damages.</a:t>
            </a:r>
          </a:p>
          <a:p>
            <a:pPr marL="0" indent="0">
              <a:buNone/>
            </a:pPr>
            <a:endParaRPr lang="en-US" sz="1400" dirty="0"/>
          </a:p>
        </p:txBody>
      </p:sp>
      <p:sp>
        <p:nvSpPr>
          <p:cNvPr id="2" name="Title 1">
            <a:extLst>
              <a:ext uri="{FF2B5EF4-FFF2-40B4-BE49-F238E27FC236}">
                <a16:creationId xmlns:a16="http://schemas.microsoft.com/office/drawing/2014/main" id="{28D9DDD4-3D7B-6046-9557-3F735D4ED32F}"/>
              </a:ext>
            </a:extLst>
          </p:cNvPr>
          <p:cNvSpPr>
            <a:spLocks noGrp="1"/>
          </p:cNvSpPr>
          <p:nvPr>
            <p:ph type="title"/>
          </p:nvPr>
        </p:nvSpPr>
        <p:spPr/>
        <p:txBody>
          <a:bodyPr/>
          <a:lstStyle/>
          <a:p>
            <a:r>
              <a:rPr lang="en-US" dirty="0">
                <a:solidFill>
                  <a:schemeClr val="tx1"/>
                </a:solidFill>
              </a:rPr>
              <a:t>Disclaimer</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49959789"/>
      </p:ext>
    </p:extLst>
  </p:cSld>
  <p:clrMapOvr>
    <a:masterClrMapping/>
  </p:clrMapOvr>
  <mc:AlternateContent xmlns:mc="http://schemas.openxmlformats.org/markup-compatibility/2006" xmlns:p14="http://schemas.microsoft.com/office/powerpoint/2010/main">
    <mc:Choice Requires="p14">
      <p:transition spd="med" p14:dur="700" advTm="10375">
        <p:fade/>
      </p:transition>
    </mc:Choice>
    <mc:Fallback xmlns="">
      <p:transition spd="med" advTm="103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dirty="0" smtClean="0"/>
              <a:t>Option Grouping – Buffer Pools (Performance)</a:t>
            </a:r>
            <a:endParaRPr lang="en-GB" dirty="0"/>
          </a:p>
        </p:txBody>
      </p:sp>
    </p:spTree>
    <p:custDataLst>
      <p:tags r:id="rId1"/>
    </p:custDataLst>
    <p:extLst>
      <p:ext uri="{BB962C8B-B14F-4D97-AF65-F5344CB8AC3E}">
        <p14:creationId xmlns:p14="http://schemas.microsoft.com/office/powerpoint/2010/main" val="1337058335"/>
      </p:ext>
    </p:extLst>
  </p:cSld>
  <p:clrMapOvr>
    <a:masterClrMapping/>
  </p:clrMapOvr>
  <mc:AlternateContent xmlns:mc="http://schemas.openxmlformats.org/markup-compatibility/2006" xmlns:p14="http://schemas.microsoft.com/office/powerpoint/2010/main">
    <mc:Choice Requires="p14">
      <p:transition spd="med" p14:dur="700" advTm="8715">
        <p:fade/>
      </p:transition>
    </mc:Choice>
    <mc:Fallback xmlns="">
      <p:transition spd="med" advTm="8715">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138" objId="2"/>
        <p14:stopEvt time="8715"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GB" dirty="0"/>
              <a:t>Standard </a:t>
            </a:r>
            <a:r>
              <a:rPr lang="en-GB" dirty="0" smtClean="0"/>
              <a:t>Buffer Pools - SYSPOOL</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a:t>Provides a </a:t>
            </a:r>
            <a:r>
              <a:rPr lang="en-US" b="1" dirty="0">
                <a:solidFill>
                  <a:srgbClr val="0070C0"/>
                </a:solidFill>
              </a:rPr>
              <a:t>fixed </a:t>
            </a:r>
            <a:r>
              <a:rPr lang="en-US" dirty="0"/>
              <a:t>set of default buffer pools used to process </a:t>
            </a:r>
            <a:r>
              <a:rPr lang="en-US" dirty="0" smtClean="0"/>
              <a:t>system portions of requests </a:t>
            </a:r>
            <a:r>
              <a:rPr lang="en-US" dirty="0"/>
              <a:t>within the MUF</a:t>
            </a:r>
          </a:p>
          <a:p>
            <a:pPr marL="457200" lvl="1" indent="0">
              <a:buNone/>
            </a:pPr>
            <a:r>
              <a:rPr lang="en-US" dirty="0" smtClean="0"/>
              <a:t>SYSPOOL cxxno,ixxno,dxxno,ixxbfrsize,memtype,LFAREAsize</a:t>
            </a:r>
          </a:p>
          <a:p>
            <a:pPr lvl="1"/>
            <a:r>
              <a:rPr lang="en-US" dirty="0" smtClean="0"/>
              <a:t>ixxbfrsize – specifies size of buffers for ixx and dxx (default is 4K)</a:t>
            </a:r>
          </a:p>
          <a:p>
            <a:pPr lvl="1"/>
            <a:r>
              <a:rPr lang="en-US" dirty="0" smtClean="0"/>
              <a:t>memtype – specifies memory type used for buffers (default is 64-bit)</a:t>
            </a:r>
          </a:p>
          <a:p>
            <a:pPr lvl="1"/>
            <a:r>
              <a:rPr lang="en-US" dirty="0" smtClean="0"/>
              <a:t>LFAREAsize  – specifies Large Frame Area size used for index buffers</a:t>
            </a:r>
          </a:p>
          <a:p>
            <a:pPr lvl="1"/>
            <a:r>
              <a:rPr lang="en-US" dirty="0" smtClean="0"/>
              <a:t>cxxno – number of buffers used for CXX processing (open, close)  </a:t>
            </a:r>
          </a:p>
          <a:p>
            <a:pPr lvl="1"/>
            <a:r>
              <a:rPr lang="en-US" dirty="0" smtClean="0"/>
              <a:t>ixxno – number of buffers used to process the high-levels of the index </a:t>
            </a:r>
          </a:p>
          <a:p>
            <a:pPr lvl="1"/>
            <a:r>
              <a:rPr lang="en-US" dirty="0" smtClean="0"/>
              <a:t>dxxno – </a:t>
            </a:r>
            <a:r>
              <a:rPr lang="en-US" dirty="0"/>
              <a:t>number of buffers used to process the </a:t>
            </a:r>
            <a:r>
              <a:rPr lang="en-US" dirty="0" smtClean="0"/>
              <a:t>low-level of </a:t>
            </a:r>
            <a:r>
              <a:rPr lang="en-US" dirty="0"/>
              <a:t>the index </a:t>
            </a:r>
            <a:r>
              <a:rPr lang="en-US" dirty="0" smtClean="0"/>
              <a:t>     </a:t>
            </a:r>
          </a:p>
          <a:p>
            <a:r>
              <a:rPr lang="en-US" dirty="0" smtClean="0"/>
              <a:t>Don’t be too restrictive in sizing for </a:t>
            </a:r>
            <a:r>
              <a:rPr lang="en-US" dirty="0" smtClean="0"/>
              <a:t>z/OS </a:t>
            </a:r>
            <a:r>
              <a:rPr lang="en-US" dirty="0" smtClean="0"/>
              <a:t>systems</a:t>
            </a:r>
          </a:p>
          <a:p>
            <a:pPr lvl="1"/>
            <a:r>
              <a:rPr lang="en-US" dirty="0" smtClean="0"/>
              <a:t>Memory defaults to 64-bit</a:t>
            </a:r>
          </a:p>
          <a:p>
            <a:pPr lvl="1"/>
            <a:r>
              <a:rPr lang="en-US" dirty="0" smtClean="0"/>
              <a:t>Maxed out – still less than 1 GB of 64-bit memory</a:t>
            </a:r>
          </a:p>
          <a:p>
            <a:r>
              <a:rPr lang="en-US" dirty="0" smtClean="0"/>
              <a:t>Standard 5+ usage ratio for tuning </a:t>
            </a:r>
          </a:p>
          <a:p>
            <a:pPr lvl="1"/>
            <a:r>
              <a:rPr lang="en-US" dirty="0" smtClean="0"/>
              <a:t>PXX Report,  EOJ Report, ALL_INFO, DSTs, AUTOINFO,  AUOCOLLECT</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21</a:t>
            </a:fld>
            <a:endParaRPr lang="en-US" dirty="0">
              <a:solidFill>
                <a:srgbClr val="38364D"/>
              </a:solidFill>
            </a:endParaRPr>
          </a:p>
        </p:txBody>
      </p:sp>
      <p:sp>
        <p:nvSpPr>
          <p:cNvPr id="4" name="TextBox 3"/>
          <p:cNvSpPr txBox="1"/>
          <p:nvPr/>
        </p:nvSpPr>
        <p:spPr>
          <a:xfrm>
            <a:off x="6993227" y="1825625"/>
            <a:ext cx="4752511" cy="4616648"/>
          </a:xfrm>
          <a:prstGeom prst="rect">
            <a:avLst/>
          </a:prstGeom>
          <a:noFill/>
          <a:ln>
            <a:noFill/>
          </a:ln>
        </p:spPr>
        <p:txBody>
          <a:bodyPr wrap="square" rtlCol="0">
            <a:spAutoFit/>
          </a:bodyPr>
          <a:lstStyle/>
          <a:p>
            <a:r>
              <a:rPr lang="en-US" sz="1200" dirty="0" smtClean="0">
                <a:solidFill>
                  <a:srgbClr val="00B050"/>
                </a:solidFill>
              </a:rPr>
              <a:t>SYSPOOL 20,20000,50000,</a:t>
            </a:r>
            <a:r>
              <a:rPr lang="en-US" sz="1200" dirty="0" smtClean="0">
                <a:solidFill>
                  <a:schemeClr val="bg2"/>
                </a:solidFill>
              </a:rPr>
              <a:t>4K,64</a:t>
            </a:r>
            <a:r>
              <a:rPr lang="en-US" sz="1200" dirty="0" smtClean="0">
                <a:solidFill>
                  <a:srgbClr val="00B050"/>
                </a:solidFill>
              </a:rPr>
              <a:t>,</a:t>
            </a:r>
            <a:r>
              <a:rPr lang="en-US" sz="1200" dirty="0" smtClean="0">
                <a:solidFill>
                  <a:schemeClr val="accent1"/>
                </a:solidFill>
              </a:rPr>
              <a:t>274M</a:t>
            </a:r>
          </a:p>
          <a:p>
            <a:endParaRPr lang="en-US" sz="1200" dirty="0">
              <a:solidFill>
                <a:srgbClr val="00B050"/>
              </a:solidFill>
            </a:endParaRPr>
          </a:p>
          <a:p>
            <a:r>
              <a:rPr lang="en-US" sz="1200" dirty="0" smtClean="0">
                <a:solidFill>
                  <a:schemeClr val="tx2">
                    <a:lumMod val="75000"/>
                  </a:schemeClr>
                </a:solidFill>
              </a:rPr>
              <a:t>                       70000 * 4k buffer = 274M of 64-bit memory</a:t>
            </a:r>
            <a:endParaRPr lang="en-US" sz="1200" dirty="0">
              <a:solidFill>
                <a:schemeClr val="tx2">
                  <a:lumMod val="75000"/>
                </a:schemeClr>
              </a:solidFill>
            </a:endParaRPr>
          </a:p>
          <a:p>
            <a:endParaRPr lang="en-US" sz="1200" dirty="0"/>
          </a:p>
          <a:p>
            <a:endParaRPr lang="en-US" sz="1200" dirty="0" smtClean="0"/>
          </a:p>
          <a:p>
            <a:r>
              <a:rPr lang="en-US" sz="1200" dirty="0">
                <a:solidFill>
                  <a:srgbClr val="00B050"/>
                </a:solidFill>
              </a:rPr>
              <a:t>SYSPOOL </a:t>
            </a:r>
            <a:r>
              <a:rPr lang="en-US" sz="1200" dirty="0" smtClean="0">
                <a:solidFill>
                  <a:srgbClr val="00B050"/>
                </a:solidFill>
              </a:rPr>
              <a:t>20,40000,90000,</a:t>
            </a:r>
            <a:r>
              <a:rPr lang="en-US" sz="1200" dirty="0" smtClean="0">
                <a:solidFill>
                  <a:schemeClr val="bg2"/>
                </a:solidFill>
              </a:rPr>
              <a:t>4K,64</a:t>
            </a:r>
            <a:r>
              <a:rPr lang="en-US" sz="1200" dirty="0" smtClean="0">
                <a:solidFill>
                  <a:srgbClr val="00B050"/>
                </a:solidFill>
              </a:rPr>
              <a:t>,</a:t>
            </a:r>
            <a:r>
              <a:rPr lang="en-US" sz="1200" dirty="0" smtClean="0">
                <a:solidFill>
                  <a:schemeClr val="accent1"/>
                </a:solidFill>
              </a:rPr>
              <a:t>508M</a:t>
            </a:r>
            <a:endParaRPr lang="en-US" sz="1200" dirty="0">
              <a:solidFill>
                <a:schemeClr val="accent1"/>
              </a:solidFill>
            </a:endParaRPr>
          </a:p>
          <a:p>
            <a:endParaRPr lang="en-US" sz="1200" dirty="0">
              <a:solidFill>
                <a:srgbClr val="00B050"/>
              </a:solidFill>
            </a:endParaRPr>
          </a:p>
          <a:p>
            <a:r>
              <a:rPr lang="en-US" sz="1200" dirty="0" smtClean="0">
                <a:solidFill>
                  <a:schemeClr val="tx2">
                    <a:lumMod val="75000"/>
                  </a:schemeClr>
                </a:solidFill>
              </a:rPr>
              <a:t>                       130000 </a:t>
            </a:r>
            <a:r>
              <a:rPr lang="en-US" sz="1200" dirty="0">
                <a:solidFill>
                  <a:schemeClr val="tx2">
                    <a:lumMod val="75000"/>
                  </a:schemeClr>
                </a:solidFill>
              </a:rPr>
              <a:t>* 4k buffer = </a:t>
            </a:r>
            <a:r>
              <a:rPr lang="en-US" sz="1200" dirty="0" smtClean="0">
                <a:solidFill>
                  <a:schemeClr val="tx2">
                    <a:lumMod val="75000"/>
                  </a:schemeClr>
                </a:solidFill>
              </a:rPr>
              <a:t>508M </a:t>
            </a:r>
            <a:r>
              <a:rPr lang="en-US" sz="1200" dirty="0">
                <a:solidFill>
                  <a:schemeClr val="tx2">
                    <a:lumMod val="75000"/>
                  </a:schemeClr>
                </a:solidFill>
              </a:rPr>
              <a:t>of 64-bit memory</a:t>
            </a:r>
          </a:p>
          <a:p>
            <a:endParaRPr lang="en-US" sz="1200" dirty="0"/>
          </a:p>
          <a:p>
            <a:endParaRPr lang="en-US" sz="1200" dirty="0" smtClean="0">
              <a:solidFill>
                <a:srgbClr val="00B050"/>
              </a:solidFill>
            </a:endParaRPr>
          </a:p>
          <a:p>
            <a:r>
              <a:rPr lang="en-US" sz="1200" dirty="0" smtClean="0">
                <a:solidFill>
                  <a:srgbClr val="00B050"/>
                </a:solidFill>
              </a:rPr>
              <a:t>SYSPOOL 20,99999,99999,</a:t>
            </a:r>
            <a:r>
              <a:rPr lang="en-US" sz="1200" dirty="0" smtClean="0">
                <a:solidFill>
                  <a:schemeClr val="bg2"/>
                </a:solidFill>
              </a:rPr>
              <a:t>4K,64</a:t>
            </a:r>
            <a:r>
              <a:rPr lang="en-US" sz="1200" dirty="0" smtClean="0">
                <a:solidFill>
                  <a:srgbClr val="00B050"/>
                </a:solidFill>
              </a:rPr>
              <a:t>,</a:t>
            </a:r>
            <a:r>
              <a:rPr lang="en-US" sz="1200" dirty="0" smtClean="0">
                <a:solidFill>
                  <a:schemeClr val="accent1"/>
                </a:solidFill>
              </a:rPr>
              <a:t>782M</a:t>
            </a:r>
            <a:endParaRPr lang="en-US" sz="1200" dirty="0">
              <a:solidFill>
                <a:schemeClr val="accent1"/>
              </a:solidFill>
            </a:endParaRPr>
          </a:p>
          <a:p>
            <a:endParaRPr lang="en-US" sz="1200" dirty="0">
              <a:solidFill>
                <a:srgbClr val="00B050"/>
              </a:solidFill>
            </a:endParaRPr>
          </a:p>
          <a:p>
            <a:r>
              <a:rPr lang="en-US" sz="1200" dirty="0">
                <a:solidFill>
                  <a:schemeClr val="tx2">
                    <a:lumMod val="75000"/>
                  </a:schemeClr>
                </a:solidFill>
              </a:rPr>
              <a:t>                       </a:t>
            </a:r>
            <a:r>
              <a:rPr lang="en-US" sz="1200" dirty="0" smtClean="0">
                <a:solidFill>
                  <a:schemeClr val="tx2">
                    <a:lumMod val="75000"/>
                  </a:schemeClr>
                </a:solidFill>
              </a:rPr>
              <a:t>199998 </a:t>
            </a:r>
            <a:r>
              <a:rPr lang="en-US" sz="1200" dirty="0">
                <a:solidFill>
                  <a:schemeClr val="tx2">
                    <a:lumMod val="75000"/>
                  </a:schemeClr>
                </a:solidFill>
              </a:rPr>
              <a:t>* 4k buffer = </a:t>
            </a:r>
            <a:r>
              <a:rPr lang="en-US" sz="1200" dirty="0" smtClean="0">
                <a:solidFill>
                  <a:schemeClr val="tx2">
                    <a:lumMod val="75000"/>
                  </a:schemeClr>
                </a:solidFill>
              </a:rPr>
              <a:t>782M </a:t>
            </a:r>
            <a:r>
              <a:rPr lang="en-US" sz="1200" dirty="0">
                <a:solidFill>
                  <a:schemeClr val="tx2">
                    <a:lumMod val="75000"/>
                  </a:schemeClr>
                </a:solidFill>
              </a:rPr>
              <a:t>of 64-bit </a:t>
            </a:r>
            <a:r>
              <a:rPr lang="en-US" sz="1200" dirty="0" smtClean="0">
                <a:solidFill>
                  <a:schemeClr val="tx2">
                    <a:lumMod val="75000"/>
                  </a:schemeClr>
                </a:solidFill>
              </a:rPr>
              <a:t>memory</a:t>
            </a:r>
          </a:p>
          <a:p>
            <a:endParaRPr lang="en-US" sz="1200" dirty="0" smtClean="0"/>
          </a:p>
          <a:p>
            <a:endParaRPr lang="en-US" sz="1200" dirty="0"/>
          </a:p>
          <a:p>
            <a:endParaRPr lang="en-US" sz="1200" dirty="0" smtClean="0"/>
          </a:p>
          <a:p>
            <a:endParaRPr lang="en-US" sz="1200" dirty="0" smtClean="0"/>
          </a:p>
          <a:p>
            <a:endParaRPr lang="en-US" sz="1200" dirty="0"/>
          </a:p>
          <a:p>
            <a:endParaRPr lang="en-US" sz="1200" dirty="0" smtClean="0"/>
          </a:p>
          <a:p>
            <a:endParaRPr lang="en-US" sz="1200" dirty="0"/>
          </a:p>
          <a:p>
            <a:endParaRPr lang="en-US" sz="1200" dirty="0" smtClean="0"/>
          </a:p>
          <a:p>
            <a:r>
              <a:rPr lang="en-US" sz="1400" i="1" dirty="0" smtClean="0">
                <a:solidFill>
                  <a:schemeClr val="tx2">
                    <a:lumMod val="50000"/>
                  </a:schemeClr>
                </a:solidFill>
              </a:rPr>
              <a:t>Note: </a:t>
            </a:r>
          </a:p>
          <a:p>
            <a:pPr marL="285750" indent="-285750">
              <a:buFont typeface="Arial" panose="020B0604020202020204" pitchFamily="34" charset="0"/>
              <a:buChar char="•"/>
            </a:pPr>
            <a:r>
              <a:rPr lang="en-US" sz="1400" i="1" dirty="0" smtClean="0">
                <a:solidFill>
                  <a:schemeClr val="tx2">
                    <a:lumMod val="50000"/>
                  </a:schemeClr>
                </a:solidFill>
              </a:rPr>
              <a:t>Each buffer requires a small piece of 31-bit storage for the buffer directory entry</a:t>
            </a:r>
            <a:endParaRPr lang="en-US" sz="1400" i="1" dirty="0">
              <a:solidFill>
                <a:schemeClr val="tx2">
                  <a:lumMod val="50000"/>
                </a:schemeClr>
              </a:solidFill>
            </a:endParaRP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1657099"/>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GB" dirty="0"/>
              <a:t>Standard </a:t>
            </a:r>
            <a:r>
              <a:rPr lang="en-GB" dirty="0" smtClean="0"/>
              <a:t>Buffer Pools - DATAPOOL</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a:t>Provides a </a:t>
            </a:r>
            <a:r>
              <a:rPr lang="en-US" b="1" dirty="0">
                <a:solidFill>
                  <a:srgbClr val="0070C0"/>
                </a:solidFill>
              </a:rPr>
              <a:t>fixed </a:t>
            </a:r>
            <a:r>
              <a:rPr lang="en-US" dirty="0"/>
              <a:t>set of default buffer pools used to process </a:t>
            </a:r>
            <a:r>
              <a:rPr lang="en-US" dirty="0" smtClean="0"/>
              <a:t>the data portion of requests </a:t>
            </a:r>
            <a:r>
              <a:rPr lang="en-US" dirty="0"/>
              <a:t>within the MUF</a:t>
            </a:r>
          </a:p>
          <a:p>
            <a:pPr marL="457200" lvl="1" indent="0">
              <a:buNone/>
            </a:pPr>
            <a:r>
              <a:rPr lang="en-US" dirty="0" smtClean="0"/>
              <a:t>DATAPOOL dataln,datano,data2ln,data2no,memtype</a:t>
            </a:r>
          </a:p>
          <a:p>
            <a:pPr lvl="1"/>
            <a:r>
              <a:rPr lang="en-US" dirty="0" smtClean="0"/>
              <a:t>memtype – specifies memory type used for buffers (default is 64-bit)</a:t>
            </a:r>
          </a:p>
          <a:p>
            <a:pPr lvl="1"/>
            <a:r>
              <a:rPr lang="en-US" dirty="0" smtClean="0"/>
              <a:t>dataln – size of smaller of two standard data buffer sizes</a:t>
            </a:r>
          </a:p>
          <a:p>
            <a:pPr lvl="1"/>
            <a:r>
              <a:rPr lang="en-US" dirty="0" smtClean="0"/>
              <a:t>datano – number of buffers used for data blocks size &lt;= dataln</a:t>
            </a:r>
          </a:p>
          <a:p>
            <a:pPr lvl="1"/>
            <a:r>
              <a:rPr lang="en-US" dirty="0" smtClean="0"/>
              <a:t>data2ln </a:t>
            </a:r>
            <a:r>
              <a:rPr lang="en-US" dirty="0"/>
              <a:t>– size of </a:t>
            </a:r>
            <a:r>
              <a:rPr lang="en-US" dirty="0" smtClean="0"/>
              <a:t>larger </a:t>
            </a:r>
            <a:r>
              <a:rPr lang="en-US" dirty="0"/>
              <a:t>of two standard data buffer sizes</a:t>
            </a:r>
          </a:p>
          <a:p>
            <a:pPr lvl="1"/>
            <a:r>
              <a:rPr lang="en-US" dirty="0" smtClean="0"/>
              <a:t>data2no </a:t>
            </a:r>
            <a:r>
              <a:rPr lang="en-US" dirty="0"/>
              <a:t>– number of buffers used for data blocks size </a:t>
            </a:r>
            <a:r>
              <a:rPr lang="en-US" dirty="0" smtClean="0"/>
              <a:t>&gt; dataln</a:t>
            </a:r>
            <a:endParaRPr lang="en-US" dirty="0"/>
          </a:p>
          <a:p>
            <a:r>
              <a:rPr lang="en-US" dirty="0" smtClean="0"/>
              <a:t>Don’t be too restrictive in sizing for </a:t>
            </a:r>
            <a:r>
              <a:rPr lang="en-US" dirty="0" smtClean="0"/>
              <a:t>z/OS </a:t>
            </a:r>
            <a:r>
              <a:rPr lang="en-US" dirty="0" smtClean="0"/>
              <a:t>systems</a:t>
            </a:r>
          </a:p>
          <a:p>
            <a:pPr lvl="1"/>
            <a:r>
              <a:rPr lang="en-US" dirty="0" smtClean="0"/>
              <a:t>Memory defaults to 64-bit</a:t>
            </a:r>
          </a:p>
          <a:p>
            <a:pPr lvl="1"/>
            <a:r>
              <a:rPr lang="en-US" dirty="0" smtClean="0"/>
              <a:t>Maxed out – still less than 1 GB of 64-bit memory</a:t>
            </a:r>
          </a:p>
          <a:p>
            <a:r>
              <a:rPr lang="en-US" dirty="0" smtClean="0"/>
              <a:t>Standard 5+ usage ratio for tuning </a:t>
            </a:r>
          </a:p>
          <a:p>
            <a:pPr lvl="1"/>
            <a:r>
              <a:rPr lang="en-US" dirty="0" smtClean="0"/>
              <a:t>PXX Report,  EOJ Report, ALL_INFO, DSTs,  AUTOINFO,  AUOCOLLECT</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22</a:t>
            </a:fld>
            <a:endParaRPr lang="en-US" dirty="0">
              <a:solidFill>
                <a:srgbClr val="38364D"/>
              </a:solidFill>
            </a:endParaRPr>
          </a:p>
        </p:txBody>
      </p:sp>
      <p:sp>
        <p:nvSpPr>
          <p:cNvPr id="4" name="TextBox 3"/>
          <p:cNvSpPr txBox="1"/>
          <p:nvPr/>
        </p:nvSpPr>
        <p:spPr>
          <a:xfrm>
            <a:off x="7018986" y="1860729"/>
            <a:ext cx="4954207" cy="4647426"/>
          </a:xfrm>
          <a:prstGeom prst="rect">
            <a:avLst/>
          </a:prstGeom>
          <a:noFill/>
          <a:ln>
            <a:noFill/>
          </a:ln>
        </p:spPr>
        <p:txBody>
          <a:bodyPr wrap="square" rtlCol="0">
            <a:spAutoFit/>
          </a:bodyPr>
          <a:lstStyle/>
          <a:p>
            <a:r>
              <a:rPr lang="en-US" sz="1200" dirty="0" smtClean="0">
                <a:solidFill>
                  <a:srgbClr val="00B050"/>
                </a:solidFill>
              </a:rPr>
              <a:t>DATAPOOL 4K,40000,28K,20000,</a:t>
            </a:r>
            <a:r>
              <a:rPr lang="en-US" sz="1200" dirty="0" smtClean="0">
                <a:solidFill>
                  <a:schemeClr val="bg2"/>
                </a:solidFill>
              </a:rPr>
              <a:t>64</a:t>
            </a:r>
            <a:endParaRPr lang="en-US" sz="1200" dirty="0">
              <a:solidFill>
                <a:srgbClr val="00B050"/>
              </a:solidFill>
            </a:endParaRPr>
          </a:p>
          <a:p>
            <a:endParaRPr lang="en-US" sz="1200" dirty="0">
              <a:solidFill>
                <a:srgbClr val="00B050"/>
              </a:solidFill>
            </a:endParaRPr>
          </a:p>
          <a:p>
            <a:r>
              <a:rPr lang="en-US" sz="1200" dirty="0" smtClean="0">
                <a:solidFill>
                  <a:schemeClr val="tx2">
                    <a:lumMod val="75000"/>
                  </a:schemeClr>
                </a:solidFill>
              </a:rPr>
              <a:t>   (40000 * 4k) +  (20000 * 28K) = 2.75G of 64-bit memory</a:t>
            </a:r>
            <a:endParaRPr lang="en-US" sz="1200" dirty="0">
              <a:solidFill>
                <a:schemeClr val="tx2">
                  <a:lumMod val="75000"/>
                </a:schemeClr>
              </a:solidFill>
            </a:endParaRPr>
          </a:p>
          <a:p>
            <a:endParaRPr lang="en-US" sz="1200" dirty="0"/>
          </a:p>
          <a:p>
            <a:endParaRPr lang="en-US" sz="1200" dirty="0" smtClean="0"/>
          </a:p>
          <a:p>
            <a:r>
              <a:rPr lang="en-US" sz="1200" dirty="0">
                <a:solidFill>
                  <a:srgbClr val="00B050"/>
                </a:solidFill>
              </a:rPr>
              <a:t>DATAPOOL </a:t>
            </a:r>
            <a:r>
              <a:rPr lang="en-US" sz="1200" dirty="0" smtClean="0">
                <a:solidFill>
                  <a:srgbClr val="00B050"/>
                </a:solidFill>
              </a:rPr>
              <a:t>4K,80000,28K,40000,</a:t>
            </a:r>
            <a:r>
              <a:rPr lang="en-US" sz="1200" dirty="0" smtClean="0">
                <a:solidFill>
                  <a:schemeClr val="bg2"/>
                </a:solidFill>
              </a:rPr>
              <a:t>64</a:t>
            </a:r>
            <a:endParaRPr lang="en-US" sz="1200" dirty="0">
              <a:solidFill>
                <a:srgbClr val="00B050"/>
              </a:solidFill>
            </a:endParaRPr>
          </a:p>
          <a:p>
            <a:endParaRPr lang="en-US" sz="1200" dirty="0">
              <a:solidFill>
                <a:srgbClr val="00B050"/>
              </a:solidFill>
            </a:endParaRPr>
          </a:p>
          <a:p>
            <a:r>
              <a:rPr lang="en-US" sz="1200" dirty="0">
                <a:solidFill>
                  <a:schemeClr val="tx2">
                    <a:lumMod val="75000"/>
                  </a:schemeClr>
                </a:solidFill>
              </a:rPr>
              <a:t>   </a:t>
            </a:r>
            <a:r>
              <a:rPr lang="en-US" sz="1200" dirty="0" smtClean="0">
                <a:solidFill>
                  <a:schemeClr val="tx2">
                    <a:lumMod val="75000"/>
                  </a:schemeClr>
                </a:solidFill>
              </a:rPr>
              <a:t>(80000 </a:t>
            </a:r>
            <a:r>
              <a:rPr lang="en-US" sz="1200" dirty="0">
                <a:solidFill>
                  <a:schemeClr val="tx2">
                    <a:lumMod val="75000"/>
                  </a:schemeClr>
                </a:solidFill>
              </a:rPr>
              <a:t>* </a:t>
            </a:r>
            <a:r>
              <a:rPr lang="en-US" sz="1200" dirty="0" smtClean="0">
                <a:solidFill>
                  <a:schemeClr val="tx2">
                    <a:lumMod val="75000"/>
                  </a:schemeClr>
                </a:solidFill>
              </a:rPr>
              <a:t>4k) </a:t>
            </a:r>
            <a:r>
              <a:rPr lang="en-US" sz="1200" dirty="0">
                <a:solidFill>
                  <a:schemeClr val="tx2">
                    <a:lumMod val="75000"/>
                  </a:schemeClr>
                </a:solidFill>
              </a:rPr>
              <a:t>+  </a:t>
            </a:r>
            <a:r>
              <a:rPr lang="en-US" sz="1200" dirty="0" smtClean="0">
                <a:solidFill>
                  <a:schemeClr val="tx2">
                    <a:lumMod val="75000"/>
                  </a:schemeClr>
                </a:solidFill>
              </a:rPr>
              <a:t>(40000 </a:t>
            </a:r>
            <a:r>
              <a:rPr lang="en-US" sz="1200" dirty="0">
                <a:solidFill>
                  <a:schemeClr val="tx2">
                    <a:lumMod val="75000"/>
                  </a:schemeClr>
                </a:solidFill>
              </a:rPr>
              <a:t>* </a:t>
            </a:r>
            <a:r>
              <a:rPr lang="en-US" sz="1200" dirty="0" smtClean="0">
                <a:solidFill>
                  <a:schemeClr val="tx2">
                    <a:lumMod val="75000"/>
                  </a:schemeClr>
                </a:solidFill>
              </a:rPr>
              <a:t>28K) </a:t>
            </a:r>
            <a:r>
              <a:rPr lang="en-US" sz="1200" dirty="0">
                <a:solidFill>
                  <a:schemeClr val="tx2">
                    <a:lumMod val="75000"/>
                  </a:schemeClr>
                </a:solidFill>
              </a:rPr>
              <a:t>= </a:t>
            </a:r>
            <a:r>
              <a:rPr lang="en-US" sz="1200" dirty="0" smtClean="0">
                <a:solidFill>
                  <a:schemeClr val="tx2">
                    <a:lumMod val="75000"/>
                  </a:schemeClr>
                </a:solidFill>
              </a:rPr>
              <a:t>5.5G of </a:t>
            </a:r>
            <a:r>
              <a:rPr lang="en-US" sz="1200" dirty="0">
                <a:solidFill>
                  <a:schemeClr val="tx2">
                    <a:lumMod val="75000"/>
                  </a:schemeClr>
                </a:solidFill>
              </a:rPr>
              <a:t>64-bit memory</a:t>
            </a:r>
          </a:p>
          <a:p>
            <a:endParaRPr lang="en-US" sz="1200" dirty="0"/>
          </a:p>
          <a:p>
            <a:endParaRPr lang="en-US" sz="1200" dirty="0"/>
          </a:p>
          <a:p>
            <a:r>
              <a:rPr lang="en-US" sz="1200" dirty="0">
                <a:solidFill>
                  <a:srgbClr val="00B050"/>
                </a:solidFill>
              </a:rPr>
              <a:t>DATAPOOL </a:t>
            </a:r>
            <a:r>
              <a:rPr lang="en-US" sz="1200" dirty="0" smtClean="0">
                <a:solidFill>
                  <a:srgbClr val="00B050"/>
                </a:solidFill>
              </a:rPr>
              <a:t>4K,99999,28K,99999,</a:t>
            </a:r>
            <a:r>
              <a:rPr lang="en-US" sz="1200" dirty="0" smtClean="0">
                <a:solidFill>
                  <a:schemeClr val="bg2"/>
                </a:solidFill>
              </a:rPr>
              <a:t>64</a:t>
            </a:r>
            <a:endParaRPr lang="en-US" sz="1200" dirty="0">
              <a:solidFill>
                <a:srgbClr val="00B050"/>
              </a:solidFill>
            </a:endParaRPr>
          </a:p>
          <a:p>
            <a:endParaRPr lang="en-US" sz="1200" dirty="0">
              <a:solidFill>
                <a:srgbClr val="00B050"/>
              </a:solidFill>
            </a:endParaRPr>
          </a:p>
          <a:p>
            <a:r>
              <a:rPr lang="en-US" sz="1200" dirty="0">
                <a:solidFill>
                  <a:schemeClr val="tx2">
                    <a:lumMod val="75000"/>
                  </a:schemeClr>
                </a:solidFill>
              </a:rPr>
              <a:t>   </a:t>
            </a:r>
            <a:r>
              <a:rPr lang="en-US" sz="1200" dirty="0" smtClean="0">
                <a:solidFill>
                  <a:schemeClr val="tx2">
                    <a:lumMod val="75000"/>
                  </a:schemeClr>
                </a:solidFill>
              </a:rPr>
              <a:t>(99999 </a:t>
            </a:r>
            <a:r>
              <a:rPr lang="en-US" sz="1200" dirty="0">
                <a:solidFill>
                  <a:schemeClr val="tx2">
                    <a:lumMod val="75000"/>
                  </a:schemeClr>
                </a:solidFill>
              </a:rPr>
              <a:t>* </a:t>
            </a:r>
            <a:r>
              <a:rPr lang="en-US" sz="1200" dirty="0" smtClean="0">
                <a:solidFill>
                  <a:schemeClr val="tx2">
                    <a:lumMod val="75000"/>
                  </a:schemeClr>
                </a:solidFill>
              </a:rPr>
              <a:t>4k) </a:t>
            </a:r>
            <a:r>
              <a:rPr lang="en-US" sz="1200" dirty="0">
                <a:solidFill>
                  <a:schemeClr val="tx2">
                    <a:lumMod val="75000"/>
                  </a:schemeClr>
                </a:solidFill>
              </a:rPr>
              <a:t>+  </a:t>
            </a:r>
            <a:r>
              <a:rPr lang="en-US" sz="1200" dirty="0" smtClean="0">
                <a:solidFill>
                  <a:schemeClr val="tx2">
                    <a:lumMod val="75000"/>
                  </a:schemeClr>
                </a:solidFill>
              </a:rPr>
              <a:t>(99999 </a:t>
            </a:r>
            <a:r>
              <a:rPr lang="en-US" sz="1200" dirty="0">
                <a:solidFill>
                  <a:schemeClr val="tx2">
                    <a:lumMod val="75000"/>
                  </a:schemeClr>
                </a:solidFill>
              </a:rPr>
              <a:t>* </a:t>
            </a:r>
            <a:r>
              <a:rPr lang="en-US" sz="1200" dirty="0" smtClean="0">
                <a:solidFill>
                  <a:schemeClr val="tx2">
                    <a:lumMod val="75000"/>
                  </a:schemeClr>
                </a:solidFill>
              </a:rPr>
              <a:t>28K) </a:t>
            </a:r>
            <a:r>
              <a:rPr lang="en-US" sz="1200" dirty="0">
                <a:solidFill>
                  <a:schemeClr val="tx2">
                    <a:lumMod val="75000"/>
                  </a:schemeClr>
                </a:solidFill>
              </a:rPr>
              <a:t>= </a:t>
            </a:r>
            <a:r>
              <a:rPr lang="en-US" sz="1200" dirty="0" smtClean="0">
                <a:solidFill>
                  <a:schemeClr val="tx2">
                    <a:lumMod val="75000"/>
                  </a:schemeClr>
                </a:solidFill>
              </a:rPr>
              <a:t>12.5G </a:t>
            </a:r>
            <a:r>
              <a:rPr lang="en-US" sz="1200" dirty="0">
                <a:solidFill>
                  <a:schemeClr val="tx2">
                    <a:lumMod val="75000"/>
                  </a:schemeClr>
                </a:solidFill>
              </a:rPr>
              <a:t>of 64-bit memory</a:t>
            </a:r>
          </a:p>
          <a:p>
            <a:endParaRPr lang="en-US" sz="1200" dirty="0"/>
          </a:p>
          <a:p>
            <a:endParaRPr lang="en-US" sz="1200" dirty="0"/>
          </a:p>
          <a:p>
            <a:endParaRPr lang="en-US" sz="1600" dirty="0" smtClean="0"/>
          </a:p>
          <a:p>
            <a:endParaRPr lang="en-US" sz="1600" dirty="0"/>
          </a:p>
          <a:p>
            <a:endParaRPr lang="en-US" sz="1600" dirty="0" smtClean="0"/>
          </a:p>
          <a:p>
            <a:endParaRPr lang="en-US" sz="1600" dirty="0"/>
          </a:p>
          <a:p>
            <a:endParaRPr lang="en-US" sz="1600" dirty="0"/>
          </a:p>
          <a:p>
            <a:r>
              <a:rPr lang="en-US" sz="1200" i="1" dirty="0">
                <a:solidFill>
                  <a:schemeClr val="tx2">
                    <a:lumMod val="50000"/>
                  </a:schemeClr>
                </a:solidFill>
              </a:rPr>
              <a:t>Note: </a:t>
            </a:r>
          </a:p>
          <a:p>
            <a:pPr marL="285750" indent="-285750">
              <a:buFont typeface="Arial" panose="020B0604020202020204" pitchFamily="34" charset="0"/>
              <a:buChar char="•"/>
            </a:pPr>
            <a:r>
              <a:rPr lang="en-US" sz="1200" i="1" dirty="0">
                <a:solidFill>
                  <a:schemeClr val="tx2">
                    <a:lumMod val="50000"/>
                  </a:schemeClr>
                </a:solidFill>
              </a:rPr>
              <a:t>Each buffer requires a small piece of 31-bit storage for the buffer directory entry</a:t>
            </a: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31534904"/>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GB" dirty="0" smtClean="0"/>
              <a:t>Flexible (standard) Buffer Pools - FLEXPOOL</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a:t>
            </a:r>
            <a:r>
              <a:rPr lang="en-US" dirty="0" smtClean="0">
                <a:solidFill>
                  <a:srgbClr val="0070C0"/>
                </a:solidFill>
              </a:rPr>
              <a:t>flexible</a:t>
            </a:r>
            <a:r>
              <a:rPr lang="en-US" dirty="0" smtClean="0"/>
              <a:t> set of buffer pools that are “added” to the standard pools to process user requests within the MUF</a:t>
            </a:r>
          </a:p>
          <a:p>
            <a:pPr marL="457200" lvl="1" indent="0">
              <a:buNone/>
            </a:pPr>
            <a:r>
              <a:rPr lang="en-US" dirty="0" smtClean="0"/>
              <a:t>FLEXPOOL ixxno,dxxno,datano,datano2</a:t>
            </a:r>
          </a:p>
          <a:p>
            <a:pPr lvl="1"/>
            <a:r>
              <a:rPr lang="en-US" dirty="0" smtClean="0"/>
              <a:t>ixxno – number of additional ixx buffers </a:t>
            </a:r>
          </a:p>
          <a:p>
            <a:pPr lvl="1"/>
            <a:r>
              <a:rPr lang="en-US" dirty="0" smtClean="0"/>
              <a:t>dxxno – </a:t>
            </a:r>
            <a:r>
              <a:rPr lang="en-US" dirty="0"/>
              <a:t>number of </a:t>
            </a:r>
            <a:r>
              <a:rPr lang="en-US" dirty="0" smtClean="0"/>
              <a:t>additional dxx buffers </a:t>
            </a:r>
          </a:p>
          <a:p>
            <a:pPr lvl="1"/>
            <a:r>
              <a:rPr lang="en-US" dirty="0" smtClean="0"/>
              <a:t>datano </a:t>
            </a:r>
            <a:r>
              <a:rPr lang="en-US" dirty="0"/>
              <a:t>- number of additional </a:t>
            </a:r>
            <a:r>
              <a:rPr lang="en-US" dirty="0" smtClean="0"/>
              <a:t>datano buffers</a:t>
            </a:r>
          </a:p>
          <a:p>
            <a:pPr lvl="1"/>
            <a:r>
              <a:rPr lang="en-US" dirty="0" smtClean="0"/>
              <a:t>datano2 </a:t>
            </a:r>
            <a:r>
              <a:rPr lang="en-US" dirty="0"/>
              <a:t>- number of additional </a:t>
            </a:r>
            <a:r>
              <a:rPr lang="en-US" dirty="0" smtClean="0"/>
              <a:t>datano2 </a:t>
            </a:r>
            <a:r>
              <a:rPr lang="en-US" dirty="0"/>
              <a:t>buffers</a:t>
            </a:r>
          </a:p>
          <a:p>
            <a:r>
              <a:rPr lang="en-US" dirty="0" smtClean="0"/>
              <a:t>Use when you want the ability to reduce or increase size of buffer pools while MUF is up and running</a:t>
            </a:r>
          </a:p>
          <a:p>
            <a:r>
              <a:rPr lang="en-US" dirty="0" smtClean="0"/>
              <a:t>Combination of buffer specifications in standard pools plus flex pools still limited to 99,999</a:t>
            </a:r>
          </a:p>
          <a:p>
            <a:pPr lvl="1"/>
            <a:r>
              <a:rPr lang="en-US" dirty="0" smtClean="0"/>
              <a:t>Same memory space calculations as standard pools</a:t>
            </a:r>
          </a:p>
          <a:p>
            <a:r>
              <a:rPr lang="en-US" dirty="0" smtClean="0"/>
              <a:t>Standard 5+ usage ratio for tuning </a:t>
            </a:r>
          </a:p>
          <a:p>
            <a:pPr lvl="1"/>
            <a:r>
              <a:rPr lang="en-US" dirty="0" smtClean="0"/>
              <a:t>PXX Report,  EOJ Report, ALL_INFO, DSTs, AUTOINFO,  AUOCOLLECT</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23</a:t>
            </a:fld>
            <a:endParaRPr lang="en-US" dirty="0">
              <a:solidFill>
                <a:srgbClr val="38364D"/>
              </a:solidFill>
            </a:endParaRPr>
          </a:p>
        </p:txBody>
      </p:sp>
      <p:sp>
        <p:nvSpPr>
          <p:cNvPr id="4" name="TextBox 3"/>
          <p:cNvSpPr txBox="1"/>
          <p:nvPr/>
        </p:nvSpPr>
        <p:spPr>
          <a:xfrm>
            <a:off x="7018986" y="1825625"/>
            <a:ext cx="4816617" cy="4508927"/>
          </a:xfrm>
          <a:prstGeom prst="rect">
            <a:avLst/>
          </a:prstGeom>
          <a:noFill/>
          <a:ln>
            <a:noFill/>
          </a:ln>
        </p:spPr>
        <p:txBody>
          <a:bodyPr wrap="square" rtlCol="0">
            <a:spAutoFit/>
          </a:bodyPr>
          <a:lstStyle/>
          <a:p>
            <a:r>
              <a:rPr lang="en-US" sz="1200" dirty="0" smtClean="0">
                <a:solidFill>
                  <a:srgbClr val="00B050"/>
                </a:solidFill>
              </a:rPr>
              <a:t>FLEXPOOL 10,10,10,10</a:t>
            </a:r>
            <a:endParaRPr lang="en-US" sz="1200" dirty="0" smtClean="0">
              <a:solidFill>
                <a:schemeClr val="tx2">
                  <a:lumMod val="75000"/>
                </a:schemeClr>
              </a:solidFill>
            </a:endParaRPr>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100" dirty="0"/>
          </a:p>
          <a:p>
            <a:r>
              <a:rPr lang="en-US" sz="1200" i="1" dirty="0">
                <a:solidFill>
                  <a:schemeClr val="tx2">
                    <a:lumMod val="50000"/>
                  </a:schemeClr>
                </a:solidFill>
              </a:rPr>
              <a:t>Note: </a:t>
            </a:r>
          </a:p>
          <a:p>
            <a:pPr marL="285750" indent="-285750">
              <a:buFont typeface="Arial" panose="020B0604020202020204" pitchFamily="34" charset="0"/>
              <a:buChar char="•"/>
            </a:pPr>
            <a:r>
              <a:rPr lang="en-US" sz="1200" i="1" dirty="0">
                <a:solidFill>
                  <a:schemeClr val="tx2">
                    <a:lumMod val="50000"/>
                  </a:schemeClr>
                </a:solidFill>
              </a:rPr>
              <a:t>Each buffer requires a small piece of 31-bit storage for the buffer directory entry</a:t>
            </a: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83222779"/>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GB" dirty="0" smtClean="0"/>
              <a:t>User-Defined Buffer Pools – </a:t>
            </a:r>
            <a:br>
              <a:rPr lang="en-GB" dirty="0" smtClean="0"/>
            </a:br>
            <a:r>
              <a:rPr lang="en-GB" sz="2400" dirty="0" smtClean="0"/>
              <a:t>BUFFER_POOL_DEF</a:t>
            </a:r>
            <a:r>
              <a:rPr lang="en-GB" dirty="0" smtClean="0"/>
              <a:t> / </a:t>
            </a:r>
            <a:r>
              <a:rPr lang="en-GB" sz="2400" dirty="0" smtClean="0"/>
              <a:t>BUFFER_POOL_CONTENT</a:t>
            </a:r>
            <a:endParaRPr lang="en-US" sz="20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a:t>
            </a:r>
            <a:r>
              <a:rPr lang="en-US" dirty="0" smtClean="0">
                <a:solidFill>
                  <a:srgbClr val="0070C0"/>
                </a:solidFill>
              </a:rPr>
              <a:t>user-defined</a:t>
            </a:r>
            <a:r>
              <a:rPr lang="en-US" dirty="0" smtClean="0"/>
              <a:t> set of buffer pools that are used to handle “exceptions” outside the standard pools</a:t>
            </a:r>
          </a:p>
          <a:p>
            <a:pPr marL="457200" lvl="1" indent="0">
              <a:buNone/>
            </a:pPr>
            <a:r>
              <a:rPr lang="en-US" sz="1200" dirty="0"/>
              <a:t>BUFFER_POOL_DEF </a:t>
            </a:r>
            <a:r>
              <a:rPr lang="en-US" sz="1200" dirty="0" smtClean="0"/>
              <a:t>pool-name,buffer-size,buffer-count,pageframesize</a:t>
            </a:r>
          </a:p>
          <a:p>
            <a:pPr marL="457200" lvl="1" indent="0">
              <a:buNone/>
            </a:pPr>
            <a:r>
              <a:rPr lang="en-US" sz="1200" dirty="0"/>
              <a:t>BUFFER_POOL_CONTENT </a:t>
            </a:r>
            <a:r>
              <a:rPr lang="en-US" sz="1200" dirty="0" smtClean="0"/>
              <a:t>pool-name,item</a:t>
            </a:r>
          </a:p>
          <a:p>
            <a:pPr lvl="1"/>
            <a:r>
              <a:rPr lang="en-US" sz="1200" dirty="0" smtClean="0"/>
              <a:t>pool-name  – type of buffer (IXX,DXX,DATA followed by a 2 digit number)</a:t>
            </a:r>
          </a:p>
          <a:p>
            <a:pPr lvl="1"/>
            <a:r>
              <a:rPr lang="en-US" sz="1200" dirty="0"/>
              <a:t>buffer-size</a:t>
            </a:r>
            <a:r>
              <a:rPr lang="en-US" sz="1200" dirty="0" smtClean="0"/>
              <a:t> – size of buffers in this pool</a:t>
            </a:r>
          </a:p>
          <a:p>
            <a:pPr lvl="1"/>
            <a:r>
              <a:rPr lang="en-US" sz="1200" dirty="0"/>
              <a:t>buffer-count - number of </a:t>
            </a:r>
            <a:r>
              <a:rPr lang="en-US" sz="1200" dirty="0" smtClean="0"/>
              <a:t>buffers (9-99,999)</a:t>
            </a:r>
          </a:p>
          <a:p>
            <a:pPr lvl="1"/>
            <a:r>
              <a:rPr lang="en-US" sz="1200" dirty="0" smtClean="0"/>
              <a:t>pageframesize – specifies frame size for DXX (only)</a:t>
            </a:r>
          </a:p>
          <a:p>
            <a:pPr lvl="1"/>
            <a:r>
              <a:rPr lang="en-US" sz="1200" dirty="0" smtClean="0"/>
              <a:t>Item – specifies what will use the buffer pool (area-dbid(s) or dbid(s))</a:t>
            </a:r>
            <a:endParaRPr lang="en-US" sz="1200" dirty="0"/>
          </a:p>
          <a:p>
            <a:r>
              <a:rPr lang="en-US" dirty="0" smtClean="0"/>
              <a:t>Buffer count allocation can be changed dynamically</a:t>
            </a:r>
          </a:p>
          <a:p>
            <a:r>
              <a:rPr lang="en-US" dirty="0" smtClean="0"/>
              <a:t>Use cases:</a:t>
            </a:r>
          </a:p>
          <a:p>
            <a:pPr lvl="1"/>
            <a:r>
              <a:rPr lang="en-US" dirty="0" smtClean="0"/>
              <a:t>A data area does not match the sizes provided in standard pools</a:t>
            </a:r>
          </a:p>
          <a:p>
            <a:pPr lvl="1"/>
            <a:r>
              <a:rPr lang="en-US" dirty="0" smtClean="0"/>
              <a:t>A database (index and/or data) needs special processing</a:t>
            </a:r>
          </a:p>
          <a:p>
            <a:pPr lvl="1"/>
            <a:r>
              <a:rPr lang="en-US" dirty="0" smtClean="0"/>
              <a:t>A user wants an additional pool to expand standard pools (i.e. get more than </a:t>
            </a:r>
            <a:r>
              <a:rPr lang="en-US" dirty="0" smtClean="0">
                <a:solidFill>
                  <a:srgbClr val="0070C0"/>
                </a:solidFill>
              </a:rPr>
              <a:t>99,999</a:t>
            </a:r>
            <a:r>
              <a:rPr lang="en-US" dirty="0" smtClean="0"/>
              <a:t> IXX, DXX or DATA buffers)</a:t>
            </a:r>
          </a:p>
          <a:p>
            <a:r>
              <a:rPr lang="en-US" dirty="0" smtClean="0"/>
              <a:t>Standard 5+ usage ratio for tuning </a:t>
            </a:r>
          </a:p>
          <a:p>
            <a:pPr lvl="1"/>
            <a:r>
              <a:rPr lang="en-US" dirty="0" smtClean="0"/>
              <a:t>EOJ Report, ALL_INFO, DSTs</a:t>
            </a:r>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24</a:t>
            </a:fld>
            <a:endParaRPr lang="en-US" dirty="0">
              <a:solidFill>
                <a:srgbClr val="38364D"/>
              </a:solidFill>
            </a:endParaRPr>
          </a:p>
        </p:txBody>
      </p:sp>
      <p:sp>
        <p:nvSpPr>
          <p:cNvPr id="4" name="TextBox 3"/>
          <p:cNvSpPr txBox="1"/>
          <p:nvPr/>
        </p:nvSpPr>
        <p:spPr>
          <a:xfrm>
            <a:off x="7014693" y="1825625"/>
            <a:ext cx="4829496" cy="4508927"/>
          </a:xfrm>
          <a:prstGeom prst="rect">
            <a:avLst/>
          </a:prstGeom>
          <a:noFill/>
          <a:ln>
            <a:noFill/>
          </a:ln>
        </p:spPr>
        <p:txBody>
          <a:bodyPr wrap="square" rtlCol="0">
            <a:spAutoFit/>
          </a:bodyPr>
          <a:lstStyle/>
          <a:p>
            <a:r>
              <a:rPr lang="en-US" sz="1200" dirty="0">
                <a:solidFill>
                  <a:schemeClr val="bg2"/>
                </a:solidFill>
              </a:rPr>
              <a:t>BUFFER_POOL_DEF </a:t>
            </a:r>
            <a:r>
              <a:rPr lang="en-US" sz="1200" dirty="0" smtClean="0">
                <a:solidFill>
                  <a:schemeClr val="bg2"/>
                </a:solidFill>
              </a:rPr>
              <a:t>IXX17,8K,1000 </a:t>
            </a:r>
          </a:p>
          <a:p>
            <a:r>
              <a:rPr lang="en-US" sz="1200" dirty="0">
                <a:solidFill>
                  <a:schemeClr val="bg2"/>
                </a:solidFill>
              </a:rPr>
              <a:t>BUFFER_POOL_DEF </a:t>
            </a:r>
            <a:r>
              <a:rPr lang="en-US" sz="1200" dirty="0" smtClean="0">
                <a:solidFill>
                  <a:schemeClr val="bg2"/>
                </a:solidFill>
              </a:rPr>
              <a:t>DXX17,8K,4000,PFS4K </a:t>
            </a:r>
            <a:endParaRPr lang="en-US" sz="1200" dirty="0">
              <a:solidFill>
                <a:schemeClr val="bg2"/>
              </a:solidFill>
            </a:endParaRPr>
          </a:p>
          <a:p>
            <a:r>
              <a:rPr lang="en-US" sz="1200" dirty="0" smtClean="0">
                <a:solidFill>
                  <a:schemeClr val="bg2"/>
                </a:solidFill>
              </a:rPr>
              <a:t>BUFFER_POOL_DEF DATA17,18K,10000 </a:t>
            </a:r>
          </a:p>
          <a:p>
            <a:r>
              <a:rPr lang="en-US" sz="1200" dirty="0" smtClean="0">
                <a:solidFill>
                  <a:schemeClr val="bg2"/>
                </a:solidFill>
              </a:rPr>
              <a:t>BUFFER_POOL_CONTENT DATA17,23,117-188 </a:t>
            </a:r>
            <a:endParaRPr lang="en-US" sz="1200" dirty="0">
              <a:solidFill>
                <a:schemeClr val="bg2"/>
              </a:solidFill>
            </a:endParaRPr>
          </a:p>
          <a:p>
            <a:endParaRPr lang="en-US" sz="1200" dirty="0" smtClean="0">
              <a:solidFill>
                <a:schemeClr val="bg2"/>
              </a:solidFill>
            </a:endParaRPr>
          </a:p>
          <a:p>
            <a:endParaRPr lang="en-US" sz="1200" dirty="0" smtClean="0">
              <a:solidFill>
                <a:schemeClr val="bg2"/>
              </a:solidFill>
            </a:endParaRPr>
          </a:p>
          <a:p>
            <a:endParaRPr lang="en-US" sz="1200" dirty="0" smtClean="0"/>
          </a:p>
          <a:p>
            <a:r>
              <a:rPr lang="en-US" sz="1200" dirty="0" smtClean="0">
                <a:solidFill>
                  <a:schemeClr val="tx2">
                    <a:lumMod val="75000"/>
                  </a:schemeClr>
                </a:solidFill>
              </a:rPr>
              <a:t>(5000 </a:t>
            </a:r>
            <a:r>
              <a:rPr lang="en-US" sz="1200" dirty="0">
                <a:solidFill>
                  <a:schemeClr val="tx2">
                    <a:lumMod val="75000"/>
                  </a:schemeClr>
                </a:solidFill>
              </a:rPr>
              <a:t>* </a:t>
            </a:r>
            <a:r>
              <a:rPr lang="en-US" sz="1200" dirty="0" smtClean="0">
                <a:solidFill>
                  <a:schemeClr val="tx2">
                    <a:lumMod val="75000"/>
                  </a:schemeClr>
                </a:solidFill>
              </a:rPr>
              <a:t>8K) </a:t>
            </a:r>
            <a:r>
              <a:rPr lang="en-US" sz="1200" dirty="0">
                <a:solidFill>
                  <a:schemeClr val="tx2">
                    <a:lumMod val="75000"/>
                  </a:schemeClr>
                </a:solidFill>
              </a:rPr>
              <a:t>+  </a:t>
            </a:r>
            <a:r>
              <a:rPr lang="en-US" sz="1200" dirty="0" smtClean="0">
                <a:solidFill>
                  <a:schemeClr val="tx2">
                    <a:lumMod val="75000"/>
                  </a:schemeClr>
                </a:solidFill>
              </a:rPr>
              <a:t>(10000 </a:t>
            </a:r>
            <a:r>
              <a:rPr lang="en-US" sz="1200" dirty="0">
                <a:solidFill>
                  <a:schemeClr val="tx2">
                    <a:lumMod val="75000"/>
                  </a:schemeClr>
                </a:solidFill>
              </a:rPr>
              <a:t>* </a:t>
            </a:r>
            <a:r>
              <a:rPr lang="en-US" sz="1200" dirty="0" smtClean="0">
                <a:solidFill>
                  <a:schemeClr val="tx2">
                    <a:lumMod val="75000"/>
                  </a:schemeClr>
                </a:solidFill>
              </a:rPr>
              <a:t>17K</a:t>
            </a:r>
            <a:r>
              <a:rPr lang="en-US" sz="1200" dirty="0">
                <a:solidFill>
                  <a:schemeClr val="tx2">
                    <a:lumMod val="75000"/>
                  </a:schemeClr>
                </a:solidFill>
              </a:rPr>
              <a:t>) = </a:t>
            </a:r>
            <a:r>
              <a:rPr lang="en-US" sz="1200" dirty="0" smtClean="0">
                <a:solidFill>
                  <a:schemeClr val="tx2">
                    <a:lumMod val="75000"/>
                  </a:schemeClr>
                </a:solidFill>
              </a:rPr>
              <a:t>820M </a:t>
            </a:r>
            <a:r>
              <a:rPr lang="en-US" sz="1200" dirty="0">
                <a:solidFill>
                  <a:schemeClr val="tx2">
                    <a:lumMod val="75000"/>
                  </a:schemeClr>
                </a:solidFill>
              </a:rPr>
              <a:t>of 64-bit memory</a:t>
            </a:r>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a:p>
          <a:p>
            <a:endParaRPr lang="en-US" sz="1200" dirty="0" smtClean="0"/>
          </a:p>
          <a:p>
            <a:endParaRPr lang="en-US" sz="1200" dirty="0" smtClean="0"/>
          </a:p>
          <a:p>
            <a:endParaRPr lang="en-US" sz="1200" dirty="0"/>
          </a:p>
          <a:p>
            <a:endParaRPr lang="en-US" sz="1100" dirty="0"/>
          </a:p>
          <a:p>
            <a:endParaRPr lang="en-US" sz="1200" i="1" dirty="0" smtClean="0"/>
          </a:p>
          <a:p>
            <a:endParaRPr lang="en-US" sz="1200" i="1" dirty="0"/>
          </a:p>
          <a:p>
            <a:endParaRPr lang="en-US" sz="1200" i="1" dirty="0" smtClean="0"/>
          </a:p>
          <a:p>
            <a:r>
              <a:rPr lang="en-US" sz="1200" i="1" dirty="0">
                <a:solidFill>
                  <a:schemeClr val="tx2">
                    <a:lumMod val="50000"/>
                  </a:schemeClr>
                </a:solidFill>
              </a:rPr>
              <a:t>Note: </a:t>
            </a:r>
          </a:p>
          <a:p>
            <a:pPr marL="285750" indent="-285750">
              <a:buFont typeface="Arial" panose="020B0604020202020204" pitchFamily="34" charset="0"/>
              <a:buChar char="•"/>
            </a:pPr>
            <a:r>
              <a:rPr lang="en-US" sz="1200" i="1" dirty="0">
                <a:solidFill>
                  <a:schemeClr val="tx2">
                    <a:lumMod val="50000"/>
                  </a:schemeClr>
                </a:solidFill>
              </a:rPr>
              <a:t>Each buffer requires a small piece of 31-bit storage for the buffer directory entry</a:t>
            </a: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11" name="Rectangle 10"/>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42991387"/>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GB" dirty="0" smtClean="0">
                <a:solidFill>
                  <a:srgbClr val="0070C0"/>
                </a:solidFill>
              </a:rPr>
              <a:t>NEW</a:t>
            </a:r>
            <a:r>
              <a:rPr lang="en-GB" dirty="0" smtClean="0"/>
              <a:t> Special Performance Buffer Pools – </a:t>
            </a:r>
            <a:br>
              <a:rPr lang="en-GB" dirty="0" smtClean="0"/>
            </a:br>
            <a:r>
              <a:rPr lang="en-GB" sz="2400" dirty="0" smtClean="0"/>
              <a:t>BUFFER_POOL_INDEX</a:t>
            </a:r>
            <a:r>
              <a:rPr lang="en-GB" dirty="0" smtClean="0"/>
              <a:t> / </a:t>
            </a:r>
            <a:r>
              <a:rPr lang="en-GB" sz="2400" dirty="0"/>
              <a:t>BUFFER_POOL_DATA</a:t>
            </a:r>
            <a:endParaRPr lang="en-US" sz="2000" dirty="0"/>
          </a:p>
        </p:txBody>
      </p:sp>
      <p:sp>
        <p:nvSpPr>
          <p:cNvPr id="7" name="Content Placeholder 6"/>
          <p:cNvSpPr>
            <a:spLocks noGrp="1"/>
          </p:cNvSpPr>
          <p:nvPr>
            <p:ph idx="1"/>
          </p:nvPr>
        </p:nvSpPr>
        <p:spPr>
          <a:xfrm>
            <a:off x="591823" y="1456430"/>
            <a:ext cx="6665247" cy="4351338"/>
          </a:xfrm>
        </p:spPr>
        <p:txBody>
          <a:bodyPr/>
          <a:lstStyle/>
          <a:p>
            <a:r>
              <a:rPr lang="en-US" dirty="0" smtClean="0"/>
              <a:t>Provides a </a:t>
            </a:r>
            <a:r>
              <a:rPr lang="en-US" dirty="0" smtClean="0">
                <a:solidFill>
                  <a:srgbClr val="0070C0"/>
                </a:solidFill>
              </a:rPr>
              <a:t>user-defined</a:t>
            </a:r>
            <a:r>
              <a:rPr lang="en-US" dirty="0" smtClean="0"/>
              <a:t> set of buffer pools that are used to handle “dominant processing” outside the standard pools</a:t>
            </a:r>
          </a:p>
          <a:p>
            <a:pPr marL="457200" lvl="1" indent="0">
              <a:buNone/>
            </a:pPr>
            <a:r>
              <a:rPr lang="en-US" sz="1200" dirty="0"/>
              <a:t>BUFFER_POOL_INDEX dbid,area-name,</a:t>
            </a:r>
          </a:p>
          <a:p>
            <a:pPr marL="457200" lvl="1" indent="0">
              <a:buNone/>
            </a:pPr>
            <a:r>
              <a:rPr lang="en-US" sz="1200" dirty="0"/>
              <a:t>BYTES/BLOCKS/INIT/HIGH/ACTIVE,size-as-bytes-or-K-M-G-%</a:t>
            </a:r>
          </a:p>
          <a:p>
            <a:pPr marL="457200" lvl="1" indent="0">
              <a:buNone/>
            </a:pPr>
            <a:r>
              <a:rPr lang="en-US" sz="1200" dirty="0"/>
              <a:t>(,optional-buffer-size-4k-8k) (,optional-MEMORY_GUARD</a:t>
            </a:r>
            <a:r>
              <a:rPr lang="en-US" sz="1200" dirty="0" smtClean="0"/>
              <a:t>)</a:t>
            </a:r>
          </a:p>
          <a:p>
            <a:pPr lvl="1"/>
            <a:r>
              <a:rPr lang="en-US" sz="1200" dirty="0" smtClean="0"/>
              <a:t>dbid  – dbid for selected index</a:t>
            </a:r>
          </a:p>
          <a:p>
            <a:pPr lvl="1"/>
            <a:r>
              <a:rPr lang="en-US" sz="1200" dirty="0" smtClean="0"/>
              <a:t>area-name – IXX or Inn for MDI indexes</a:t>
            </a:r>
          </a:p>
          <a:p>
            <a:pPr lvl="1"/>
            <a:r>
              <a:rPr lang="en-US" sz="1200" dirty="0" smtClean="0"/>
              <a:t>allocation type – BYTES /BLOCKS/INIT/HIGH/ACTIVE </a:t>
            </a:r>
          </a:p>
          <a:p>
            <a:pPr lvl="1"/>
            <a:r>
              <a:rPr lang="en-US" sz="1200" dirty="0" smtClean="0"/>
              <a:t>pool-memory-size – relates to allocation-type</a:t>
            </a:r>
          </a:p>
          <a:p>
            <a:pPr lvl="1"/>
            <a:r>
              <a:rPr lang="en-US" sz="1200" dirty="0"/>
              <a:t>optional-buffer-size-4k-8k </a:t>
            </a:r>
            <a:r>
              <a:rPr lang="en-US" sz="1200" dirty="0" smtClean="0"/>
              <a:t>– size from 4096 – 8192</a:t>
            </a:r>
          </a:p>
          <a:p>
            <a:pPr lvl="1"/>
            <a:r>
              <a:rPr lang="en-US" sz="1200" dirty="0"/>
              <a:t>optional-MEMORY_GUARD</a:t>
            </a:r>
          </a:p>
          <a:p>
            <a:r>
              <a:rPr lang="en-US" dirty="0" smtClean="0"/>
              <a:t>Pool size can be changed dynamically</a:t>
            </a:r>
          </a:p>
          <a:p>
            <a:r>
              <a:rPr lang="en-US" dirty="0" smtClean="0"/>
              <a:t>Use cases:</a:t>
            </a:r>
          </a:p>
          <a:p>
            <a:pPr lvl="1"/>
            <a:r>
              <a:rPr lang="en-US" dirty="0" smtClean="0"/>
              <a:t>A specific index or data area is dominating processing</a:t>
            </a:r>
          </a:p>
          <a:p>
            <a:pPr lvl="1"/>
            <a:r>
              <a:rPr lang="en-US" dirty="0" smtClean="0"/>
              <a:t>Up to 10 specifications per MUF</a:t>
            </a:r>
          </a:p>
          <a:p>
            <a:pPr lvl="1"/>
            <a:r>
              <a:rPr lang="en-US" dirty="0" smtClean="0">
                <a:solidFill>
                  <a:srgbClr val="0070C0"/>
                </a:solidFill>
              </a:rPr>
              <a:t>Size can exceed 99,999 buffers</a:t>
            </a:r>
          </a:p>
          <a:p>
            <a:r>
              <a:rPr lang="en-US" dirty="0" smtClean="0"/>
              <a:t>Standard 5+ usage ratio for tuning </a:t>
            </a:r>
          </a:p>
          <a:p>
            <a:pPr lvl="1"/>
            <a:r>
              <a:rPr lang="en-US" dirty="0" smtClean="0"/>
              <a:t>EOJ Report, ALL_INFO, DSTs</a:t>
            </a:r>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25</a:t>
            </a:fld>
            <a:endParaRPr lang="en-US" dirty="0">
              <a:solidFill>
                <a:srgbClr val="38364D"/>
              </a:solidFill>
            </a:endParaRPr>
          </a:p>
        </p:txBody>
      </p:sp>
      <p:sp>
        <p:nvSpPr>
          <p:cNvPr id="4" name="TextBox 3"/>
          <p:cNvSpPr txBox="1"/>
          <p:nvPr/>
        </p:nvSpPr>
        <p:spPr>
          <a:xfrm>
            <a:off x="7036158" y="1825625"/>
            <a:ext cx="4799445" cy="3585597"/>
          </a:xfrm>
          <a:prstGeom prst="rect">
            <a:avLst/>
          </a:prstGeom>
          <a:noFill/>
          <a:ln>
            <a:noFill/>
          </a:ln>
        </p:spPr>
        <p:txBody>
          <a:bodyPr wrap="square" rtlCol="0">
            <a:spAutoFit/>
          </a:bodyPr>
          <a:lstStyle/>
          <a:p>
            <a:r>
              <a:rPr lang="en-US" sz="1200" dirty="0" smtClean="0">
                <a:solidFill>
                  <a:srgbClr val="0070C0"/>
                </a:solidFill>
              </a:rPr>
              <a:t>BUFFER_POOL_INDEX 213,IXX,ACTIVE,100</a:t>
            </a:r>
            <a:r>
              <a:rPr lang="en-US" sz="1200" dirty="0">
                <a:solidFill>
                  <a:srgbClr val="0070C0"/>
                </a:solidFill>
              </a:rPr>
              <a:t>%</a:t>
            </a:r>
          </a:p>
          <a:p>
            <a:r>
              <a:rPr lang="en-US" sz="1200" dirty="0">
                <a:solidFill>
                  <a:srgbClr val="0070C0"/>
                </a:solidFill>
              </a:rPr>
              <a:t>BUFFER_POOL_DATA </a:t>
            </a:r>
            <a:r>
              <a:rPr lang="en-US" sz="1200" dirty="0" smtClean="0">
                <a:solidFill>
                  <a:srgbClr val="0070C0"/>
                </a:solidFill>
              </a:rPr>
              <a:t>177,A05,BYTES,600M</a:t>
            </a:r>
          </a:p>
          <a:p>
            <a:endParaRPr lang="en-US" sz="1200" dirty="0" smtClean="0">
              <a:solidFill>
                <a:schemeClr val="bg2"/>
              </a:solidFill>
            </a:endParaRPr>
          </a:p>
          <a:p>
            <a:endParaRPr lang="en-US" sz="1200" dirty="0" smtClean="0"/>
          </a:p>
          <a:p>
            <a:endParaRPr lang="en-US" sz="1200" dirty="0" smtClean="0"/>
          </a:p>
          <a:p>
            <a:endParaRPr lang="en-US" sz="1200" dirty="0"/>
          </a:p>
          <a:p>
            <a:endParaRPr lang="en-US" sz="1200" dirty="0" smtClean="0"/>
          </a:p>
          <a:p>
            <a:endParaRPr lang="en-US" sz="1200" dirty="0"/>
          </a:p>
          <a:p>
            <a:endParaRPr lang="en-US" sz="1100" dirty="0"/>
          </a:p>
          <a:p>
            <a:endParaRPr lang="en-US" sz="1200" i="1" dirty="0" smtClean="0"/>
          </a:p>
          <a:p>
            <a:endParaRPr lang="en-US" sz="1200" i="1" dirty="0"/>
          </a:p>
          <a:p>
            <a:endParaRPr lang="en-US" sz="1200" i="1" dirty="0" smtClean="0"/>
          </a:p>
          <a:p>
            <a:endParaRPr lang="en-US" sz="1200" i="1" dirty="0" smtClean="0"/>
          </a:p>
          <a:p>
            <a:r>
              <a:rPr lang="en-US" sz="1200" i="1" dirty="0" smtClean="0">
                <a:solidFill>
                  <a:schemeClr val="tx2">
                    <a:lumMod val="50000"/>
                  </a:schemeClr>
                </a:solidFill>
              </a:rPr>
              <a:t>Notes: </a:t>
            </a:r>
          </a:p>
          <a:p>
            <a:pPr marL="171450" indent="-171450">
              <a:buFont typeface="Arial" panose="020B0604020202020204" pitchFamily="34" charset="0"/>
              <a:buChar char="•"/>
            </a:pPr>
            <a:r>
              <a:rPr lang="en-US" sz="1200" i="1" dirty="0" smtClean="0">
                <a:solidFill>
                  <a:schemeClr val="tx2">
                    <a:lumMod val="50000"/>
                  </a:schemeClr>
                </a:solidFill>
              </a:rPr>
              <a:t>Each </a:t>
            </a:r>
            <a:r>
              <a:rPr lang="en-US" sz="1200" i="1" dirty="0">
                <a:solidFill>
                  <a:schemeClr val="tx2">
                    <a:lumMod val="50000"/>
                  </a:schemeClr>
                </a:solidFill>
              </a:rPr>
              <a:t>buffer requires a small piece of 31-bit storage for the buffer directory </a:t>
            </a:r>
            <a:r>
              <a:rPr lang="en-US" sz="1200" i="1" dirty="0" smtClean="0">
                <a:solidFill>
                  <a:schemeClr val="tx2">
                    <a:lumMod val="50000"/>
                  </a:schemeClr>
                </a:solidFill>
              </a:rPr>
              <a:t>entry</a:t>
            </a:r>
          </a:p>
          <a:p>
            <a:pPr marL="171450" indent="-171450">
              <a:buFont typeface="Arial" panose="020B0604020202020204" pitchFamily="34" charset="0"/>
              <a:buChar char="•"/>
            </a:pPr>
            <a:r>
              <a:rPr lang="en-US" sz="1200" i="1" dirty="0" smtClean="0">
                <a:solidFill>
                  <a:schemeClr val="tx2">
                    <a:lumMod val="50000"/>
                  </a:schemeClr>
                </a:solidFill>
              </a:rPr>
              <a:t>Memory allocation is only in 64-bit</a:t>
            </a:r>
          </a:p>
          <a:p>
            <a:pPr marL="171450" indent="-171450">
              <a:buFont typeface="Arial" panose="020B0604020202020204" pitchFamily="34" charset="0"/>
              <a:buChar char="•"/>
            </a:pPr>
            <a:r>
              <a:rPr lang="en-US" sz="1200" i="1" dirty="0" smtClean="0">
                <a:solidFill>
                  <a:schemeClr val="tx2">
                    <a:lumMod val="50000"/>
                  </a:schemeClr>
                </a:solidFill>
              </a:rPr>
              <a:t>Memory </a:t>
            </a:r>
            <a:r>
              <a:rPr lang="en-US" sz="1200" i="1" dirty="0">
                <a:solidFill>
                  <a:schemeClr val="tx2">
                    <a:lumMod val="50000"/>
                  </a:schemeClr>
                </a:solidFill>
              </a:rPr>
              <a:t>allocation is </a:t>
            </a:r>
            <a:r>
              <a:rPr lang="en-US" sz="1200" i="1" dirty="0" smtClean="0">
                <a:solidFill>
                  <a:schemeClr val="tx2">
                    <a:lumMod val="50000"/>
                  </a:schemeClr>
                </a:solidFill>
              </a:rPr>
              <a:t>limited by X_COVERED_MAX_SIZE (defaults to 2G)</a:t>
            </a:r>
            <a:endParaRPr lang="en-US" dirty="0">
              <a:solidFill>
                <a:schemeClr val="tx2">
                  <a:lumMod val="50000"/>
                </a:schemeClr>
              </a:solidFill>
            </a:endParaRP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2" name="TextBox 1"/>
          <p:cNvSpPr txBox="1"/>
          <p:nvPr/>
        </p:nvSpPr>
        <p:spPr>
          <a:xfrm>
            <a:off x="6993227" y="5499412"/>
            <a:ext cx="4803821" cy="923330"/>
          </a:xfrm>
          <a:prstGeom prst="rect">
            <a:avLst/>
          </a:prstGeom>
          <a:solidFill>
            <a:schemeClr val="tx2">
              <a:lumMod val="20000"/>
              <a:lumOff val="80000"/>
            </a:schemeClr>
          </a:solidFill>
          <a:ln>
            <a:solidFill>
              <a:schemeClr val="tx2">
                <a:lumMod val="20000"/>
                <a:lumOff val="80000"/>
              </a:schemeClr>
            </a:solidFill>
          </a:ln>
        </p:spPr>
        <p:txBody>
          <a:bodyPr wrap="square" rtlCol="0">
            <a:spAutoFit/>
          </a:bodyPr>
          <a:lstStyle/>
          <a:p>
            <a:r>
              <a:rPr lang="en-US" i="1" dirty="0" smtClean="0"/>
              <a:t>Possible replacement for COVERED.</a:t>
            </a:r>
          </a:p>
          <a:p>
            <a:r>
              <a:rPr lang="en-US" i="1" dirty="0" smtClean="0"/>
              <a:t>Future for dynamically adjusting to changes in processing.</a:t>
            </a:r>
            <a:endParaRPr lang="en-US" i="1" dirty="0"/>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91926705"/>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527050" y="2674693"/>
            <a:ext cx="9881226" cy="1266191"/>
          </a:xfrm>
        </p:spPr>
        <p:txBody>
          <a:bodyPr/>
          <a:lstStyle/>
          <a:p>
            <a:r>
              <a:rPr lang="en-GB" dirty="0" smtClean="0"/>
              <a:t>Option Grouping – VIRTUAL/COVERED (Performance)</a:t>
            </a:r>
            <a:endParaRPr lang="en-GB" dirty="0"/>
          </a:p>
        </p:txBody>
      </p:sp>
    </p:spTree>
    <p:custDataLst>
      <p:tags r:id="rId1"/>
    </p:custDataLst>
    <p:extLst>
      <p:ext uri="{BB962C8B-B14F-4D97-AF65-F5344CB8AC3E}">
        <p14:creationId xmlns:p14="http://schemas.microsoft.com/office/powerpoint/2010/main" val="4113824498"/>
      </p:ext>
    </p:extLst>
  </p:cSld>
  <p:clrMapOvr>
    <a:masterClrMapping/>
  </p:clrMapOvr>
  <mc:AlternateContent xmlns:mc="http://schemas.openxmlformats.org/markup-compatibility/2006" xmlns:p14="http://schemas.microsoft.com/office/powerpoint/2010/main">
    <mc:Choice Requires="p14">
      <p:transition spd="med" p14:dur="700" advTm="8715">
        <p:fade/>
      </p:transition>
    </mc:Choice>
    <mc:Fallback xmlns="">
      <p:transition spd="med" advTm="8715">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138" objId="2"/>
        <p14:stopEvt time="8715"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GB" dirty="0" smtClean="0"/>
              <a:t>Memory Resident Data Facility - VIRTUAL</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memory area where data or index blocks are stored during the MUF operation (</a:t>
            </a:r>
            <a:r>
              <a:rPr lang="en-US" dirty="0" smtClean="0">
                <a:solidFill>
                  <a:srgbClr val="0070C0"/>
                </a:solidFill>
              </a:rPr>
              <a:t>non-persistent</a:t>
            </a:r>
            <a:r>
              <a:rPr lang="en-US" dirty="0" smtClean="0"/>
              <a:t>)</a:t>
            </a:r>
          </a:p>
          <a:p>
            <a:pPr marL="457200" lvl="1" indent="0">
              <a:buNone/>
            </a:pPr>
            <a:r>
              <a:rPr lang="en-US" dirty="0" smtClean="0"/>
              <a:t>VIRTUAL item,size,extend-size,extend-count</a:t>
            </a:r>
          </a:p>
          <a:p>
            <a:pPr lvl="1"/>
            <a:r>
              <a:rPr lang="en-US" dirty="0" smtClean="0"/>
              <a:t>item – dbid (includes all areas) or area-dbid </a:t>
            </a:r>
          </a:p>
          <a:p>
            <a:pPr lvl="1"/>
            <a:r>
              <a:rPr lang="en-US" dirty="0" smtClean="0"/>
              <a:t>size – size of the memory to be allocated</a:t>
            </a:r>
          </a:p>
          <a:p>
            <a:pPr lvl="1"/>
            <a:r>
              <a:rPr lang="en-US" dirty="0" smtClean="0"/>
              <a:t>extend-size </a:t>
            </a:r>
            <a:r>
              <a:rPr lang="en-US" dirty="0"/>
              <a:t>– size of the </a:t>
            </a:r>
            <a:r>
              <a:rPr lang="en-US" dirty="0" smtClean="0"/>
              <a:t>memory that can be added by an extend</a:t>
            </a:r>
            <a:endParaRPr lang="en-US" dirty="0"/>
          </a:p>
          <a:p>
            <a:pPr lvl="1"/>
            <a:r>
              <a:rPr lang="en-US" dirty="0" smtClean="0"/>
              <a:t>extend-count </a:t>
            </a:r>
            <a:r>
              <a:rPr lang="en-US" dirty="0"/>
              <a:t>– </a:t>
            </a:r>
            <a:r>
              <a:rPr lang="en-US" dirty="0" smtClean="0"/>
              <a:t>number of times memory can be extended     </a:t>
            </a:r>
          </a:p>
          <a:p>
            <a:r>
              <a:rPr lang="en-US" dirty="0" smtClean="0"/>
              <a:t>Use when the data is only needed for this execution of MUF</a:t>
            </a:r>
          </a:p>
          <a:p>
            <a:pPr lvl="1"/>
            <a:r>
              <a:rPr lang="en-US" dirty="0" smtClean="0"/>
              <a:t>Temporary files that are not needed if MUF ends (or abends)</a:t>
            </a:r>
          </a:p>
          <a:p>
            <a:pPr lvl="1"/>
            <a:r>
              <a:rPr lang="en-US" dirty="0" smtClean="0"/>
              <a:t>Datacom work files – CBS Index, TTM, etc.</a:t>
            </a:r>
          </a:p>
          <a:p>
            <a:r>
              <a:rPr lang="en-US" dirty="0" smtClean="0"/>
              <a:t>No physical </a:t>
            </a:r>
            <a:r>
              <a:rPr lang="en-US" dirty="0" smtClean="0"/>
              <a:t>I/O </a:t>
            </a:r>
            <a:r>
              <a:rPr lang="en-US" dirty="0" smtClean="0"/>
              <a:t>is ever issued – performance savings</a:t>
            </a:r>
          </a:p>
          <a:p>
            <a:pPr lvl="1"/>
            <a:r>
              <a:rPr lang="en-US" dirty="0" smtClean="0"/>
              <a:t>CXX definition is used to define memory </a:t>
            </a:r>
          </a:p>
          <a:p>
            <a:r>
              <a:rPr lang="en-US" dirty="0" smtClean="0"/>
              <a:t>MRDF statistics used for tuning </a:t>
            </a:r>
          </a:p>
          <a:p>
            <a:pPr lvl="1"/>
            <a:r>
              <a:rPr lang="en-US" dirty="0" smtClean="0"/>
              <a:t>PXX Report,  EOJ Report, ALL_INFO, DSTs, AUTOINFO,  AUOCOLLECT</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27</a:t>
            </a:fld>
            <a:endParaRPr lang="en-US" dirty="0">
              <a:solidFill>
                <a:srgbClr val="38364D"/>
              </a:solidFill>
            </a:endParaRPr>
          </a:p>
        </p:txBody>
      </p:sp>
      <p:sp>
        <p:nvSpPr>
          <p:cNvPr id="4" name="TextBox 3"/>
          <p:cNvSpPr txBox="1"/>
          <p:nvPr/>
        </p:nvSpPr>
        <p:spPr>
          <a:xfrm>
            <a:off x="6993228" y="1825625"/>
            <a:ext cx="4842376" cy="4508927"/>
          </a:xfrm>
          <a:prstGeom prst="rect">
            <a:avLst/>
          </a:prstGeom>
          <a:noFill/>
          <a:ln>
            <a:noFill/>
          </a:ln>
        </p:spPr>
        <p:txBody>
          <a:bodyPr wrap="square" rtlCol="0">
            <a:spAutoFit/>
          </a:bodyPr>
          <a:lstStyle/>
          <a:p>
            <a:r>
              <a:rPr lang="en-US" sz="1200" dirty="0">
                <a:solidFill>
                  <a:srgbClr val="00B050"/>
                </a:solidFill>
              </a:rPr>
              <a:t>VIRTUAL    </a:t>
            </a:r>
            <a:r>
              <a:rPr lang="en-US" sz="1200" dirty="0" smtClean="0">
                <a:solidFill>
                  <a:srgbClr val="00B050"/>
                </a:solidFill>
              </a:rPr>
              <a:t>006,40M,8M,4</a:t>
            </a:r>
          </a:p>
          <a:p>
            <a:r>
              <a:rPr lang="en-US" sz="1200" dirty="0">
                <a:solidFill>
                  <a:srgbClr val="00B050"/>
                </a:solidFill>
              </a:rPr>
              <a:t>VIRTUAL    </a:t>
            </a:r>
            <a:r>
              <a:rPr lang="en-US" sz="1200" dirty="0" smtClean="0">
                <a:solidFill>
                  <a:srgbClr val="00B050"/>
                </a:solidFill>
              </a:rPr>
              <a:t>IXX017,400K,100K,7</a:t>
            </a:r>
            <a:endParaRPr lang="en-US" sz="1200" dirty="0">
              <a:solidFill>
                <a:srgbClr val="00B050"/>
              </a:solidFill>
            </a:endParaRPr>
          </a:p>
          <a:p>
            <a:r>
              <a:rPr lang="en-US" sz="1200" dirty="0" smtClean="0">
                <a:solidFill>
                  <a:srgbClr val="00B050"/>
                </a:solidFill>
              </a:rPr>
              <a:t>VIRTUAL    TTM017,1M,500K,7</a:t>
            </a:r>
          </a:p>
          <a:p>
            <a:endParaRPr lang="en-US" sz="1200" dirty="0">
              <a:solidFill>
                <a:srgbClr val="00B050"/>
              </a:solidFill>
            </a:endParaRPr>
          </a:p>
          <a:p>
            <a:endParaRPr lang="en-US" sz="1200" dirty="0" smtClean="0">
              <a:solidFill>
                <a:srgbClr val="00B050"/>
              </a:solidFill>
            </a:endParaRPr>
          </a:p>
          <a:p>
            <a:endParaRPr lang="en-US" sz="1200" dirty="0">
              <a:solidFill>
                <a:srgbClr val="00B050"/>
              </a:solidFill>
            </a:endParaRPr>
          </a:p>
          <a:p>
            <a:endParaRPr lang="en-US" sz="1200" dirty="0" smtClean="0">
              <a:solidFill>
                <a:srgbClr val="00B050"/>
              </a:solidFill>
            </a:endParaRPr>
          </a:p>
          <a:p>
            <a:endParaRPr lang="en-US" sz="1200" dirty="0">
              <a:solidFill>
                <a:srgbClr val="00B050"/>
              </a:solidFill>
            </a:endParaRPr>
          </a:p>
          <a:p>
            <a:endParaRPr lang="en-US" sz="1200" dirty="0" smtClean="0">
              <a:solidFill>
                <a:srgbClr val="00B050"/>
              </a:solidFill>
            </a:endParaRPr>
          </a:p>
          <a:p>
            <a:r>
              <a:rPr lang="en-US" sz="1200" dirty="0">
                <a:solidFill>
                  <a:srgbClr val="00B050"/>
                </a:solidFill>
              </a:rPr>
              <a:t>X_COVERED_MAX_SIZE </a:t>
            </a:r>
            <a:r>
              <a:rPr lang="en-US" sz="1200" dirty="0" smtClean="0">
                <a:solidFill>
                  <a:srgbClr val="00B050"/>
                </a:solidFill>
              </a:rPr>
              <a:t>2G  (default is 2G)</a:t>
            </a:r>
            <a:endParaRPr lang="en-US" sz="1200" dirty="0">
              <a:solidFill>
                <a:srgbClr val="00B050"/>
              </a:solidFill>
            </a:endParaRPr>
          </a:p>
          <a:p>
            <a:endParaRPr lang="en-US" sz="1200" dirty="0"/>
          </a:p>
          <a:p>
            <a:endParaRPr lang="en-US" sz="1200" dirty="0" smtClean="0"/>
          </a:p>
          <a:p>
            <a:endParaRPr lang="en-US" sz="1200" dirty="0"/>
          </a:p>
          <a:p>
            <a:endParaRPr lang="en-US" sz="1200" dirty="0" smtClean="0"/>
          </a:p>
          <a:p>
            <a:endParaRPr lang="en-US" sz="1200" dirty="0"/>
          </a:p>
          <a:p>
            <a:endParaRPr lang="en-US" sz="1200" dirty="0"/>
          </a:p>
          <a:p>
            <a:endParaRPr lang="en-US" sz="1100" dirty="0"/>
          </a:p>
          <a:p>
            <a:r>
              <a:rPr lang="en-US" sz="1200" i="1" dirty="0">
                <a:solidFill>
                  <a:schemeClr val="tx2">
                    <a:lumMod val="50000"/>
                  </a:schemeClr>
                </a:solidFill>
              </a:rPr>
              <a:t>Note: </a:t>
            </a:r>
          </a:p>
          <a:p>
            <a:pPr marL="285750" indent="-285750">
              <a:buFont typeface="Arial" panose="020B0604020202020204" pitchFamily="34" charset="0"/>
              <a:buChar char="•"/>
            </a:pPr>
            <a:r>
              <a:rPr lang="en-US" sz="1200" i="1" dirty="0" smtClean="0">
                <a:solidFill>
                  <a:schemeClr val="tx2">
                    <a:lumMod val="50000"/>
                  </a:schemeClr>
                </a:solidFill>
              </a:rPr>
              <a:t>Virtual specification limited by X_COVERED_MAX_SIZE</a:t>
            </a:r>
          </a:p>
          <a:p>
            <a:pPr marL="285750" indent="-285750">
              <a:buFont typeface="Arial" panose="020B0604020202020204" pitchFamily="34" charset="0"/>
              <a:buChar char="•"/>
            </a:pPr>
            <a:r>
              <a:rPr lang="en-US" sz="1200" i="1" dirty="0" smtClean="0">
                <a:solidFill>
                  <a:schemeClr val="tx2">
                    <a:lumMod val="50000"/>
                  </a:schemeClr>
                </a:solidFill>
              </a:rPr>
              <a:t>Buffers are still used to process the requests</a:t>
            </a:r>
          </a:p>
          <a:p>
            <a:pPr marL="285750" indent="-285750">
              <a:buFont typeface="Arial" panose="020B0604020202020204" pitchFamily="34" charset="0"/>
              <a:buChar char="•"/>
            </a:pPr>
            <a:r>
              <a:rPr lang="en-US" sz="1200" i="1" dirty="0" smtClean="0">
                <a:solidFill>
                  <a:schemeClr val="tx2">
                    <a:lumMod val="50000"/>
                  </a:schemeClr>
                </a:solidFill>
              </a:rPr>
              <a:t>Index and data is only maintained in memory</a:t>
            </a:r>
          </a:p>
          <a:p>
            <a:pPr marL="285750" indent="-285750">
              <a:buFont typeface="Arial" panose="020B0604020202020204" pitchFamily="34" charset="0"/>
              <a:buChar char="•"/>
            </a:pPr>
            <a:r>
              <a:rPr lang="en-US" sz="1200" i="1" dirty="0" smtClean="0">
                <a:solidFill>
                  <a:schemeClr val="tx2">
                    <a:lumMod val="50000"/>
                  </a:schemeClr>
                </a:solidFill>
              </a:rPr>
              <a:t>Defaults to 64-bit </a:t>
            </a:r>
          </a:p>
          <a:p>
            <a:pPr marL="285750" indent="-285750">
              <a:buFont typeface="Arial" panose="020B0604020202020204" pitchFamily="34" charset="0"/>
              <a:buChar char="•"/>
            </a:pPr>
            <a:r>
              <a:rPr lang="en-US" sz="1200" i="1" dirty="0" smtClean="0">
                <a:solidFill>
                  <a:schemeClr val="tx2">
                    <a:lumMod val="50000"/>
                  </a:schemeClr>
                </a:solidFill>
              </a:rPr>
              <a:t>Can go to a 31-bit dataspace if 64-bit allocation exhausted</a:t>
            </a:r>
          </a:p>
          <a:p>
            <a:pPr marL="285750" indent="-285750">
              <a:buFont typeface="Arial" panose="020B0604020202020204" pitchFamily="34" charset="0"/>
              <a:buChar char="•"/>
            </a:pPr>
            <a:r>
              <a:rPr lang="en-US" sz="1200" i="1" dirty="0" smtClean="0">
                <a:solidFill>
                  <a:schemeClr val="tx2">
                    <a:lumMod val="50000"/>
                  </a:schemeClr>
                </a:solidFill>
              </a:rPr>
              <a:t>No limit to number of specifications (up to system capacity)</a:t>
            </a:r>
            <a:endParaRPr lang="en-US" sz="1200" i="1" dirty="0">
              <a:solidFill>
                <a:schemeClr val="tx2">
                  <a:lumMod val="50000"/>
                </a:schemeClr>
              </a:solidFill>
            </a:endParaRP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6993227" y="183294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79869633"/>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GB" dirty="0" smtClean="0"/>
              <a:t>Memory Resident Data Facility - COVERED</a:t>
            </a:r>
            <a:endParaRPr lang="en-US" sz="2400" dirty="0"/>
          </a:p>
        </p:txBody>
      </p:sp>
      <p:sp>
        <p:nvSpPr>
          <p:cNvPr id="7" name="Content Placeholder 6"/>
          <p:cNvSpPr>
            <a:spLocks noGrp="1"/>
          </p:cNvSpPr>
          <p:nvPr>
            <p:ph idx="1"/>
          </p:nvPr>
        </p:nvSpPr>
        <p:spPr>
          <a:xfrm>
            <a:off x="482353" y="1467163"/>
            <a:ext cx="6665247" cy="4351338"/>
          </a:xfrm>
        </p:spPr>
        <p:txBody>
          <a:bodyPr/>
          <a:lstStyle/>
          <a:p>
            <a:r>
              <a:rPr lang="en-US" dirty="0" smtClean="0"/>
              <a:t>Provides a memory area where data or index blocks are cached during the MUF operation (</a:t>
            </a:r>
            <a:r>
              <a:rPr lang="en-US" dirty="0" smtClean="0">
                <a:solidFill>
                  <a:srgbClr val="0070C0"/>
                </a:solidFill>
              </a:rPr>
              <a:t>persistent</a:t>
            </a:r>
            <a:r>
              <a:rPr lang="en-US" dirty="0" smtClean="0"/>
              <a:t>)</a:t>
            </a:r>
          </a:p>
          <a:p>
            <a:pPr marL="457200" lvl="1" indent="0">
              <a:buNone/>
            </a:pPr>
            <a:r>
              <a:rPr lang="en-US" sz="1200" dirty="0" smtClean="0"/>
              <a:t>COVERED item,size,type,begin</a:t>
            </a:r>
          </a:p>
          <a:p>
            <a:pPr lvl="1"/>
            <a:r>
              <a:rPr lang="en-US" sz="1200" dirty="0" smtClean="0"/>
              <a:t>item – dbid (includes all areas) or area-dbid </a:t>
            </a:r>
          </a:p>
          <a:p>
            <a:pPr lvl="1"/>
            <a:r>
              <a:rPr lang="en-US" sz="1200" dirty="0" smtClean="0"/>
              <a:t>size – size of the memory to be allocated in bytes or % of current allocation</a:t>
            </a:r>
          </a:p>
          <a:p>
            <a:pPr lvl="1"/>
            <a:r>
              <a:rPr lang="en-US" sz="1200" dirty="0" smtClean="0"/>
              <a:t>type </a:t>
            </a:r>
            <a:r>
              <a:rPr lang="en-US" sz="1200" dirty="0"/>
              <a:t>– </a:t>
            </a:r>
            <a:r>
              <a:rPr lang="en-US" sz="1200" dirty="0" smtClean="0"/>
              <a:t>FIRST (fixed) portion of dataset, ACTIVE (most recently used) blocks of dataset</a:t>
            </a:r>
            <a:endParaRPr lang="en-US" sz="1200" dirty="0"/>
          </a:p>
          <a:p>
            <a:pPr lvl="1"/>
            <a:r>
              <a:rPr lang="en-US" sz="1200" dirty="0" smtClean="0"/>
              <a:t>begin </a:t>
            </a:r>
            <a:r>
              <a:rPr lang="en-US" sz="1200" dirty="0"/>
              <a:t>– </a:t>
            </a:r>
            <a:r>
              <a:rPr lang="en-US" sz="1200" dirty="0" smtClean="0"/>
              <a:t>specifies where a FIRST specification starts    </a:t>
            </a:r>
          </a:p>
          <a:p>
            <a:r>
              <a:rPr lang="en-US" dirty="0" smtClean="0"/>
              <a:t>Use when the data or index has a high volume of read activity  </a:t>
            </a:r>
          </a:p>
          <a:p>
            <a:pPr lvl="1"/>
            <a:r>
              <a:rPr lang="en-US" dirty="0" smtClean="0"/>
              <a:t>Blocks are cached as they are read in memory for later “retrieval”</a:t>
            </a:r>
          </a:p>
          <a:p>
            <a:pPr lvl="1"/>
            <a:r>
              <a:rPr lang="en-US" dirty="0" smtClean="0"/>
              <a:t>Maintained blocks are updated in cache as well as on originating DASD</a:t>
            </a:r>
          </a:p>
          <a:p>
            <a:r>
              <a:rPr lang="en-US" dirty="0" smtClean="0"/>
              <a:t>Physical </a:t>
            </a:r>
            <a:r>
              <a:rPr lang="en-US" dirty="0" smtClean="0"/>
              <a:t>I/O </a:t>
            </a:r>
            <a:r>
              <a:rPr lang="en-US" dirty="0" smtClean="0"/>
              <a:t>for re-read processing is replaced with memory retrieval</a:t>
            </a:r>
          </a:p>
          <a:p>
            <a:pPr lvl="1"/>
            <a:r>
              <a:rPr lang="en-US" dirty="0" smtClean="0"/>
              <a:t>CXX definition is used to define memory </a:t>
            </a:r>
          </a:p>
          <a:p>
            <a:pPr lvl="1"/>
            <a:r>
              <a:rPr lang="en-US" dirty="0" smtClean="0"/>
              <a:t>Focus on high-use/high read areas</a:t>
            </a:r>
          </a:p>
          <a:p>
            <a:r>
              <a:rPr lang="en-US" dirty="0" smtClean="0"/>
              <a:t>MRDF statistics used for tuning </a:t>
            </a:r>
          </a:p>
          <a:p>
            <a:pPr lvl="1"/>
            <a:r>
              <a:rPr lang="en-US" dirty="0" smtClean="0"/>
              <a:t>PXX Report,  EOJ Report, ALL_INFO, DSTs, AUTOINFO,  AUOCOLLECT</a:t>
            </a:r>
            <a:endParaRPr lang="en-US" dirty="0"/>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28</a:t>
            </a:fld>
            <a:endParaRPr lang="en-US" dirty="0">
              <a:solidFill>
                <a:srgbClr val="38364D"/>
              </a:solidFill>
            </a:endParaRPr>
          </a:p>
        </p:txBody>
      </p:sp>
      <p:sp>
        <p:nvSpPr>
          <p:cNvPr id="4" name="TextBox 3"/>
          <p:cNvSpPr txBox="1"/>
          <p:nvPr/>
        </p:nvSpPr>
        <p:spPr>
          <a:xfrm>
            <a:off x="7216462" y="1825625"/>
            <a:ext cx="4549068" cy="4508927"/>
          </a:xfrm>
          <a:prstGeom prst="rect">
            <a:avLst/>
          </a:prstGeom>
          <a:noFill/>
          <a:ln>
            <a:noFill/>
          </a:ln>
        </p:spPr>
        <p:txBody>
          <a:bodyPr wrap="square" rtlCol="0">
            <a:spAutoFit/>
          </a:bodyPr>
          <a:lstStyle/>
          <a:p>
            <a:r>
              <a:rPr lang="en-US" sz="1200" dirty="0">
                <a:solidFill>
                  <a:srgbClr val="0070C0"/>
                </a:solidFill>
              </a:rPr>
              <a:t>COVERED </a:t>
            </a:r>
            <a:r>
              <a:rPr lang="en-US" sz="1200" dirty="0" smtClean="0">
                <a:solidFill>
                  <a:srgbClr val="0070C0"/>
                </a:solidFill>
              </a:rPr>
              <a:t>IXX117,2G,FIRST</a:t>
            </a:r>
            <a:r>
              <a:rPr lang="en-US" sz="1200" dirty="0">
                <a:solidFill>
                  <a:srgbClr val="0070C0"/>
                </a:solidFill>
              </a:rPr>
              <a:t>		</a:t>
            </a:r>
          </a:p>
          <a:p>
            <a:r>
              <a:rPr lang="en-US" sz="1200" dirty="0">
                <a:solidFill>
                  <a:srgbClr val="0070C0"/>
                </a:solidFill>
              </a:rPr>
              <a:t>COVERED A05177,80</a:t>
            </a:r>
            <a:r>
              <a:rPr lang="en-US" sz="1200" dirty="0" smtClean="0">
                <a:solidFill>
                  <a:srgbClr val="0070C0"/>
                </a:solidFill>
              </a:rPr>
              <a:t>%,FIRST</a:t>
            </a:r>
            <a:endParaRPr lang="en-US" sz="1200" dirty="0">
              <a:solidFill>
                <a:srgbClr val="0070C0"/>
              </a:solidFill>
            </a:endParaRPr>
          </a:p>
          <a:p>
            <a:r>
              <a:rPr lang="en-US" sz="1200" dirty="0">
                <a:solidFill>
                  <a:srgbClr val="0070C0"/>
                </a:solidFill>
              </a:rPr>
              <a:t>COVERED IXX415,40%,ACTIVE</a:t>
            </a:r>
          </a:p>
          <a:p>
            <a:r>
              <a:rPr lang="en-US" sz="1200" dirty="0">
                <a:solidFill>
                  <a:srgbClr val="0070C0"/>
                </a:solidFill>
              </a:rPr>
              <a:t>COVERED </a:t>
            </a:r>
            <a:r>
              <a:rPr lang="en-US" sz="1200" dirty="0" smtClean="0">
                <a:solidFill>
                  <a:srgbClr val="0070C0"/>
                </a:solidFill>
              </a:rPr>
              <a:t>IXX483,2G</a:t>
            </a:r>
            <a:endParaRPr lang="en-US" sz="1200" dirty="0">
              <a:solidFill>
                <a:srgbClr val="0070C0"/>
              </a:solidFill>
            </a:endParaRPr>
          </a:p>
          <a:p>
            <a:endParaRPr lang="en-US" sz="1200" dirty="0">
              <a:solidFill>
                <a:srgbClr val="0070C0"/>
              </a:solidFill>
            </a:endParaRPr>
          </a:p>
          <a:p>
            <a:endParaRPr lang="en-US" sz="1200" dirty="0" smtClean="0">
              <a:solidFill>
                <a:srgbClr val="0070C0"/>
              </a:solidFill>
            </a:endParaRPr>
          </a:p>
          <a:p>
            <a:endParaRPr lang="en-US" sz="1200" dirty="0">
              <a:solidFill>
                <a:srgbClr val="0070C0"/>
              </a:solidFill>
            </a:endParaRPr>
          </a:p>
          <a:p>
            <a:endParaRPr lang="en-US" sz="1200" dirty="0" smtClean="0">
              <a:solidFill>
                <a:srgbClr val="0070C0"/>
              </a:solidFill>
            </a:endParaRPr>
          </a:p>
          <a:p>
            <a:endParaRPr lang="en-US" sz="1200" dirty="0">
              <a:solidFill>
                <a:srgbClr val="0070C0"/>
              </a:solidFill>
            </a:endParaRPr>
          </a:p>
          <a:p>
            <a:endParaRPr lang="en-US" sz="1200" dirty="0" smtClean="0">
              <a:solidFill>
                <a:srgbClr val="0070C0"/>
              </a:solidFill>
            </a:endParaRPr>
          </a:p>
          <a:p>
            <a:r>
              <a:rPr lang="en-US" sz="1200" dirty="0">
                <a:solidFill>
                  <a:srgbClr val="0070C0"/>
                </a:solidFill>
              </a:rPr>
              <a:t>X_COVERED_MAX_SIZE </a:t>
            </a:r>
            <a:r>
              <a:rPr lang="en-US" sz="1200" dirty="0" smtClean="0">
                <a:solidFill>
                  <a:srgbClr val="0070C0"/>
                </a:solidFill>
              </a:rPr>
              <a:t>2G  (default is 2G)</a:t>
            </a:r>
            <a:endParaRPr lang="en-US" sz="1200" dirty="0">
              <a:solidFill>
                <a:srgbClr val="0070C0"/>
              </a:solidFill>
            </a:endParaRPr>
          </a:p>
          <a:p>
            <a:endParaRPr lang="en-US" sz="1200" dirty="0"/>
          </a:p>
          <a:p>
            <a:endParaRPr lang="en-US" sz="1200" dirty="0" smtClean="0"/>
          </a:p>
          <a:p>
            <a:endParaRPr lang="en-US" sz="1200" dirty="0"/>
          </a:p>
          <a:p>
            <a:endParaRPr lang="en-US" sz="1200" dirty="0"/>
          </a:p>
          <a:p>
            <a:endParaRPr lang="en-US" sz="1100" dirty="0"/>
          </a:p>
          <a:p>
            <a:r>
              <a:rPr lang="en-US" sz="1200" i="1" dirty="0">
                <a:solidFill>
                  <a:schemeClr val="tx2">
                    <a:lumMod val="50000"/>
                  </a:schemeClr>
                </a:solidFill>
              </a:rPr>
              <a:t>Note: </a:t>
            </a:r>
          </a:p>
          <a:p>
            <a:pPr marL="285750" indent="-285750">
              <a:buFont typeface="Arial" panose="020B0604020202020204" pitchFamily="34" charset="0"/>
              <a:buChar char="•"/>
            </a:pPr>
            <a:r>
              <a:rPr lang="en-US" sz="1200" i="1" dirty="0" smtClean="0">
                <a:solidFill>
                  <a:schemeClr val="tx2">
                    <a:lumMod val="50000"/>
                  </a:schemeClr>
                </a:solidFill>
              </a:rPr>
              <a:t>COVERED specification limited by X_COVERED_MAX_SIZE</a:t>
            </a:r>
          </a:p>
          <a:p>
            <a:pPr marL="285750" indent="-285750">
              <a:buFont typeface="Arial" panose="020B0604020202020204" pitchFamily="34" charset="0"/>
              <a:buChar char="•"/>
            </a:pPr>
            <a:r>
              <a:rPr lang="en-US" sz="1200" i="1" dirty="0" smtClean="0">
                <a:solidFill>
                  <a:schemeClr val="tx2">
                    <a:lumMod val="50000"/>
                  </a:schemeClr>
                </a:solidFill>
              </a:rPr>
              <a:t>Buffers are still used to process the requests</a:t>
            </a:r>
          </a:p>
          <a:p>
            <a:pPr marL="285750" indent="-285750">
              <a:buFont typeface="Arial" panose="020B0604020202020204" pitchFamily="34" charset="0"/>
              <a:buChar char="•"/>
            </a:pPr>
            <a:r>
              <a:rPr lang="en-US" sz="1200" i="1" dirty="0" smtClean="0">
                <a:solidFill>
                  <a:schemeClr val="tx2">
                    <a:lumMod val="50000"/>
                  </a:schemeClr>
                </a:solidFill>
              </a:rPr>
              <a:t>Index and data is maintained in memory and on DASD</a:t>
            </a:r>
          </a:p>
          <a:p>
            <a:pPr marL="285750" indent="-285750">
              <a:buFont typeface="Arial" panose="020B0604020202020204" pitchFamily="34" charset="0"/>
              <a:buChar char="•"/>
            </a:pPr>
            <a:r>
              <a:rPr lang="en-US" sz="1200" i="1" dirty="0" smtClean="0">
                <a:solidFill>
                  <a:schemeClr val="tx2">
                    <a:lumMod val="50000"/>
                  </a:schemeClr>
                </a:solidFill>
              </a:rPr>
              <a:t>Defaults to 64-bit </a:t>
            </a:r>
          </a:p>
          <a:p>
            <a:pPr marL="285750" indent="-285750">
              <a:buFont typeface="Arial" panose="020B0604020202020204" pitchFamily="34" charset="0"/>
              <a:buChar char="•"/>
            </a:pPr>
            <a:r>
              <a:rPr lang="en-US" sz="1200" i="1" dirty="0" smtClean="0">
                <a:solidFill>
                  <a:schemeClr val="tx2">
                    <a:lumMod val="50000"/>
                  </a:schemeClr>
                </a:solidFill>
              </a:rPr>
              <a:t>Can go to a 31-bit dataspace if 64-bit allocation exhausted</a:t>
            </a:r>
          </a:p>
          <a:p>
            <a:pPr marL="285750" indent="-285750">
              <a:buFont typeface="Arial" panose="020B0604020202020204" pitchFamily="34" charset="0"/>
              <a:buChar char="•"/>
            </a:pPr>
            <a:r>
              <a:rPr lang="en-US" sz="1200" i="1" dirty="0" smtClean="0">
                <a:solidFill>
                  <a:schemeClr val="tx2">
                    <a:lumMod val="50000"/>
                  </a:schemeClr>
                </a:solidFill>
              </a:rPr>
              <a:t>No limit to number of specifications (up to system capacity)</a:t>
            </a:r>
            <a:endParaRPr lang="en-US" sz="1200" i="1" dirty="0">
              <a:solidFill>
                <a:schemeClr val="tx2">
                  <a:lumMod val="50000"/>
                </a:schemeClr>
              </a:solidFill>
            </a:endParaRPr>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to be specified </a:t>
            </a:r>
          </a:p>
          <a:p>
            <a:r>
              <a:rPr lang="en-US" sz="1000" dirty="0">
                <a:solidFill>
                  <a:schemeClr val="accent5">
                    <a:lumMod val="50000"/>
                  </a:schemeClr>
                </a:solidFill>
              </a:rPr>
              <a:t>Gray </a:t>
            </a:r>
            <a:r>
              <a:rPr lang="en-US" sz="1000" dirty="0"/>
              <a:t>  - special use, specify only when needed</a:t>
            </a:r>
          </a:p>
        </p:txBody>
      </p:sp>
      <p:sp>
        <p:nvSpPr>
          <p:cNvPr id="9" name="Rectangle 8"/>
          <p:cNvSpPr/>
          <p:nvPr/>
        </p:nvSpPr>
        <p:spPr>
          <a:xfrm>
            <a:off x="7216462" y="1805038"/>
            <a:ext cx="465356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8705033"/>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527050" y="2674693"/>
            <a:ext cx="9881226" cy="1266191"/>
          </a:xfrm>
        </p:spPr>
        <p:txBody>
          <a:bodyPr/>
          <a:lstStyle/>
          <a:p>
            <a:r>
              <a:rPr lang="en-GB" dirty="0" smtClean="0"/>
              <a:t>Where do we go from here?</a:t>
            </a:r>
            <a:endParaRPr lang="en-GB" dirty="0"/>
          </a:p>
        </p:txBody>
      </p:sp>
    </p:spTree>
    <p:custDataLst>
      <p:tags r:id="rId1"/>
    </p:custDataLst>
    <p:extLst>
      <p:ext uri="{BB962C8B-B14F-4D97-AF65-F5344CB8AC3E}">
        <p14:creationId xmlns:p14="http://schemas.microsoft.com/office/powerpoint/2010/main" val="714676416"/>
      </p:ext>
    </p:extLst>
  </p:cSld>
  <p:clrMapOvr>
    <a:masterClrMapping/>
  </p:clrMapOvr>
  <mc:AlternateContent xmlns:mc="http://schemas.openxmlformats.org/markup-compatibility/2006" xmlns:p14="http://schemas.microsoft.com/office/powerpoint/2010/main">
    <mc:Choice Requires="p14">
      <p:transition spd="med" p14:dur="700" advTm="8715">
        <p:fade/>
      </p:transition>
    </mc:Choice>
    <mc:Fallback xmlns="">
      <p:transition spd="med" advTm="8715">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138" objId="2"/>
        <p14:stopEvt time="8715"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Purpose of this presentation</a:t>
            </a:r>
          </a:p>
        </p:txBody>
      </p:sp>
      <p:sp>
        <p:nvSpPr>
          <p:cNvPr id="7" name="Content Placeholder 6"/>
          <p:cNvSpPr>
            <a:spLocks noGrp="1"/>
          </p:cNvSpPr>
          <p:nvPr>
            <p:ph idx="1"/>
          </p:nvPr>
        </p:nvSpPr>
        <p:spPr/>
        <p:txBody>
          <a:bodyPr/>
          <a:lstStyle/>
          <a:p>
            <a:r>
              <a:rPr lang="en-US" dirty="0" smtClean="0"/>
              <a:t>Provide an organized way to view start-up options</a:t>
            </a:r>
          </a:p>
          <a:p>
            <a:r>
              <a:rPr lang="en-US" dirty="0" smtClean="0"/>
              <a:t>Cover specific areas where options should be reviewed often</a:t>
            </a:r>
          </a:p>
          <a:p>
            <a:r>
              <a:rPr lang="en-US" dirty="0" smtClean="0"/>
              <a:t>NOT a replacement for the product documentation</a:t>
            </a:r>
          </a:p>
          <a:p>
            <a:r>
              <a:rPr lang="en-US" dirty="0" smtClean="0"/>
              <a:t>Full list of all options can be found at: </a:t>
            </a:r>
            <a:endParaRPr lang="en-US" dirty="0"/>
          </a:p>
          <a:p>
            <a:pPr marL="457200" lvl="1" indent="0">
              <a:buNone/>
            </a:pPr>
            <a:r>
              <a:rPr lang="en-US" dirty="0">
                <a:solidFill>
                  <a:schemeClr val="accent2">
                    <a:lumMod val="75000"/>
                  </a:schemeClr>
                </a:solidFill>
              </a:rPr>
              <a:t>https://techdocs.broadcom.com/us/en/ca-mainframe-software/database-management/ca-datacom/15-1/administrating/ca-datacom-db-database-and-system-administration/using-the-multi-user-facility/modify-muf-startup-options-and-console-commands.html </a:t>
            </a:r>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3</a:t>
            </a:fld>
            <a:endParaRPr lang="en-US" dirty="0">
              <a:solidFill>
                <a:srgbClr val="38364D"/>
              </a:solidFill>
            </a:endParaRPr>
          </a:p>
        </p:txBody>
      </p:sp>
    </p:spTree>
    <p:custDataLst>
      <p:tags r:id="rId1"/>
    </p:custDataLst>
    <p:extLst>
      <p:ext uri="{BB962C8B-B14F-4D97-AF65-F5344CB8AC3E}">
        <p14:creationId xmlns:p14="http://schemas.microsoft.com/office/powerpoint/2010/main" val="4269348723"/>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do we go from here? – Open Discussion</a:t>
            </a:r>
            <a:endParaRPr lang="en-US" dirty="0"/>
          </a:p>
        </p:txBody>
      </p:sp>
      <p:sp>
        <p:nvSpPr>
          <p:cNvPr id="7" name="Content Placeholder 6"/>
          <p:cNvSpPr>
            <a:spLocks noGrp="1"/>
          </p:cNvSpPr>
          <p:nvPr>
            <p:ph idx="1"/>
          </p:nvPr>
        </p:nvSpPr>
        <p:spPr>
          <a:xfrm>
            <a:off x="538162" y="1580926"/>
            <a:ext cx="10515600" cy="4351338"/>
          </a:xfrm>
        </p:spPr>
        <p:txBody>
          <a:bodyPr/>
          <a:lstStyle/>
          <a:p>
            <a:r>
              <a:rPr lang="en-US" dirty="0" smtClean="0"/>
              <a:t>New options will be needed as we deliver new functionality</a:t>
            </a:r>
          </a:p>
          <a:p>
            <a:pPr lvl="1"/>
            <a:r>
              <a:rPr lang="en-US" dirty="0" smtClean="0"/>
              <a:t>But every option adds complexity and knowledge requirements</a:t>
            </a:r>
          </a:p>
          <a:p>
            <a:r>
              <a:rPr lang="en-US" dirty="0" smtClean="0"/>
              <a:t>Short-term</a:t>
            </a:r>
          </a:p>
          <a:p>
            <a:pPr lvl="1"/>
            <a:r>
              <a:rPr lang="en-US" dirty="0" smtClean="0"/>
              <a:t>Move to deprecate (ignore) parameter selections that are no longer needed</a:t>
            </a:r>
          </a:p>
          <a:p>
            <a:pPr lvl="1"/>
            <a:r>
              <a:rPr lang="en-US" dirty="0" smtClean="0"/>
              <a:t>Move to change default or recommended parameter selections to match current processing platforms</a:t>
            </a:r>
          </a:p>
          <a:p>
            <a:pPr lvl="1"/>
            <a:r>
              <a:rPr lang="en-US" dirty="0" smtClean="0"/>
              <a:t>Make sure any change is documented and flagged (MUF messages, best practice messages)</a:t>
            </a:r>
          </a:p>
          <a:p>
            <a:r>
              <a:rPr lang="en-US" dirty="0" smtClean="0"/>
              <a:t>Mid-term </a:t>
            </a:r>
          </a:p>
          <a:p>
            <a:pPr lvl="1"/>
            <a:r>
              <a:rPr lang="en-US" dirty="0" smtClean="0"/>
              <a:t>Collect and analyze data to inform users of non-optimal selections</a:t>
            </a:r>
          </a:p>
          <a:p>
            <a:pPr lvl="1"/>
            <a:r>
              <a:rPr lang="en-US" dirty="0" smtClean="0"/>
              <a:t>Allow MUF to alter non-optimal selections (within limits)</a:t>
            </a:r>
          </a:p>
          <a:p>
            <a:r>
              <a:rPr lang="en-US" dirty="0" smtClean="0"/>
              <a:t>Long-term</a:t>
            </a:r>
          </a:p>
          <a:p>
            <a:pPr lvl="1"/>
            <a:r>
              <a:rPr lang="en-US" dirty="0" smtClean="0"/>
              <a:t>Replace options with desired goals</a:t>
            </a:r>
          </a:p>
          <a:p>
            <a:pPr lvl="1"/>
            <a:r>
              <a:rPr lang="en-US" dirty="0" smtClean="0">
                <a:sym typeface="Wingdings" panose="05000000000000000000" pitchFamily="2" charset="2"/>
              </a:rPr>
              <a:t> </a:t>
            </a:r>
            <a:r>
              <a:rPr lang="en-US" dirty="0" smtClean="0"/>
              <a:t>“PRODMUF can use 1G 31-bit, 20G 64-bit, favor processing for databases 100-200 during daylight shift”</a:t>
            </a:r>
          </a:p>
          <a:p>
            <a:pPr lvl="2"/>
            <a:r>
              <a:rPr lang="en-US" dirty="0" smtClean="0"/>
              <a:t>Manage buffer pools and caching to stay within these limits</a:t>
            </a:r>
          </a:p>
          <a:p>
            <a:pPr lvl="2"/>
            <a:r>
              <a:rPr lang="en-US" dirty="0" smtClean="0"/>
              <a:t>Allow user certain overrides/minimal suggestions</a:t>
            </a:r>
          </a:p>
          <a:p>
            <a:pPr lvl="2"/>
            <a:r>
              <a:rPr lang="en-US" dirty="0" smtClean="0"/>
              <a:t>Allow dynamic altering of pools to meet maximum performance</a:t>
            </a:r>
          </a:p>
          <a:p>
            <a:pPr lvl="3"/>
            <a:r>
              <a:rPr lang="en-US" dirty="0" smtClean="0"/>
              <a:t>Inform user of any changes </a:t>
            </a:r>
          </a:p>
          <a:p>
            <a:pPr lvl="3"/>
            <a:r>
              <a:rPr lang="en-US" dirty="0" smtClean="0"/>
              <a:t>Save information for next MUF startup</a:t>
            </a:r>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30</a:t>
            </a:fld>
            <a:endParaRPr lang="en-US" dirty="0">
              <a:solidFill>
                <a:srgbClr val="38364D"/>
              </a:solidFill>
            </a:endParaRPr>
          </a:p>
        </p:txBody>
      </p:sp>
    </p:spTree>
    <p:custDataLst>
      <p:tags r:id="rId1"/>
    </p:custDataLst>
    <p:extLst>
      <p:ext uri="{BB962C8B-B14F-4D97-AF65-F5344CB8AC3E}">
        <p14:creationId xmlns:p14="http://schemas.microsoft.com/office/powerpoint/2010/main" val="3861639296"/>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Questions </a:t>
            </a:r>
            <a:br>
              <a:rPr lang="en-US" dirty="0"/>
            </a:br>
            <a:r>
              <a:rPr lang="en-US" dirty="0"/>
              <a:t>&amp; </a:t>
            </a:r>
            <a:br>
              <a:rPr lang="en-US" dirty="0"/>
            </a:br>
            <a:r>
              <a:rPr lang="en-US" dirty="0"/>
              <a:t>Answers </a:t>
            </a:r>
          </a:p>
        </p:txBody>
      </p:sp>
      <p:pic>
        <p:nvPicPr>
          <p:cNvPr id="7" name="Content Placeholder 6" descr="Grammar &amp; Usage - Excelsior College OWL"/>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4263" y="1252538"/>
            <a:ext cx="4352925" cy="4352925"/>
          </a:xfrm>
        </p:spPr>
      </p:pic>
    </p:spTree>
    <p:extLst>
      <p:ext uri="{BB962C8B-B14F-4D97-AF65-F5344CB8AC3E}">
        <p14:creationId xmlns:p14="http://schemas.microsoft.com/office/powerpoint/2010/main" val="149435619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761" objId="2"/>
        <p14:stopEvt time="23320"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2000" b="1" dirty="0"/>
              <a:t>When was the last time you </a:t>
            </a:r>
            <a:r>
              <a:rPr lang="en-US" sz="2000" b="1" dirty="0" smtClean="0"/>
              <a:t>changed your </a:t>
            </a:r>
            <a:r>
              <a:rPr lang="en-US" sz="2000" b="1" dirty="0"/>
              <a:t>production MUF startup </a:t>
            </a:r>
            <a:r>
              <a:rPr lang="en-US" sz="2000" b="1" dirty="0" smtClean="0"/>
              <a:t>options?</a:t>
            </a:r>
            <a:endParaRPr lang="en-US" dirty="0"/>
          </a:p>
          <a:p>
            <a:pPr marL="342900" indent="-342900">
              <a:buFont typeface="+mj-lt"/>
              <a:buAutoNum type="arabicPeriod"/>
            </a:pPr>
            <a:r>
              <a:rPr lang="en-US" dirty="0" smtClean="0"/>
              <a:t>1 month ago</a:t>
            </a:r>
          </a:p>
          <a:p>
            <a:pPr marL="342900" indent="-342900">
              <a:buFont typeface="+mj-lt"/>
              <a:buAutoNum type="arabicPeriod"/>
            </a:pPr>
            <a:r>
              <a:rPr lang="en-US" dirty="0" smtClean="0"/>
              <a:t>3 months ago</a:t>
            </a:r>
          </a:p>
          <a:p>
            <a:pPr marL="342900" indent="-342900">
              <a:buFont typeface="+mj-lt"/>
              <a:buAutoNum type="arabicPeriod"/>
            </a:pPr>
            <a:r>
              <a:rPr lang="en-US" dirty="0" smtClean="0"/>
              <a:t>1 year ago</a:t>
            </a:r>
          </a:p>
          <a:p>
            <a:pPr marL="342900" indent="-342900">
              <a:buFont typeface="+mj-lt"/>
              <a:buAutoNum type="arabicPeriod"/>
            </a:pPr>
            <a:r>
              <a:rPr lang="en-US" dirty="0" smtClean="0"/>
              <a:t>Longer</a:t>
            </a:r>
          </a:p>
          <a:p>
            <a:pPr marL="342900" indent="-342900">
              <a:buFont typeface="+mj-lt"/>
              <a:buAutoNum type="arabicPeriod"/>
            </a:pPr>
            <a:r>
              <a:rPr lang="en-US" dirty="0" smtClean="0"/>
              <a:t>Unknown</a:t>
            </a:r>
            <a:endParaRPr lang="en-US" dirty="0"/>
          </a:p>
        </p:txBody>
      </p:sp>
      <p:sp>
        <p:nvSpPr>
          <p:cNvPr id="3" name="Title 2"/>
          <p:cNvSpPr>
            <a:spLocks noGrp="1"/>
          </p:cNvSpPr>
          <p:nvPr>
            <p:ph type="title"/>
          </p:nvPr>
        </p:nvSpPr>
        <p:spPr/>
        <p:txBody>
          <a:bodyPr/>
          <a:lstStyle/>
          <a:p>
            <a:r>
              <a:rPr lang="en-US" dirty="0"/>
              <a:t>Poll</a:t>
            </a:r>
          </a:p>
        </p:txBody>
      </p:sp>
    </p:spTree>
    <p:extLst>
      <p:ext uri="{BB962C8B-B14F-4D97-AF65-F5344CB8AC3E}">
        <p14:creationId xmlns:p14="http://schemas.microsoft.com/office/powerpoint/2010/main" val="374853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z="2000" b="1" dirty="0" smtClean="0"/>
              <a:t>Which are you using in production? (Select all that apply)</a:t>
            </a:r>
            <a:endParaRPr lang="en-US" sz="2000" b="1" dirty="0"/>
          </a:p>
          <a:p>
            <a:pPr marL="342900" indent="-342900">
              <a:buFont typeface="Arial" panose="020B0604020202020204" pitchFamily="34" charset="0"/>
              <a:buChar char="•"/>
            </a:pPr>
            <a:r>
              <a:rPr lang="en-US" dirty="0" smtClean="0"/>
              <a:t>A single data pool</a:t>
            </a:r>
          </a:p>
          <a:p>
            <a:pPr marL="342900" indent="-342900">
              <a:buFont typeface="Arial" panose="020B0604020202020204" pitchFamily="34" charset="0"/>
              <a:buChar char="•"/>
            </a:pPr>
            <a:r>
              <a:rPr lang="en-US" dirty="0" smtClean="0"/>
              <a:t>Dual standard data pools</a:t>
            </a:r>
            <a:endParaRPr lang="en-US" dirty="0"/>
          </a:p>
          <a:p>
            <a:pPr marL="342900" indent="-342900">
              <a:buFont typeface="Arial" panose="020B0604020202020204" pitchFamily="34" charset="0"/>
              <a:buChar char="•"/>
            </a:pPr>
            <a:r>
              <a:rPr lang="en-US" dirty="0" smtClean="0"/>
              <a:t>COVERED option</a:t>
            </a:r>
            <a:endParaRPr lang="en-US" dirty="0"/>
          </a:p>
          <a:p>
            <a:pPr marL="342900" indent="-342900">
              <a:buFont typeface="Arial" panose="020B0604020202020204" pitchFamily="34" charset="0"/>
              <a:buChar char="•"/>
            </a:pPr>
            <a:r>
              <a:rPr lang="en-US" dirty="0" smtClean="0"/>
              <a:t>Additional user-defined </a:t>
            </a:r>
            <a:r>
              <a:rPr lang="en-US" dirty="0"/>
              <a:t>b</a:t>
            </a:r>
            <a:r>
              <a:rPr lang="en-US" dirty="0" smtClean="0"/>
              <a:t>uffer </a:t>
            </a:r>
            <a:r>
              <a:rPr lang="en-US" dirty="0"/>
              <a:t>p</a:t>
            </a:r>
            <a:r>
              <a:rPr lang="en-US" dirty="0" smtClean="0"/>
              <a:t>ools</a:t>
            </a:r>
            <a:endParaRPr lang="en-US" dirty="0"/>
          </a:p>
        </p:txBody>
      </p:sp>
      <p:sp>
        <p:nvSpPr>
          <p:cNvPr id="3" name="Title 2"/>
          <p:cNvSpPr>
            <a:spLocks noGrp="1"/>
          </p:cNvSpPr>
          <p:nvPr>
            <p:ph type="title"/>
          </p:nvPr>
        </p:nvSpPr>
        <p:spPr/>
        <p:txBody>
          <a:bodyPr/>
          <a:lstStyle/>
          <a:p>
            <a:r>
              <a:rPr lang="en-US" dirty="0"/>
              <a:t>Poll</a:t>
            </a:r>
          </a:p>
        </p:txBody>
      </p:sp>
    </p:spTree>
    <p:extLst>
      <p:ext uri="{BB962C8B-B14F-4D97-AF65-F5344CB8AC3E}">
        <p14:creationId xmlns:p14="http://schemas.microsoft.com/office/powerpoint/2010/main" val="361240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439DE8-C7FF-4491-B6A5-1919E1CBF215}"/>
              </a:ext>
            </a:extLst>
          </p:cNvPr>
          <p:cNvSpPr txBox="1"/>
          <p:nvPr/>
        </p:nvSpPr>
        <p:spPr>
          <a:xfrm>
            <a:off x="1297983" y="4472575"/>
            <a:ext cx="6683644" cy="523220"/>
          </a:xfrm>
          <a:prstGeom prst="rect">
            <a:avLst/>
          </a:prstGeom>
          <a:noFill/>
        </p:spPr>
        <p:txBody>
          <a:bodyPr wrap="square">
            <a:spAutoFit/>
          </a:bodyPr>
          <a:lstStyle/>
          <a:p>
            <a:pPr marL="0" indent="0">
              <a:buNone/>
            </a:pPr>
            <a:r>
              <a:rPr lang="en-GB" sz="2800" dirty="0" smtClean="0">
                <a:solidFill>
                  <a:schemeClr val="bg1"/>
                </a:solidFill>
              </a:rPr>
              <a:t>Kevin.Shuma@Broadcom.com</a:t>
            </a:r>
            <a:endParaRPr lang="en-GB" sz="2800" dirty="0">
              <a:solidFill>
                <a:schemeClr val="bg1"/>
              </a:solidFill>
            </a:endParaRPr>
          </a:p>
        </p:txBody>
      </p:sp>
    </p:spTree>
    <p:extLst>
      <p:ext uri="{BB962C8B-B14F-4D97-AF65-F5344CB8AC3E}">
        <p14:creationId xmlns:p14="http://schemas.microsoft.com/office/powerpoint/2010/main" val="332668065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672" objId="4"/>
        <p14:stopEvt time="10371"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US" dirty="0" smtClean="0"/>
              <a:t>Announcements &amp; Reminders</a:t>
            </a:r>
            <a:endParaRPr lang="en-US" dirty="0"/>
          </a:p>
        </p:txBody>
      </p:sp>
    </p:spTree>
    <p:extLst>
      <p:ext uri="{BB962C8B-B14F-4D97-AF65-F5344CB8AC3E}">
        <p14:creationId xmlns:p14="http://schemas.microsoft.com/office/powerpoint/2010/main" val="3992113159"/>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US" sz="1400" dirty="0"/>
              <a:t>https://www.broadcom.com/products/mainframe/databases-database-mgmt/datacom</a:t>
            </a:r>
          </a:p>
        </p:txBody>
      </p:sp>
      <p:sp>
        <p:nvSpPr>
          <p:cNvPr id="2" name="Title 1"/>
          <p:cNvSpPr>
            <a:spLocks noGrp="1"/>
          </p:cNvSpPr>
          <p:nvPr>
            <p:ph type="title"/>
          </p:nvPr>
        </p:nvSpPr>
        <p:spPr/>
        <p:txBody>
          <a:bodyPr/>
          <a:lstStyle/>
          <a:p>
            <a:r>
              <a:rPr lang="en-US" dirty="0"/>
              <a:t>Updated Broadcom </a:t>
            </a:r>
            <a:r>
              <a:rPr lang="en-US" dirty="0" smtClean="0"/>
              <a:t>Datacom Website!</a:t>
            </a:r>
            <a:endParaRPr lang="en-US" dirty="0"/>
          </a:p>
        </p:txBody>
      </p:sp>
      <p:pic>
        <p:nvPicPr>
          <p:cNvPr id="3" name="Picture 2"/>
          <p:cNvPicPr>
            <a:picLocks noChangeAspect="1"/>
          </p:cNvPicPr>
          <p:nvPr/>
        </p:nvPicPr>
        <p:blipFill>
          <a:blip r:embed="rId2"/>
          <a:stretch>
            <a:fillRect/>
          </a:stretch>
        </p:blipFill>
        <p:spPr>
          <a:xfrm>
            <a:off x="442847" y="1819860"/>
            <a:ext cx="4206234" cy="3164291"/>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6575715" y="1847252"/>
            <a:ext cx="4349706" cy="4029483"/>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2372463" y="2907135"/>
            <a:ext cx="3863142" cy="3368232"/>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7431515" y="3448929"/>
            <a:ext cx="3902419" cy="2779303"/>
          </a:xfrm>
          <a:prstGeom prst="rect">
            <a:avLst/>
          </a:prstGeom>
          <a:ln>
            <a:solidFill>
              <a:schemeClr val="tx1"/>
            </a:solidFill>
          </a:ln>
        </p:spPr>
      </p:pic>
    </p:spTree>
    <p:extLst>
      <p:ext uri="{BB962C8B-B14F-4D97-AF65-F5344CB8AC3E}">
        <p14:creationId xmlns:p14="http://schemas.microsoft.com/office/powerpoint/2010/main" val="107194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TechDocs</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2A9E7-423E-4F77-B84A-A22A4A68EF6D}"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5" name="Picture 4"/>
          <p:cNvPicPr>
            <a:picLocks noChangeAspect="1"/>
          </p:cNvPicPr>
          <p:nvPr/>
        </p:nvPicPr>
        <p:blipFill>
          <a:blip r:embed="rId3"/>
          <a:stretch>
            <a:fillRect/>
          </a:stretch>
        </p:blipFill>
        <p:spPr>
          <a:xfrm>
            <a:off x="6836462" y="385445"/>
            <a:ext cx="5103855" cy="1531469"/>
          </a:xfrm>
          <a:prstGeom prst="rect">
            <a:avLst/>
          </a:prstGeom>
          <a:ln>
            <a:solidFill>
              <a:schemeClr val="tx1"/>
            </a:solidFill>
          </a:ln>
        </p:spPr>
      </p:pic>
      <p:sp>
        <p:nvSpPr>
          <p:cNvPr id="10" name="Oval 9"/>
          <p:cNvSpPr/>
          <p:nvPr/>
        </p:nvSpPr>
        <p:spPr>
          <a:xfrm>
            <a:off x="7514720" y="887309"/>
            <a:ext cx="3574473" cy="730094"/>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Oval 17"/>
          <p:cNvSpPr/>
          <p:nvPr/>
        </p:nvSpPr>
        <p:spPr>
          <a:xfrm>
            <a:off x="2925357" y="4053840"/>
            <a:ext cx="1209040" cy="362989"/>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p:cNvSpPr txBox="1"/>
          <p:nvPr/>
        </p:nvSpPr>
        <p:spPr>
          <a:xfrm>
            <a:off x="3514064" y="551014"/>
            <a:ext cx="3003882" cy="1200329"/>
          </a:xfrm>
          <a:prstGeom prst="rect">
            <a:avLst/>
          </a:prstGeom>
          <a:noFill/>
          <a:ln w="285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hlinkClick r:id="rId4"/>
              </a:rPr>
              <a:t>techdocs.Broadcom.com</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hlinkClick r:id="rId5"/>
              </a:rPr>
              <a:t>Datacom LINK </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Picture 2"/>
          <p:cNvPicPr>
            <a:picLocks noChangeAspect="1"/>
          </p:cNvPicPr>
          <p:nvPr/>
        </p:nvPicPr>
        <p:blipFill>
          <a:blip r:embed="rId6"/>
          <a:stretch>
            <a:fillRect/>
          </a:stretch>
        </p:blipFill>
        <p:spPr>
          <a:xfrm>
            <a:off x="143140" y="2400080"/>
            <a:ext cx="7297803" cy="2499915"/>
          </a:xfrm>
          <a:prstGeom prst="rect">
            <a:avLst/>
          </a:prstGeom>
          <a:ln w="28575">
            <a:solidFill>
              <a:schemeClr val="tx1"/>
            </a:solidFill>
          </a:ln>
        </p:spPr>
      </p:pic>
      <p:sp>
        <p:nvSpPr>
          <p:cNvPr id="11" name="Oval 10"/>
          <p:cNvSpPr/>
          <p:nvPr/>
        </p:nvSpPr>
        <p:spPr>
          <a:xfrm>
            <a:off x="1834655" y="3151830"/>
            <a:ext cx="1406020" cy="332509"/>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7" name="Picture 6"/>
          <p:cNvPicPr>
            <a:picLocks noChangeAspect="1"/>
          </p:cNvPicPr>
          <p:nvPr/>
        </p:nvPicPr>
        <p:blipFill>
          <a:blip r:embed="rId7"/>
          <a:stretch>
            <a:fillRect/>
          </a:stretch>
        </p:blipFill>
        <p:spPr>
          <a:xfrm>
            <a:off x="3336596" y="2958252"/>
            <a:ext cx="8707077" cy="2691726"/>
          </a:xfrm>
          <a:prstGeom prst="rect">
            <a:avLst/>
          </a:prstGeom>
          <a:ln w="28575">
            <a:solidFill>
              <a:schemeClr val="tx1"/>
            </a:solidFill>
          </a:ln>
        </p:spPr>
      </p:pic>
      <p:sp>
        <p:nvSpPr>
          <p:cNvPr id="17" name="Oval 16"/>
          <p:cNvSpPr/>
          <p:nvPr/>
        </p:nvSpPr>
        <p:spPr>
          <a:xfrm>
            <a:off x="3315199" y="4767102"/>
            <a:ext cx="1406020" cy="332509"/>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p:cNvPicPr>
            <a:picLocks noChangeAspect="1"/>
          </p:cNvPicPr>
          <p:nvPr/>
        </p:nvPicPr>
        <p:blipFill>
          <a:blip r:embed="rId8"/>
          <a:stretch>
            <a:fillRect/>
          </a:stretch>
        </p:blipFill>
        <p:spPr>
          <a:xfrm>
            <a:off x="5243170" y="4002125"/>
            <a:ext cx="6816587" cy="2420015"/>
          </a:xfrm>
          <a:prstGeom prst="rect">
            <a:avLst/>
          </a:prstGeom>
          <a:ln w="38100">
            <a:solidFill>
              <a:schemeClr val="tx1"/>
            </a:solidFill>
          </a:ln>
        </p:spPr>
      </p:pic>
      <p:pic>
        <p:nvPicPr>
          <p:cNvPr id="8" name="Picture 7"/>
          <p:cNvPicPr>
            <a:picLocks noChangeAspect="1"/>
          </p:cNvPicPr>
          <p:nvPr/>
        </p:nvPicPr>
        <p:blipFill>
          <a:blip r:embed="rId9"/>
          <a:stretch>
            <a:fillRect/>
          </a:stretch>
        </p:blipFill>
        <p:spPr>
          <a:xfrm>
            <a:off x="6916614" y="4399140"/>
            <a:ext cx="2225233" cy="560881"/>
          </a:xfrm>
          <a:prstGeom prst="rect">
            <a:avLst/>
          </a:prstGeom>
        </p:spPr>
      </p:pic>
    </p:spTree>
    <p:extLst>
      <p:ext uri="{BB962C8B-B14F-4D97-AF65-F5344CB8AC3E}">
        <p14:creationId xmlns:p14="http://schemas.microsoft.com/office/powerpoint/2010/main" val="38233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29" y="140651"/>
            <a:ext cx="10515600" cy="704550"/>
          </a:xfrm>
        </p:spPr>
        <p:txBody>
          <a:bodyPr>
            <a:normAutofit/>
          </a:bodyPr>
          <a:lstStyle/>
          <a:p>
            <a:r>
              <a:rPr lang="en-US" sz="3800" b="1" dirty="0"/>
              <a:t>Education</a:t>
            </a:r>
          </a:p>
        </p:txBody>
      </p:sp>
      <p:sp>
        <p:nvSpPr>
          <p:cNvPr id="3" name="TextBox 2"/>
          <p:cNvSpPr txBox="1"/>
          <p:nvPr/>
        </p:nvSpPr>
        <p:spPr>
          <a:xfrm>
            <a:off x="3369366" y="337930"/>
            <a:ext cx="8398566" cy="1754326"/>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B8B"/>
                </a:solidFill>
                <a:effectLst/>
                <a:uLnTx/>
                <a:uFillTx/>
                <a:latin typeface="Arial" panose="020B0604020202020204"/>
                <a:ea typeface="+mn-ea"/>
                <a:cs typeface="+mn-cs"/>
              </a:rPr>
              <a:t>Web-based training is provided at no cost for customers active on maintenance.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rPr>
              <a:t>Customers: To learn more about the training options and to take web-based training, visit </a:t>
            </a:r>
            <a:r>
              <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hlinkClick r:id="rId3"/>
              </a:rPr>
              <a:t>Mainframe Education </a:t>
            </a:r>
            <a:r>
              <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rPr>
              <a:t>and click TRAINING LOGIN.  After logging in, search by course name or course code.</a:t>
            </a:r>
          </a:p>
        </p:txBody>
      </p:sp>
      <p:pic>
        <p:nvPicPr>
          <p:cNvPr id="4" name="Picture 3"/>
          <p:cNvPicPr>
            <a:picLocks noChangeAspect="1"/>
          </p:cNvPicPr>
          <p:nvPr/>
        </p:nvPicPr>
        <p:blipFill>
          <a:blip r:embed="rId4"/>
          <a:stretch>
            <a:fillRect/>
          </a:stretch>
        </p:blipFill>
        <p:spPr>
          <a:xfrm>
            <a:off x="506892" y="791363"/>
            <a:ext cx="1948071" cy="1300893"/>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506892" y="2289535"/>
            <a:ext cx="7415236" cy="2640274"/>
          </a:xfrm>
          <a:prstGeom prst="rect">
            <a:avLst/>
          </a:prstGeom>
        </p:spPr>
      </p:pic>
      <p:pic>
        <p:nvPicPr>
          <p:cNvPr id="7" name="Picture 6"/>
          <p:cNvPicPr>
            <a:picLocks noChangeAspect="1"/>
          </p:cNvPicPr>
          <p:nvPr/>
        </p:nvPicPr>
        <p:blipFill>
          <a:blip r:embed="rId6"/>
          <a:stretch>
            <a:fillRect/>
          </a:stretch>
        </p:blipFill>
        <p:spPr>
          <a:xfrm>
            <a:off x="8082584" y="2908025"/>
            <a:ext cx="3809778" cy="1733550"/>
          </a:xfrm>
          <a:prstGeom prst="rect">
            <a:avLst/>
          </a:prstGeom>
          <a:ln>
            <a:solidFill>
              <a:schemeClr val="tx1"/>
            </a:solidFill>
          </a:ln>
        </p:spPr>
      </p:pic>
      <p:sp>
        <p:nvSpPr>
          <p:cNvPr id="8" name="TextBox 7"/>
          <p:cNvSpPr txBox="1"/>
          <p:nvPr/>
        </p:nvSpPr>
        <p:spPr>
          <a:xfrm>
            <a:off x="506892" y="5045468"/>
            <a:ext cx="42771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6192E"/>
                </a:solidFill>
                <a:effectLst/>
                <a:uLnTx/>
                <a:uFillTx/>
                <a:latin typeface="Arial" panose="020B0604020202020204"/>
                <a:ea typeface="+mn-ea"/>
                <a:cs typeface="+mn-cs"/>
              </a:rPr>
              <a:t>New Web-Based Training Courses Now Available!</a:t>
            </a:r>
          </a:p>
        </p:txBody>
      </p:sp>
      <p:pic>
        <p:nvPicPr>
          <p:cNvPr id="9" name="Picture 8"/>
          <p:cNvPicPr>
            <a:picLocks noChangeAspect="1"/>
          </p:cNvPicPr>
          <p:nvPr/>
        </p:nvPicPr>
        <p:blipFill>
          <a:blip r:embed="rId7"/>
          <a:stretch>
            <a:fillRect/>
          </a:stretch>
        </p:blipFill>
        <p:spPr>
          <a:xfrm>
            <a:off x="506892" y="5392114"/>
            <a:ext cx="4382112" cy="504895"/>
          </a:xfrm>
          <a:prstGeom prst="rect">
            <a:avLst/>
          </a:prstGeom>
        </p:spPr>
      </p:pic>
      <p:pic>
        <p:nvPicPr>
          <p:cNvPr id="11" name="Picture 10"/>
          <p:cNvPicPr>
            <a:picLocks noChangeAspect="1"/>
          </p:cNvPicPr>
          <p:nvPr/>
        </p:nvPicPr>
        <p:blipFill>
          <a:blip r:embed="rId8"/>
          <a:stretch>
            <a:fillRect/>
          </a:stretch>
        </p:blipFill>
        <p:spPr>
          <a:xfrm>
            <a:off x="5094878" y="5392114"/>
            <a:ext cx="6839905" cy="504895"/>
          </a:xfrm>
          <a:prstGeom prst="rect">
            <a:avLst/>
          </a:prstGeom>
        </p:spPr>
      </p:pic>
      <p:pic>
        <p:nvPicPr>
          <p:cNvPr id="6" name="Picture 5"/>
          <p:cNvPicPr>
            <a:picLocks noChangeAspect="1"/>
          </p:cNvPicPr>
          <p:nvPr/>
        </p:nvPicPr>
        <p:blipFill>
          <a:blip r:embed="rId9"/>
          <a:stretch>
            <a:fillRect/>
          </a:stretch>
        </p:blipFill>
        <p:spPr>
          <a:xfrm>
            <a:off x="5370289" y="6008768"/>
            <a:ext cx="5630061" cy="457264"/>
          </a:xfrm>
          <a:prstGeom prst="rect">
            <a:avLst/>
          </a:prstGeom>
        </p:spPr>
      </p:pic>
      <p:pic>
        <p:nvPicPr>
          <p:cNvPr id="10" name="Picture 9"/>
          <p:cNvPicPr>
            <a:picLocks noChangeAspect="1"/>
          </p:cNvPicPr>
          <p:nvPr/>
        </p:nvPicPr>
        <p:blipFill>
          <a:blip r:embed="rId10"/>
          <a:stretch>
            <a:fillRect/>
          </a:stretch>
        </p:blipFill>
        <p:spPr>
          <a:xfrm>
            <a:off x="540449" y="5978872"/>
            <a:ext cx="4610743" cy="466790"/>
          </a:xfrm>
          <a:prstGeom prst="rect">
            <a:avLst/>
          </a:prstGeom>
        </p:spPr>
      </p:pic>
    </p:spTree>
    <p:extLst>
      <p:ext uri="{BB962C8B-B14F-4D97-AF65-F5344CB8AC3E}">
        <p14:creationId xmlns:p14="http://schemas.microsoft.com/office/powerpoint/2010/main" val="12748586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geb03248fd6_0_59"/>
          <p:cNvSpPr/>
          <p:nvPr/>
        </p:nvSpPr>
        <p:spPr>
          <a:xfrm>
            <a:off x="-1" y="1869187"/>
            <a:ext cx="12192000" cy="4123200"/>
          </a:xfrm>
          <a:prstGeom prst="rect">
            <a:avLst/>
          </a:prstGeom>
          <a:solidFill>
            <a:schemeClr val="lt2">
              <a:alpha val="36078"/>
            </a:schemeClr>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43333"/>
              </a:lnSpc>
              <a:spcBef>
                <a:spcPts val="0"/>
              </a:spcBef>
              <a:spcAft>
                <a:spcPts val="0"/>
              </a:spcAft>
              <a:buClr>
                <a:srgbClr val="FFFFFF"/>
              </a:buClr>
              <a:buSzPts val="1600"/>
              <a:buFont typeface="Arial"/>
              <a:buNone/>
              <a:tabLst/>
              <a:defRPr/>
            </a:pP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98" name="Google Shape;898;geb03248fd6_0_59"/>
          <p:cNvSpPr txBox="1">
            <a:spLocks noGrp="1"/>
          </p:cNvSpPr>
          <p:nvPr>
            <p:ph type="title"/>
          </p:nvPr>
        </p:nvSpPr>
        <p:spPr>
          <a:xfrm>
            <a:off x="914392" y="867510"/>
            <a:ext cx="9789600" cy="418800"/>
          </a:xfrm>
          <a:prstGeom prst="rect">
            <a:avLst/>
          </a:prstGeom>
          <a:noFill/>
          <a:ln>
            <a:noFill/>
          </a:ln>
        </p:spPr>
        <p:txBody>
          <a:bodyPr spcFirstLastPara="1" wrap="square" lIns="0" tIns="0" rIns="0" bIns="0" anchor="ctr" anchorCtr="0">
            <a:spAutoFit/>
          </a:bodyPr>
          <a:lstStyle/>
          <a:p>
            <a:pPr marL="0" lvl="0" indent="0" algn="l" rtl="0">
              <a:lnSpc>
                <a:spcPct val="85000"/>
              </a:lnSpc>
              <a:spcBef>
                <a:spcPts val="0"/>
              </a:spcBef>
              <a:spcAft>
                <a:spcPts val="0"/>
              </a:spcAft>
              <a:buClr>
                <a:schemeClr val="dk1"/>
              </a:buClr>
              <a:buSzPts val="3200"/>
              <a:buFont typeface="Arial"/>
              <a:buNone/>
            </a:pPr>
            <a:r>
              <a:rPr lang="en-US" sz="3200"/>
              <a:t>Education</a:t>
            </a:r>
            <a:endParaRPr/>
          </a:p>
        </p:txBody>
      </p:sp>
      <p:sp>
        <p:nvSpPr>
          <p:cNvPr id="899" name="Google Shape;899;geb03248fd6_0_59"/>
          <p:cNvSpPr txBox="1">
            <a:spLocks noGrp="1"/>
          </p:cNvSpPr>
          <p:nvPr>
            <p:ph type="body" idx="4294967295"/>
          </p:nvPr>
        </p:nvSpPr>
        <p:spPr>
          <a:xfrm>
            <a:off x="896983" y="1377496"/>
            <a:ext cx="11366400" cy="221700"/>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dk1"/>
              </a:buClr>
              <a:buSzPts val="2400"/>
              <a:buNone/>
            </a:pPr>
            <a:r>
              <a:rPr lang="en-US"/>
              <a:t>Join Us on Social Media</a:t>
            </a:r>
            <a:endParaRPr/>
          </a:p>
        </p:txBody>
      </p:sp>
      <p:sp>
        <p:nvSpPr>
          <p:cNvPr id="900" name="Google Shape;900;geb03248fd6_0_59"/>
          <p:cNvSpPr txBox="1"/>
          <p:nvPr/>
        </p:nvSpPr>
        <p:spPr>
          <a:xfrm>
            <a:off x="1224192" y="2906292"/>
            <a:ext cx="4701300" cy="1339200"/>
          </a:xfrm>
          <a:prstGeom prst="rect">
            <a:avLst/>
          </a:prstGeom>
          <a:noFill/>
          <a:ln>
            <a:noFill/>
          </a:ln>
        </p:spPr>
        <p:txBody>
          <a:bodyPr spcFirstLastPara="1" wrap="square" lIns="121900" tIns="60925" rIns="121900" bIns="60925" anchor="t" anchorCtr="0">
            <a:spAutoFit/>
          </a:bodyPr>
          <a:lstStyle/>
          <a:p>
            <a:pPr marL="241300" marR="0" lvl="1" indent="-228600" algn="l" defTabSz="914400" rtl="0" eaLnBrk="1" fontAlgn="auto" latinLnBrk="0" hangingPunct="1">
              <a:lnSpc>
                <a:spcPct val="100000"/>
              </a:lnSpc>
              <a:spcBef>
                <a:spcPts val="0"/>
              </a:spcBef>
              <a:spcAft>
                <a:spcPts val="0"/>
              </a:spcAft>
              <a:buClr>
                <a:srgbClr val="C00000"/>
              </a:buClr>
              <a:buSzPts val="1600"/>
              <a:buFont typeface="Arial"/>
              <a:buChar char="•"/>
              <a:tabLst/>
              <a:defRPr/>
            </a:pPr>
            <a:r>
              <a:rPr kumimoji="0" lang="en-US" sz="1600" b="0" i="0" u="none" strike="noStrike" kern="1200" cap="none" spc="0" normalizeH="0" baseline="0" noProof="0" dirty="0">
                <a:ln>
                  <a:noFill/>
                </a:ln>
                <a:solidFill>
                  <a:srgbClr val="20343A"/>
                </a:solidFill>
                <a:effectLst/>
                <a:uLnTx/>
                <a:uFillTx/>
                <a:latin typeface="Arial"/>
                <a:ea typeface="Arial"/>
                <a:cs typeface="Arial"/>
                <a:sym typeface="Arial"/>
              </a:rPr>
              <a:t>Discussions with Broadcom employees</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a:p>
            <a:pPr marL="241300" marR="0" lvl="1" indent="-228600" algn="l" defTabSz="914400" rtl="0" eaLnBrk="1" fontAlgn="auto" latinLnBrk="0" hangingPunct="1">
              <a:lnSpc>
                <a:spcPct val="100000"/>
              </a:lnSpc>
              <a:spcBef>
                <a:spcPts val="600"/>
              </a:spcBef>
              <a:spcAft>
                <a:spcPts val="0"/>
              </a:spcAft>
              <a:buClr>
                <a:srgbClr val="C00000"/>
              </a:buClr>
              <a:buSzPts val="1600"/>
              <a:buFont typeface="Arial"/>
              <a:buChar char="•"/>
              <a:tabLst/>
              <a:defRPr/>
            </a:pPr>
            <a:r>
              <a:rPr kumimoji="0" lang="en-US" sz="1600" b="0" i="0" u="none" strike="noStrike" kern="1200" cap="none" spc="0" normalizeH="0" baseline="0" noProof="0" dirty="0">
                <a:ln>
                  <a:noFill/>
                </a:ln>
                <a:solidFill>
                  <a:srgbClr val="20343A"/>
                </a:solidFill>
                <a:effectLst/>
                <a:uLnTx/>
                <a:uFillTx/>
                <a:latin typeface="Arial"/>
                <a:ea typeface="Arial"/>
                <a:cs typeface="Arial"/>
                <a:sym typeface="Arial"/>
              </a:rPr>
              <a:t>Information about new products &amp; courses</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a:p>
            <a:pPr marL="241300" marR="0" lvl="1" indent="-228600" algn="l" defTabSz="914400" rtl="0" eaLnBrk="1" fontAlgn="auto" latinLnBrk="0" hangingPunct="1">
              <a:lnSpc>
                <a:spcPct val="100000"/>
              </a:lnSpc>
              <a:spcBef>
                <a:spcPts val="600"/>
              </a:spcBef>
              <a:spcAft>
                <a:spcPts val="0"/>
              </a:spcAft>
              <a:buClr>
                <a:srgbClr val="C00000"/>
              </a:buClr>
              <a:buSzPts val="1600"/>
              <a:buFont typeface="Arial"/>
              <a:buChar char="•"/>
              <a:tabLst/>
              <a:defRPr/>
            </a:pPr>
            <a:r>
              <a:rPr kumimoji="0" lang="en-US" sz="1600" b="0" i="0" u="none" strike="noStrike" kern="1200" cap="none" spc="0" normalizeH="0" baseline="0" noProof="0" dirty="0">
                <a:ln>
                  <a:noFill/>
                </a:ln>
                <a:solidFill>
                  <a:srgbClr val="20343A"/>
                </a:solidFill>
                <a:effectLst/>
                <a:uLnTx/>
                <a:uFillTx/>
                <a:latin typeface="Arial"/>
                <a:ea typeface="Arial"/>
                <a:cs typeface="Arial"/>
                <a:sym typeface="Arial"/>
              </a:rPr>
              <a:t>Upcoming Technical Conferences</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a:p>
            <a:pPr marL="241300" marR="0" lvl="1" indent="-228600" algn="l" defTabSz="914400" rtl="0" eaLnBrk="1" fontAlgn="auto" latinLnBrk="0" hangingPunct="1">
              <a:lnSpc>
                <a:spcPct val="100000"/>
              </a:lnSpc>
              <a:spcBef>
                <a:spcPts val="600"/>
              </a:spcBef>
              <a:spcAft>
                <a:spcPts val="0"/>
              </a:spcAft>
              <a:buClr>
                <a:srgbClr val="C00000"/>
              </a:buClr>
              <a:buSzPts val="1600"/>
              <a:buFont typeface="Arial"/>
              <a:buChar char="•"/>
              <a:tabLst/>
              <a:defRPr/>
            </a:pPr>
            <a:r>
              <a:rPr kumimoji="0" lang="en-US" sz="1600" b="0" i="0" u="sng" strike="noStrike" kern="1200" cap="none" spc="0" normalizeH="0" baseline="0" noProof="0" dirty="0">
                <a:ln>
                  <a:noFill/>
                </a:ln>
                <a:solidFill>
                  <a:srgbClr val="20343A"/>
                </a:solidFill>
                <a:effectLst/>
                <a:uLnTx/>
                <a:uFillTx/>
                <a:latin typeface="Arial"/>
                <a:ea typeface="Arial"/>
                <a:cs typeface="Arial"/>
                <a:sym typeface="Arial"/>
                <a:hlinkClick r:id="rId4"/>
              </a:rPr>
              <a:t>Go to LinkedIn</a:t>
            </a:r>
            <a:endParaRPr kumimoji="0" sz="1600" b="0" i="0" u="none" strike="noStrike" kern="1200" cap="none" spc="0" normalizeH="0" baseline="0" noProof="0" dirty="0">
              <a:ln>
                <a:noFill/>
              </a:ln>
              <a:solidFill>
                <a:srgbClr val="20343A"/>
              </a:solidFill>
              <a:effectLst/>
              <a:uLnTx/>
              <a:uFillTx/>
              <a:latin typeface="Arial"/>
              <a:ea typeface="Arial"/>
              <a:cs typeface="Arial"/>
              <a:sym typeface="Arial"/>
            </a:endParaRPr>
          </a:p>
        </p:txBody>
      </p:sp>
      <p:sp>
        <p:nvSpPr>
          <p:cNvPr id="901" name="Google Shape;901;geb03248fd6_0_59"/>
          <p:cNvSpPr txBox="1"/>
          <p:nvPr/>
        </p:nvSpPr>
        <p:spPr>
          <a:xfrm>
            <a:off x="6940809" y="5249012"/>
            <a:ext cx="4448100" cy="462813"/>
          </a:xfrm>
          <a:prstGeom prst="rect">
            <a:avLst/>
          </a:prstGeom>
          <a:noFill/>
          <a:ln>
            <a:noFill/>
          </a:ln>
        </p:spPr>
        <p:txBody>
          <a:bodyPr spcFirstLastPara="1" wrap="square" lIns="121900" tIns="60925" rIns="121900" bIns="60925" anchor="t" anchorCtr="0">
            <a:spAutoFit/>
          </a:bodyPr>
          <a:lstStyle/>
          <a:p>
            <a:pPr marL="241300" marR="0" lvl="1" indent="-228600" algn="l" defTabSz="914400" rtl="0" eaLnBrk="1" fontAlgn="auto" latinLnBrk="0" hangingPunct="1">
              <a:lnSpc>
                <a:spcPct val="137500"/>
              </a:lnSpc>
              <a:spcBef>
                <a:spcPts val="0"/>
              </a:spcBef>
              <a:spcAft>
                <a:spcPts val="0"/>
              </a:spcAft>
              <a:buClr>
                <a:srgbClr val="C00000"/>
              </a:buClr>
              <a:buSzPts val="1600"/>
              <a:buFont typeface="Arial"/>
              <a:buChar char="•"/>
              <a:tabLst/>
              <a:defRPr/>
            </a:pPr>
            <a:r>
              <a:rPr kumimoji="0" lang="en-US" sz="1600" b="0" i="0" u="sng" strike="noStrike" kern="1200" cap="none" spc="0" normalizeH="0" baseline="0" noProof="0" dirty="0">
                <a:ln>
                  <a:noFill/>
                </a:ln>
                <a:solidFill>
                  <a:srgbClr val="20343A"/>
                </a:solidFill>
                <a:effectLst/>
                <a:uLnTx/>
                <a:uFillTx/>
                <a:latin typeface="Arial"/>
                <a:ea typeface="Arial"/>
                <a:cs typeface="Arial"/>
                <a:sym typeface="Arial"/>
                <a:hlinkClick r:id="rId5"/>
              </a:rPr>
              <a:t>Go to Twitter</a:t>
            </a:r>
            <a:endParaRPr kumimoji="0" sz="1600" b="0" i="0" u="none" strike="noStrike" kern="1200" cap="none" spc="0" normalizeH="0" baseline="0" noProof="0" dirty="0">
              <a:ln>
                <a:noFill/>
              </a:ln>
              <a:solidFill>
                <a:srgbClr val="20343A"/>
              </a:solidFill>
              <a:effectLst/>
              <a:uLnTx/>
              <a:uFillTx/>
              <a:latin typeface="Arial"/>
              <a:ea typeface="Arial"/>
              <a:cs typeface="Arial"/>
              <a:sym typeface="Arial"/>
            </a:endParaRPr>
          </a:p>
        </p:txBody>
      </p:sp>
      <p:sp>
        <p:nvSpPr>
          <p:cNvPr id="902" name="Google Shape;902;geb03248fd6_0_59"/>
          <p:cNvSpPr txBox="1"/>
          <p:nvPr/>
        </p:nvSpPr>
        <p:spPr>
          <a:xfrm>
            <a:off x="6899996" y="2772319"/>
            <a:ext cx="4457700" cy="1282800"/>
          </a:xfrm>
          <a:prstGeom prst="rect">
            <a:avLst/>
          </a:prstGeom>
          <a:noFill/>
          <a:ln>
            <a:noFill/>
          </a:ln>
        </p:spPr>
        <p:txBody>
          <a:bodyPr spcFirstLastPara="1" wrap="square" lIns="91425" tIns="45700" rIns="91425" bIns="45700" anchor="t" anchorCtr="0">
            <a:spAutoFit/>
          </a:bodyPr>
          <a:lstStyle/>
          <a:p>
            <a:pPr marL="241300" marR="0" lvl="4" indent="-228600" algn="l" defTabSz="914400" rtl="0" eaLnBrk="1" fontAlgn="auto" latinLnBrk="0" hangingPunct="1">
              <a:lnSpc>
                <a:spcPct val="100000"/>
              </a:lnSpc>
              <a:spcBef>
                <a:spcPts val="0"/>
              </a:spcBef>
              <a:spcAft>
                <a:spcPts val="0"/>
              </a:spcAft>
              <a:buClr>
                <a:srgbClr val="C00000"/>
              </a:buClr>
              <a:buSzPts val="1600"/>
              <a:buFont typeface="Arial"/>
              <a:buChar char="•"/>
              <a:tabLst/>
              <a:defRPr/>
            </a:pPr>
            <a:r>
              <a:rPr kumimoji="0" lang="en-US" sz="1600" b="0" i="0" u="none" strike="noStrike" kern="1200" cap="none" spc="0" normalizeH="0" baseline="0" noProof="0" dirty="0">
                <a:ln>
                  <a:noFill/>
                </a:ln>
                <a:solidFill>
                  <a:srgbClr val="20343A"/>
                </a:solidFill>
                <a:effectLst/>
                <a:uLnTx/>
                <a:uFillTx/>
                <a:latin typeface="Arial"/>
                <a:ea typeface="Arial"/>
                <a:cs typeface="Arial"/>
                <a:sym typeface="Arial"/>
              </a:rPr>
              <a:t>Connect, Learn, and Share</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a:p>
            <a:pPr marL="241300" marR="0" lvl="4" indent="-228600" algn="l" defTabSz="914400" rtl="0" eaLnBrk="1" fontAlgn="auto" latinLnBrk="0" hangingPunct="1">
              <a:lnSpc>
                <a:spcPct val="100000"/>
              </a:lnSpc>
              <a:spcBef>
                <a:spcPts val="800"/>
              </a:spcBef>
              <a:spcAft>
                <a:spcPts val="0"/>
              </a:spcAft>
              <a:buClr>
                <a:srgbClr val="C00000"/>
              </a:buClr>
              <a:buSzPts val="1600"/>
              <a:buFont typeface="Arial"/>
              <a:buChar char="•"/>
              <a:tabLst/>
              <a:defRPr/>
            </a:pPr>
            <a:r>
              <a:rPr kumimoji="0" lang="en-US" sz="1600" b="0" i="0" u="none" strike="noStrike" kern="1200" cap="none" spc="0" normalizeH="0" baseline="0" noProof="0" dirty="0">
                <a:ln>
                  <a:noFill/>
                </a:ln>
                <a:solidFill>
                  <a:srgbClr val="20343A"/>
                </a:solidFill>
                <a:effectLst/>
                <a:uLnTx/>
                <a:uFillTx/>
                <a:latin typeface="Arial"/>
                <a:ea typeface="Arial"/>
                <a:cs typeface="Arial"/>
                <a:sym typeface="Arial"/>
              </a:rPr>
              <a:t>Interact virtually through webcasts, message boards, blogs, and chat sessions</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a:p>
            <a:pPr marL="241300" marR="0" lvl="4" indent="-228600" algn="l" defTabSz="914400" rtl="0" eaLnBrk="1" fontAlgn="auto" latinLnBrk="0" hangingPunct="1">
              <a:lnSpc>
                <a:spcPct val="100000"/>
              </a:lnSpc>
              <a:spcBef>
                <a:spcPts val="800"/>
              </a:spcBef>
              <a:spcAft>
                <a:spcPts val="0"/>
              </a:spcAft>
              <a:buClr>
                <a:srgbClr val="C00000"/>
              </a:buClr>
              <a:buSzPts val="1600"/>
              <a:buFont typeface="Arial"/>
              <a:buChar char="•"/>
              <a:tabLst/>
              <a:defRPr/>
            </a:pPr>
            <a:r>
              <a:rPr kumimoji="0" lang="en-US" sz="1600" b="0" i="0" u="sng" strike="noStrike" kern="1200" cap="none" spc="0" normalizeH="0" baseline="0" noProof="0" dirty="0">
                <a:ln>
                  <a:noFill/>
                </a:ln>
                <a:solidFill>
                  <a:srgbClr val="53565A"/>
                </a:solidFill>
                <a:effectLst/>
                <a:uLnTx/>
                <a:uFillTx/>
                <a:latin typeface="Arial"/>
                <a:ea typeface="Arial"/>
                <a:cs typeface="Arial"/>
                <a:sym typeface="Arial"/>
                <a:hlinkClick r:id="rId6"/>
              </a:rPr>
              <a:t>Go to Communities</a:t>
            </a:r>
            <a:endParaRPr kumimoji="0" sz="1600" b="0" i="0" u="none" strike="noStrike" kern="1200" cap="none" spc="0" normalizeH="0" baseline="0" noProof="0" dirty="0">
              <a:ln>
                <a:noFill/>
              </a:ln>
              <a:solidFill>
                <a:srgbClr val="20343A"/>
              </a:solidFill>
              <a:effectLst/>
              <a:uLnTx/>
              <a:uFillTx/>
              <a:latin typeface="Arial"/>
              <a:ea typeface="Arial"/>
              <a:cs typeface="Arial"/>
              <a:sym typeface="Arial"/>
            </a:endParaRPr>
          </a:p>
        </p:txBody>
      </p:sp>
      <p:sp>
        <p:nvSpPr>
          <p:cNvPr id="903" name="Google Shape;903;geb03248fd6_0_59"/>
          <p:cNvSpPr txBox="1"/>
          <p:nvPr/>
        </p:nvSpPr>
        <p:spPr>
          <a:xfrm>
            <a:off x="1224192" y="5017393"/>
            <a:ext cx="4529100" cy="661800"/>
          </a:xfrm>
          <a:prstGeom prst="rect">
            <a:avLst/>
          </a:prstGeom>
          <a:noFill/>
          <a:ln>
            <a:noFill/>
          </a:ln>
        </p:spPr>
        <p:txBody>
          <a:bodyPr spcFirstLastPara="1" wrap="square" lIns="91425" tIns="45700" rIns="91425" bIns="45700" anchor="t" anchorCtr="0">
            <a:spAutoFit/>
          </a:bodyPr>
          <a:lstStyle/>
          <a:p>
            <a:pPr marL="241300" marR="0" lvl="1" indent="-228600" algn="l" defTabSz="914400" rtl="0" eaLnBrk="1" fontAlgn="auto" latinLnBrk="0" hangingPunct="1">
              <a:lnSpc>
                <a:spcPct val="100000"/>
              </a:lnSpc>
              <a:spcBef>
                <a:spcPts val="0"/>
              </a:spcBef>
              <a:spcAft>
                <a:spcPts val="0"/>
              </a:spcAft>
              <a:buClr>
                <a:srgbClr val="C00000"/>
              </a:buClr>
              <a:buSzPts val="1600"/>
              <a:buFont typeface="Arial"/>
              <a:buChar char="•"/>
              <a:tabLst/>
              <a:defRPr/>
            </a:pPr>
            <a:r>
              <a:rPr kumimoji="0" lang="en-US" sz="1600" b="0" i="0" u="none" strike="noStrike" kern="1200" cap="none" spc="0" normalizeH="0" baseline="0" noProof="0" dirty="0">
                <a:ln>
                  <a:noFill/>
                </a:ln>
                <a:solidFill>
                  <a:srgbClr val="20343A"/>
                </a:solidFill>
                <a:effectLst/>
                <a:uLnTx/>
                <a:uFillTx/>
                <a:latin typeface="Arial"/>
                <a:ea typeface="Arial"/>
                <a:cs typeface="Arial"/>
                <a:sym typeface="Arial"/>
              </a:rPr>
              <a:t>View short videos on the latest product topics</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a:p>
            <a:pPr marL="241300" marR="0" lvl="1" indent="-228600" algn="l" defTabSz="914400" rtl="0" eaLnBrk="1" fontAlgn="auto" latinLnBrk="0" hangingPunct="1">
              <a:lnSpc>
                <a:spcPct val="100000"/>
              </a:lnSpc>
              <a:spcBef>
                <a:spcPts val="600"/>
              </a:spcBef>
              <a:spcAft>
                <a:spcPts val="0"/>
              </a:spcAft>
              <a:buClr>
                <a:srgbClr val="C00000"/>
              </a:buClr>
              <a:buSzPts val="1600"/>
              <a:buFont typeface="Arial"/>
              <a:buChar char="•"/>
              <a:tabLst/>
              <a:defRPr/>
            </a:pPr>
            <a:r>
              <a:rPr kumimoji="0" lang="en-US" sz="1600" b="0" i="0" u="sng" strike="noStrike" kern="1200" cap="none" spc="0" normalizeH="0" baseline="0" noProof="0" dirty="0">
                <a:ln>
                  <a:noFill/>
                </a:ln>
                <a:solidFill>
                  <a:srgbClr val="20343A"/>
                </a:solidFill>
                <a:effectLst/>
                <a:uLnTx/>
                <a:uFillTx/>
                <a:latin typeface="Arial"/>
                <a:ea typeface="Arial"/>
                <a:cs typeface="Arial"/>
                <a:sym typeface="Arial"/>
                <a:hlinkClick r:id="rId7"/>
              </a:rPr>
              <a:t>Go to YouTube</a:t>
            </a:r>
            <a:endParaRPr kumimoji="0" sz="1600" b="0" i="0" u="none" strike="noStrike" kern="1200" cap="none" spc="0" normalizeH="0" baseline="0" noProof="0" dirty="0">
              <a:ln>
                <a:noFill/>
              </a:ln>
              <a:solidFill>
                <a:srgbClr val="20343A"/>
              </a:solidFill>
              <a:effectLst/>
              <a:uLnTx/>
              <a:uFillTx/>
              <a:latin typeface="Arial"/>
              <a:ea typeface="Arial"/>
              <a:cs typeface="Arial"/>
              <a:sym typeface="Arial"/>
            </a:endParaRPr>
          </a:p>
        </p:txBody>
      </p:sp>
      <p:pic>
        <p:nvPicPr>
          <p:cNvPr id="904" name="Google Shape;904;geb03248fd6_0_59"/>
          <p:cNvPicPr preferRelativeResize="0"/>
          <p:nvPr/>
        </p:nvPicPr>
        <p:blipFill rotWithShape="1">
          <a:blip r:embed="rId8">
            <a:alphaModFix/>
          </a:blip>
          <a:srcRect/>
          <a:stretch/>
        </p:blipFill>
        <p:spPr>
          <a:xfrm>
            <a:off x="6257826" y="2238243"/>
            <a:ext cx="581193" cy="581193"/>
          </a:xfrm>
          <a:prstGeom prst="rect">
            <a:avLst/>
          </a:prstGeom>
          <a:noFill/>
          <a:ln>
            <a:noFill/>
          </a:ln>
        </p:spPr>
      </p:pic>
      <p:pic>
        <p:nvPicPr>
          <p:cNvPr id="905" name="Google Shape;905;geb03248fd6_0_59"/>
          <p:cNvPicPr preferRelativeResize="0"/>
          <p:nvPr/>
        </p:nvPicPr>
        <p:blipFill rotWithShape="1">
          <a:blip r:embed="rId9">
            <a:alphaModFix/>
          </a:blip>
          <a:srcRect/>
          <a:stretch/>
        </p:blipFill>
        <p:spPr>
          <a:xfrm>
            <a:off x="667820" y="2308936"/>
            <a:ext cx="487680" cy="487680"/>
          </a:xfrm>
          <a:prstGeom prst="rect">
            <a:avLst/>
          </a:prstGeom>
          <a:noFill/>
          <a:ln>
            <a:noFill/>
          </a:ln>
        </p:spPr>
      </p:pic>
      <p:pic>
        <p:nvPicPr>
          <p:cNvPr id="906" name="Google Shape;906;geb03248fd6_0_59"/>
          <p:cNvPicPr preferRelativeResize="0"/>
          <p:nvPr/>
        </p:nvPicPr>
        <p:blipFill rotWithShape="1">
          <a:blip r:embed="rId10">
            <a:alphaModFix/>
          </a:blip>
          <a:srcRect l="15499" t="18239" r="9261" b="19060"/>
          <a:stretch/>
        </p:blipFill>
        <p:spPr>
          <a:xfrm>
            <a:off x="6249320" y="4586168"/>
            <a:ext cx="598204" cy="498503"/>
          </a:xfrm>
          <a:prstGeom prst="rect">
            <a:avLst/>
          </a:prstGeom>
          <a:noFill/>
          <a:ln>
            <a:noFill/>
          </a:ln>
        </p:spPr>
      </p:pic>
      <p:sp>
        <p:nvSpPr>
          <p:cNvPr id="907" name="Google Shape;907;geb03248fd6_0_59"/>
          <p:cNvSpPr txBox="1"/>
          <p:nvPr/>
        </p:nvSpPr>
        <p:spPr>
          <a:xfrm>
            <a:off x="1210795" y="2187933"/>
            <a:ext cx="3826800" cy="8310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38364D"/>
              </a:buClr>
              <a:buSzPts val="1900"/>
              <a:buFont typeface="Arial"/>
              <a:buNone/>
              <a:tabLst/>
              <a:defRPr/>
            </a:pPr>
            <a:r>
              <a:rPr kumimoji="0" lang="en-US" sz="1900" b="1" i="0" u="none" strike="noStrike" kern="1200" cap="none" spc="0" normalizeH="0" baseline="0" noProof="0" dirty="0">
                <a:ln>
                  <a:noFill/>
                </a:ln>
                <a:solidFill>
                  <a:srgbClr val="38364D"/>
                </a:solidFill>
                <a:effectLst/>
                <a:uLnTx/>
                <a:uFillTx/>
                <a:latin typeface="Arial"/>
                <a:ea typeface="Arial"/>
                <a:cs typeface="Arial"/>
                <a:sym typeface="Arial"/>
              </a:rPr>
              <a:t>Broadcom Mainframe Software group on LinkedIn: </a:t>
            </a:r>
            <a:endParaRPr kumimoji="0" sz="1900" b="0" i="0" u="none" strike="noStrike" kern="1200" cap="none" spc="0" normalizeH="0" baseline="0" noProof="0" dirty="0">
              <a:ln>
                <a:noFill/>
              </a:ln>
              <a:solidFill>
                <a:srgbClr val="38364D"/>
              </a:solidFill>
              <a:effectLst/>
              <a:uLnTx/>
              <a:uFillTx/>
              <a:latin typeface="Arial"/>
              <a:ea typeface="Arial"/>
              <a:cs typeface="Arial"/>
              <a:sym typeface="Arial"/>
            </a:endParaRPr>
          </a:p>
        </p:txBody>
      </p:sp>
      <p:sp>
        <p:nvSpPr>
          <p:cNvPr id="908" name="Google Shape;908;geb03248fd6_0_59"/>
          <p:cNvSpPr txBox="1"/>
          <p:nvPr/>
        </p:nvSpPr>
        <p:spPr>
          <a:xfrm>
            <a:off x="1200192" y="4505379"/>
            <a:ext cx="4874700" cy="538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38364D"/>
              </a:buClr>
              <a:buSzPts val="1900"/>
              <a:buFont typeface="Arial"/>
              <a:buNone/>
              <a:tabLst/>
              <a:defRPr/>
            </a:pPr>
            <a:r>
              <a:rPr kumimoji="0" lang="en-US" sz="1900" b="1" i="0" u="none" strike="noStrike" kern="1200" cap="none" spc="0" normalizeH="0" baseline="0" noProof="0">
                <a:ln>
                  <a:noFill/>
                </a:ln>
                <a:solidFill>
                  <a:srgbClr val="38364D"/>
                </a:solidFill>
                <a:effectLst/>
                <a:uLnTx/>
                <a:uFillTx/>
                <a:latin typeface="Arial"/>
                <a:ea typeface="Arial"/>
                <a:cs typeface="Arial"/>
                <a:sym typeface="Arial"/>
              </a:rPr>
              <a:t>Education on the eduCAte channel: </a:t>
            </a:r>
            <a:endParaRPr kumimoji="0" sz="1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9" name="Google Shape;909;geb03248fd6_0_59"/>
          <p:cNvSpPr txBox="1"/>
          <p:nvPr/>
        </p:nvSpPr>
        <p:spPr>
          <a:xfrm>
            <a:off x="6859809" y="4434855"/>
            <a:ext cx="5000100" cy="83095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38364D"/>
              </a:buClr>
              <a:buSzPts val="1900"/>
              <a:buFont typeface="Arial"/>
              <a:buNone/>
              <a:tabLst/>
              <a:defRPr/>
            </a:pPr>
            <a:r>
              <a:rPr kumimoji="0" lang="en-US" sz="1900" b="1" i="0" u="none" strike="noStrike" kern="1200" cap="none" spc="0" normalizeH="0" baseline="0" noProof="0" dirty="0">
                <a:ln>
                  <a:noFill/>
                </a:ln>
                <a:solidFill>
                  <a:srgbClr val="38364D"/>
                </a:solidFill>
                <a:effectLst/>
                <a:uLnTx/>
                <a:uFillTx/>
                <a:latin typeface="Arial"/>
                <a:ea typeface="Arial"/>
                <a:cs typeface="Arial"/>
                <a:sym typeface="Arial"/>
              </a:rPr>
              <a:t>Broadcom Mainframe Software Twitter feed:</a:t>
            </a:r>
            <a:endParaRPr kumimoji="0" sz="19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910" name="Google Shape;910;geb03248fd6_0_59"/>
          <p:cNvSpPr txBox="1"/>
          <p:nvPr/>
        </p:nvSpPr>
        <p:spPr>
          <a:xfrm>
            <a:off x="6859809" y="2308516"/>
            <a:ext cx="4529100" cy="538800"/>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38364D"/>
              </a:buClr>
              <a:buSzPts val="1900"/>
              <a:buFont typeface="Arial"/>
              <a:buNone/>
              <a:tabLst/>
              <a:defRPr/>
            </a:pPr>
            <a:r>
              <a:rPr kumimoji="0" lang="en-US" sz="1900" b="1" i="0" u="none" strike="noStrike" kern="1200" cap="none" spc="0" normalizeH="0" baseline="0" noProof="0">
                <a:ln>
                  <a:noFill/>
                </a:ln>
                <a:solidFill>
                  <a:srgbClr val="38364D"/>
                </a:solidFill>
                <a:effectLst/>
                <a:uLnTx/>
                <a:uFillTx/>
                <a:latin typeface="Arial"/>
                <a:ea typeface="Arial"/>
                <a:cs typeface="Arial"/>
                <a:sym typeface="Arial"/>
              </a:rPr>
              <a:t>Communities:</a:t>
            </a:r>
            <a:endParaRPr kumimoji="0" sz="19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11" name="Google Shape;911;geb03248fd6_0_59"/>
          <p:cNvGrpSpPr/>
          <p:nvPr/>
        </p:nvGrpSpPr>
        <p:grpSpPr>
          <a:xfrm>
            <a:off x="609585" y="4587803"/>
            <a:ext cx="580926" cy="411796"/>
            <a:chOff x="457200" y="3264594"/>
            <a:chExt cx="435706" cy="308855"/>
          </a:xfrm>
        </p:grpSpPr>
        <p:sp>
          <p:nvSpPr>
            <p:cNvPr id="912" name="Google Shape;912;geb03248fd6_0_59"/>
            <p:cNvSpPr/>
            <p:nvPr/>
          </p:nvSpPr>
          <p:spPr>
            <a:xfrm>
              <a:off x="555171" y="3340826"/>
              <a:ext cx="235200" cy="163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43333"/>
                </a:lnSpc>
                <a:spcBef>
                  <a:spcPts val="0"/>
                </a:spcBef>
                <a:spcAft>
                  <a:spcPts val="0"/>
                </a:spcAft>
                <a:buClr>
                  <a:srgbClr val="FFFFFF"/>
                </a:buClr>
                <a:buSzPts val="1600"/>
                <a:buFont typeface="Arial"/>
                <a:buNone/>
                <a:tabLst/>
                <a:defRPr/>
              </a:pPr>
              <a:endParaRPr kumimoji="0" sz="16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913" name="Google Shape;913;geb03248fd6_0_59"/>
            <p:cNvPicPr preferRelativeResize="0"/>
            <p:nvPr/>
          </p:nvPicPr>
          <p:blipFill rotWithShape="1">
            <a:blip r:embed="rId11">
              <a:alphaModFix/>
            </a:blip>
            <a:srcRect l="37208" t="34714" r="37164" b="34337"/>
            <a:stretch/>
          </p:blipFill>
          <p:spPr>
            <a:xfrm>
              <a:off x="457200" y="3264594"/>
              <a:ext cx="435706" cy="308855"/>
            </a:xfrm>
            <a:prstGeom prst="rect">
              <a:avLst/>
            </a:prstGeom>
            <a:noFill/>
            <a:ln>
              <a:noFill/>
            </a:ln>
          </p:spPr>
        </p:pic>
      </p:grpSp>
    </p:spTree>
    <p:custDataLst>
      <p:tags r:id="rId1"/>
    </p:custDataLst>
    <p:extLst>
      <p:ext uri="{BB962C8B-B14F-4D97-AF65-F5344CB8AC3E}">
        <p14:creationId xmlns:p14="http://schemas.microsoft.com/office/powerpoint/2010/main" val="2819543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Agenda</a:t>
            </a:r>
            <a:endParaRPr lang="en-US" dirty="0"/>
          </a:p>
        </p:txBody>
      </p:sp>
      <p:sp>
        <p:nvSpPr>
          <p:cNvPr id="7" name="Content Placeholder 6"/>
          <p:cNvSpPr>
            <a:spLocks noGrp="1"/>
          </p:cNvSpPr>
          <p:nvPr>
            <p:ph idx="1"/>
          </p:nvPr>
        </p:nvSpPr>
        <p:spPr/>
        <p:txBody>
          <a:bodyPr/>
          <a:lstStyle/>
          <a:p>
            <a:r>
              <a:rPr lang="en-GB" dirty="0" smtClean="0"/>
              <a:t>Purpose of Start-Up Options</a:t>
            </a:r>
          </a:p>
          <a:p>
            <a:r>
              <a:rPr lang="en-GB" dirty="0" smtClean="0"/>
              <a:t>Option Groupings – Low change </a:t>
            </a:r>
          </a:p>
          <a:p>
            <a:r>
              <a:rPr lang="en-GB" dirty="0"/>
              <a:t>Option Grouping – Buffer Pools (Performance</a:t>
            </a:r>
            <a:r>
              <a:rPr lang="en-GB" dirty="0" smtClean="0"/>
              <a:t>)</a:t>
            </a:r>
          </a:p>
          <a:p>
            <a:r>
              <a:rPr lang="en-GB" dirty="0"/>
              <a:t>Option Grouping – VIRTUAL/COVERED (Performance)</a:t>
            </a:r>
          </a:p>
          <a:p>
            <a:r>
              <a:rPr lang="en-US" dirty="0" smtClean="0"/>
              <a:t>Where do we go from here</a:t>
            </a:r>
          </a:p>
          <a:p>
            <a:r>
              <a:rPr lang="en-US" dirty="0" smtClean="0"/>
              <a:t>Q&amp;A</a:t>
            </a:r>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4</a:t>
            </a:fld>
            <a:endParaRPr lang="en-US" dirty="0">
              <a:solidFill>
                <a:srgbClr val="38364D"/>
              </a:solidFill>
            </a:endParaRPr>
          </a:p>
        </p:txBody>
      </p:sp>
    </p:spTree>
    <p:custDataLst>
      <p:tags r:id="rId1"/>
    </p:custDataLst>
    <p:extLst>
      <p:ext uri="{BB962C8B-B14F-4D97-AF65-F5344CB8AC3E}">
        <p14:creationId xmlns:p14="http://schemas.microsoft.com/office/powerpoint/2010/main" val="3630728141"/>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28277" y="776624"/>
            <a:ext cx="11365992" cy="546398"/>
          </a:xfrm>
        </p:spPr>
        <p:txBody>
          <a:bodyPr/>
          <a:lstStyle/>
          <a:p>
            <a:pPr marL="76200" indent="0">
              <a:buNone/>
            </a:pPr>
            <a:r>
              <a:rPr lang="en-US" dirty="0"/>
              <a:t>We’re Interested In Your Thoughts </a:t>
            </a:r>
          </a:p>
        </p:txBody>
      </p:sp>
      <p:sp>
        <p:nvSpPr>
          <p:cNvPr id="2" name="Title 1"/>
          <p:cNvSpPr>
            <a:spLocks noGrp="1"/>
          </p:cNvSpPr>
          <p:nvPr>
            <p:ph type="title"/>
          </p:nvPr>
        </p:nvSpPr>
        <p:spPr/>
        <p:txBody>
          <a:bodyPr/>
          <a:lstStyle/>
          <a:p>
            <a:r>
              <a:rPr lang="en-US" dirty="0"/>
              <a:t>Partnering with You – How You Can Get Involved</a:t>
            </a:r>
            <a:br>
              <a:rPr lang="en-US" dirty="0"/>
            </a:br>
            <a:endParaRPr lang="en-US" dirty="0"/>
          </a:p>
        </p:txBody>
      </p:sp>
      <p:sp>
        <p:nvSpPr>
          <p:cNvPr id="4" name="Slide Number Placeholder 3"/>
          <p:cNvSpPr>
            <a:spLocks noGrp="1"/>
          </p:cNvSpPr>
          <p:nvPr>
            <p:ph type="sldNum" sz="quarter" idx="4294967295"/>
          </p:nvPr>
        </p:nvSpPr>
        <p:spPr>
          <a:xfrm>
            <a:off x="11699875" y="6313488"/>
            <a:ext cx="492125" cy="3000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CF5B18-1935-AB44-AE6E-C993FDFDD711}" type="slidenum">
              <a:rPr kumimoji="0" lang="en-US" sz="1800" b="0" i="0" u="none" strike="noStrike" kern="1200" cap="none" spc="0" normalizeH="0" baseline="0" noProof="0" smtClean="0">
                <a:ln>
                  <a:noFill/>
                </a:ln>
                <a:solidFill>
                  <a:srgbClr val="53565A"/>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endParaRPr>
          </a:p>
        </p:txBody>
      </p:sp>
      <p:pic>
        <p:nvPicPr>
          <p:cNvPr id="5" name="Picture 4"/>
          <p:cNvPicPr>
            <a:picLocks noChangeAspect="1"/>
          </p:cNvPicPr>
          <p:nvPr/>
        </p:nvPicPr>
        <p:blipFill>
          <a:blip r:embed="rId3"/>
          <a:stretch>
            <a:fillRect/>
          </a:stretch>
        </p:blipFill>
        <p:spPr>
          <a:xfrm>
            <a:off x="152400" y="1323022"/>
            <a:ext cx="11887200" cy="2581275"/>
          </a:xfrm>
          <a:prstGeom prst="rect">
            <a:avLst/>
          </a:prstGeom>
        </p:spPr>
      </p:pic>
      <p:sp>
        <p:nvSpPr>
          <p:cNvPr id="9" name="TextBox 8"/>
          <p:cNvSpPr txBox="1"/>
          <p:nvPr/>
        </p:nvSpPr>
        <p:spPr>
          <a:xfrm>
            <a:off x="175474" y="3989030"/>
            <a:ext cx="114715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Join us on our </a:t>
            </a:r>
            <a:r>
              <a:rPr kumimoji="0" lang="en-US" sz="1800" b="1" i="0" u="none" strike="noStrike" kern="1200" cap="none" spc="0" normalizeH="0" baseline="0" noProof="0" dirty="0">
                <a:ln>
                  <a:noFill/>
                </a:ln>
                <a:solidFill>
                  <a:srgbClr val="0098C7"/>
                </a:solidFill>
                <a:effectLst/>
                <a:uLnTx/>
                <a:uFillTx/>
                <a:latin typeface="Arial" panose="020B0604020202020204"/>
                <a:ea typeface="+mn-ea"/>
                <a:cs typeface="+mn-cs"/>
              </a:rPr>
              <a:t>journey</a:t>
            </a: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 to achieve our ongoing </a:t>
            </a:r>
            <a:r>
              <a:rPr kumimoji="0" lang="en-US" sz="1800" b="1" i="0" u="none" strike="noStrike" kern="1200" cap="none" spc="0" normalizeH="0" baseline="0" noProof="0" dirty="0">
                <a:ln>
                  <a:noFill/>
                </a:ln>
                <a:solidFill>
                  <a:srgbClr val="0098C7"/>
                </a:solidFill>
                <a:effectLst/>
                <a:uLnTx/>
                <a:uFillTx/>
                <a:latin typeface="Arial" panose="020B0604020202020204"/>
                <a:ea typeface="+mn-ea"/>
                <a:cs typeface="+mn-cs"/>
              </a:rPr>
              <a:t>vision</a:t>
            </a: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 we are </a:t>
            </a:r>
            <a:r>
              <a:rPr kumimoji="0" lang="en-US" sz="1800" b="1" i="0" u="none" strike="noStrike" kern="1200" cap="none" spc="0" normalizeH="0" baseline="0" noProof="0" dirty="0">
                <a:ln>
                  <a:noFill/>
                </a:ln>
                <a:solidFill>
                  <a:srgbClr val="0098C7"/>
                </a:solidFill>
                <a:effectLst/>
                <a:uLnTx/>
                <a:uFillTx/>
                <a:latin typeface="Arial" panose="020B0604020202020204"/>
                <a:ea typeface="+mn-ea"/>
                <a:cs typeface="+mn-cs"/>
              </a:rPr>
              <a:t>actively seeking feedback and suggestions from our customers</a:t>
            </a: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  We want to hear your voice!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endParaRPr>
          </a:p>
        </p:txBody>
      </p:sp>
      <p:sp>
        <p:nvSpPr>
          <p:cNvPr id="11" name="Content Placeholder 2">
            <a:extLst>
              <a:ext uri="{FF2B5EF4-FFF2-40B4-BE49-F238E27FC236}">
                <a16:creationId xmlns:a16="http://schemas.microsoft.com/office/drawing/2014/main" id="{EBB727AD-F0D9-4B8B-A8F0-EA56CDF57F29}"/>
              </a:ext>
            </a:extLst>
          </p:cNvPr>
          <p:cNvSpPr txBox="1">
            <a:spLocks/>
          </p:cNvSpPr>
          <p:nvPr/>
        </p:nvSpPr>
        <p:spPr>
          <a:xfrm>
            <a:off x="46794" y="4715163"/>
            <a:ext cx="3939922" cy="1598324"/>
          </a:xfrm>
          <a:prstGeom prst="rect">
            <a:avLst/>
          </a:prstGeom>
          <a:solidFill>
            <a:schemeClr val="bg1">
              <a:lumMod val="95000"/>
            </a:schemeClr>
          </a:solidFill>
          <a:ln>
            <a:solidFill>
              <a:schemeClr val="tx1"/>
            </a:solidFill>
          </a:ln>
        </p:spPr>
        <p:txBody>
          <a:bodyPr tIns="121920"/>
          <a:lstStyle>
            <a:lvl1pPr marL="342900" indent="-342900" algn="l" defTabSz="457200" rtl="0" eaLnBrk="1" latinLnBrk="0" hangingPunct="1">
              <a:lnSpc>
                <a:spcPts val="2880"/>
              </a:lnSpc>
              <a:spcBef>
                <a:spcPts val="600"/>
              </a:spcBef>
              <a:spcAft>
                <a:spcPts val="600"/>
              </a:spcAft>
              <a:buClr>
                <a:schemeClr val="tx1"/>
              </a:buClr>
              <a:buSzPct val="110000"/>
              <a:buFont typeface="Arial" panose="020B0604020202020204" pitchFamily="34" charset="0"/>
              <a:buChar char="•"/>
              <a:defRPr sz="2400" b="0" kern="1200">
                <a:solidFill>
                  <a:schemeClr val="tx1"/>
                </a:solidFill>
                <a:latin typeface="+mn-lt"/>
                <a:ea typeface="+mn-ea"/>
                <a:cs typeface="+mn-cs"/>
              </a:defRPr>
            </a:lvl1pPr>
            <a:lvl2pPr marL="679450" indent="-285750" algn="l" defTabSz="457200" rtl="0" eaLnBrk="1" latinLnBrk="0" hangingPunct="1">
              <a:lnSpc>
                <a:spcPts val="2200"/>
              </a:lnSpc>
              <a:spcBef>
                <a:spcPts val="0"/>
              </a:spcBef>
              <a:spcAft>
                <a:spcPts val="600"/>
              </a:spcAft>
              <a:buClr>
                <a:schemeClr val="tx1"/>
              </a:buClr>
              <a:buFont typeface="Arial"/>
              <a:buChar char="–"/>
              <a:defRPr sz="2000" b="0" kern="1200" baseline="0">
                <a:solidFill>
                  <a:schemeClr val="tx1"/>
                </a:solidFill>
                <a:latin typeface="+mn-lt"/>
                <a:ea typeface="+mn-ea"/>
                <a:cs typeface="+mn-cs"/>
              </a:defRPr>
            </a:lvl2pPr>
            <a:lvl3pPr marL="9779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defRPr sz="1800" b="0" kern="1200" baseline="0">
                <a:solidFill>
                  <a:schemeClr val="tx1"/>
                </a:solidFill>
                <a:latin typeface="+mn-lt"/>
                <a:ea typeface="+mn-ea"/>
                <a:cs typeface="+mn-cs"/>
              </a:defRPr>
            </a:lvl3pPr>
            <a:lvl4pPr marL="1320800" marR="0" indent="-228600" algn="l" defTabSz="457200" rtl="0" eaLnBrk="1" fontAlgn="auto" latinLnBrk="0" hangingPunct="1">
              <a:lnSpc>
                <a:spcPts val="2200"/>
              </a:lnSpc>
              <a:spcBef>
                <a:spcPts val="0"/>
              </a:spcBef>
              <a:spcAft>
                <a:spcPts val="600"/>
              </a:spcAft>
              <a:buClr>
                <a:schemeClr val="tx1"/>
              </a:buClr>
              <a:buSzTx/>
              <a:buFont typeface="Arial"/>
              <a:buChar char="–"/>
              <a:tabLst/>
              <a:defRPr sz="1600" b="0" kern="1200">
                <a:solidFill>
                  <a:schemeClr val="tx1"/>
                </a:solidFill>
                <a:latin typeface="+mn-lt"/>
                <a:ea typeface="+mn-ea"/>
                <a:cs typeface="+mn-cs"/>
              </a:defRPr>
            </a:lvl4pPr>
            <a:lvl5pPr marL="1600200" indent="-228600" algn="l" defTabSz="457200" rtl="0" eaLnBrk="1" latinLnBrk="0" hangingPunct="1">
              <a:lnSpc>
                <a:spcPts val="2200"/>
              </a:lnSpc>
              <a:spcBef>
                <a:spcPts val="0"/>
              </a:spcBef>
              <a:spcAft>
                <a:spcPts val="600"/>
              </a:spcAft>
              <a:buClr>
                <a:schemeClr val="tx1"/>
              </a:buClr>
              <a:buFont typeface="Arial" panose="020B0604020202020204" pitchFamily="34" charset="0"/>
              <a:buChar char="•"/>
              <a:tabLst/>
              <a:defRPr sz="1400" b="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676" marR="0" lvl="0" indent="-302676" algn="l" defTabSz="457200" rtl="0" eaLnBrk="1" fontAlgn="auto" latinLnBrk="0" hangingPunct="1">
              <a:lnSpc>
                <a:spcPct val="100000"/>
              </a:lnSpc>
              <a:spcBef>
                <a:spcPts val="0"/>
              </a:spcBef>
              <a:spcAft>
                <a:spcPts val="600"/>
              </a:spcAft>
              <a:buClr>
                <a:srgbClr val="53565A"/>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Submit your ideas on Datacom/CADRE </a:t>
            </a:r>
            <a:r>
              <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hlinkClick r:id="rId4"/>
              </a:rPr>
              <a:t>community.broadcom.com</a:t>
            </a:r>
            <a:endPar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endParaRPr>
          </a:p>
          <a:p>
            <a:pPr marL="302676" marR="0" lvl="0" indent="-302676" algn="l" defTabSz="457200" rtl="0" eaLnBrk="1" fontAlgn="auto" latinLnBrk="0" hangingPunct="1">
              <a:lnSpc>
                <a:spcPct val="100000"/>
              </a:lnSpc>
              <a:spcBef>
                <a:spcPts val="0"/>
              </a:spcBef>
              <a:spcAft>
                <a:spcPts val="600"/>
              </a:spcAft>
              <a:buClr>
                <a:srgbClr val="53565A"/>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Vote and comment on ideas that are important to you</a:t>
            </a:r>
          </a:p>
        </p:txBody>
      </p:sp>
      <p:sp>
        <p:nvSpPr>
          <p:cNvPr id="12" name="Content Placeholder 3">
            <a:extLst>
              <a:ext uri="{FF2B5EF4-FFF2-40B4-BE49-F238E27FC236}">
                <a16:creationId xmlns:a16="http://schemas.microsoft.com/office/drawing/2014/main" id="{7F42C2A6-012E-4D70-B14E-B452722AF99B}"/>
              </a:ext>
            </a:extLst>
          </p:cNvPr>
          <p:cNvSpPr txBox="1">
            <a:spLocks/>
          </p:cNvSpPr>
          <p:nvPr/>
        </p:nvSpPr>
        <p:spPr>
          <a:xfrm>
            <a:off x="4073236" y="4715376"/>
            <a:ext cx="3939922" cy="1598112"/>
          </a:xfrm>
          <a:prstGeom prst="rect">
            <a:avLst/>
          </a:prstGeom>
          <a:solidFill>
            <a:schemeClr val="bg1">
              <a:lumMod val="95000"/>
            </a:schemeClr>
          </a:solidFill>
          <a:ln>
            <a:solidFill>
              <a:schemeClr val="tx1"/>
            </a:solidFill>
          </a:ln>
        </p:spPr>
        <p:txBody>
          <a:bodyPr tIns="121920"/>
          <a:lstStyle>
            <a:defPPr>
              <a:defRPr lang="en-US"/>
            </a:defPPr>
            <a:lvl1pPr marL="227013" indent="-227013">
              <a:lnSpc>
                <a:spcPct val="100000"/>
              </a:lnSpc>
              <a:spcBef>
                <a:spcPts val="0"/>
              </a:spcBef>
              <a:spcAft>
                <a:spcPts val="600"/>
              </a:spcAft>
              <a:buClr>
                <a:schemeClr val="tx1"/>
              </a:buClr>
              <a:buSzPct val="110000"/>
              <a:buFont typeface="Arial" panose="020B0604020202020204" pitchFamily="34" charset="0"/>
              <a:buChar char="•"/>
              <a:defRPr sz="1600" b="0"/>
            </a:lvl1pPr>
            <a:lvl2pPr marL="679450" indent="-285750">
              <a:lnSpc>
                <a:spcPts val="2200"/>
              </a:lnSpc>
              <a:spcBef>
                <a:spcPts val="0"/>
              </a:spcBef>
              <a:spcAft>
                <a:spcPts val="600"/>
              </a:spcAft>
              <a:buClr>
                <a:schemeClr val="tx1"/>
              </a:buClr>
              <a:buFont typeface="Arial"/>
              <a:buChar char="–"/>
              <a:defRPr sz="2000" b="0" baseline="0"/>
            </a:lvl2pPr>
            <a:lvl3pPr marL="977900" indent="-228600">
              <a:lnSpc>
                <a:spcPts val="2200"/>
              </a:lnSpc>
              <a:spcBef>
                <a:spcPts val="0"/>
              </a:spcBef>
              <a:spcAft>
                <a:spcPts val="600"/>
              </a:spcAft>
              <a:buClr>
                <a:schemeClr val="tx1"/>
              </a:buClr>
              <a:buFont typeface="Arial" panose="020B0604020202020204" pitchFamily="34" charset="0"/>
              <a:buChar char="•"/>
              <a:defRPr b="0" baseline="0"/>
            </a:lvl3pPr>
            <a:lvl4pPr marL="1320800" marR="0" indent="-228600" fontAlgn="auto">
              <a:lnSpc>
                <a:spcPts val="2200"/>
              </a:lnSpc>
              <a:spcBef>
                <a:spcPts val="0"/>
              </a:spcBef>
              <a:spcAft>
                <a:spcPts val="600"/>
              </a:spcAft>
              <a:buClr>
                <a:schemeClr val="tx1"/>
              </a:buClr>
              <a:buSzTx/>
              <a:buFont typeface="Arial"/>
              <a:buChar char="–"/>
              <a:tabLst/>
              <a:defRPr sz="1600" b="0"/>
            </a:lvl4pPr>
            <a:lvl5pPr marL="1600200" indent="-228600">
              <a:lnSpc>
                <a:spcPts val="2200"/>
              </a:lnSpc>
              <a:spcBef>
                <a:spcPts val="0"/>
              </a:spcBef>
              <a:spcAft>
                <a:spcPts val="600"/>
              </a:spcAft>
              <a:buClr>
                <a:schemeClr val="tx1"/>
              </a:buClr>
              <a:buFont typeface="Arial" panose="020B0604020202020204" pitchFamily="34" charset="0"/>
              <a:buChar char="•"/>
              <a:tabLst/>
              <a:defRPr sz="1400" b="0" baseline="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27013" marR="0" lvl="0" indent="-227013" algn="l" defTabSz="914400" rtl="0" eaLnBrk="1" fontAlgn="auto" latinLnBrk="0" hangingPunct="1">
              <a:lnSpc>
                <a:spcPct val="100000"/>
              </a:lnSpc>
              <a:spcBef>
                <a:spcPts val="0"/>
              </a:spcBef>
              <a:spcAft>
                <a:spcPts val="0"/>
              </a:spcAft>
              <a:buClr>
                <a:srgbClr val="53565A"/>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Join our </a:t>
            </a:r>
            <a:r>
              <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hlinkClick r:id="rId5"/>
              </a:rPr>
              <a:t>validation program </a:t>
            </a: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to influence our product direction</a:t>
            </a:r>
          </a:p>
          <a:p>
            <a:pPr marL="537620" marR="0" lvl="1" indent="-234945" algn="l" defTabSz="914400" rtl="0" eaLnBrk="1" fontAlgn="auto" latinLnBrk="0" hangingPunct="1">
              <a:lnSpc>
                <a:spcPct val="100000"/>
              </a:lnSpc>
              <a:spcBef>
                <a:spcPts val="0"/>
              </a:spcBef>
              <a:spcAft>
                <a:spcPts val="0"/>
              </a:spcAft>
              <a:buClr>
                <a:srgbClr val="53565A"/>
              </a:buClr>
              <a:buSzTx/>
              <a:buFont typeface="Arial"/>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End-of-Sprint review meetings</a:t>
            </a:r>
          </a:p>
          <a:p>
            <a:pPr marL="537620" marR="0" lvl="1" indent="-234945" algn="l" defTabSz="914400" rtl="0" eaLnBrk="1" fontAlgn="auto" latinLnBrk="0" hangingPunct="1">
              <a:lnSpc>
                <a:spcPct val="100000"/>
              </a:lnSpc>
              <a:spcBef>
                <a:spcPts val="0"/>
              </a:spcBef>
              <a:spcAft>
                <a:spcPts val="0"/>
              </a:spcAft>
              <a:buClr>
                <a:srgbClr val="53565A"/>
              </a:buClr>
              <a:buSzTx/>
              <a:buFont typeface="Arial"/>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Early access to new features and enhancements </a:t>
            </a:r>
          </a:p>
        </p:txBody>
      </p:sp>
      <p:sp>
        <p:nvSpPr>
          <p:cNvPr id="13" name="Content Placeholder 3">
            <a:extLst>
              <a:ext uri="{FF2B5EF4-FFF2-40B4-BE49-F238E27FC236}">
                <a16:creationId xmlns:a16="http://schemas.microsoft.com/office/drawing/2014/main" id="{7F42C2A6-012E-4D70-B14E-B452722AF99B}"/>
              </a:ext>
            </a:extLst>
          </p:cNvPr>
          <p:cNvSpPr txBox="1">
            <a:spLocks/>
          </p:cNvSpPr>
          <p:nvPr/>
        </p:nvSpPr>
        <p:spPr>
          <a:xfrm>
            <a:off x="8099678" y="4715163"/>
            <a:ext cx="3939922" cy="1598325"/>
          </a:xfrm>
          <a:prstGeom prst="rect">
            <a:avLst/>
          </a:prstGeom>
          <a:solidFill>
            <a:schemeClr val="bg1">
              <a:lumMod val="95000"/>
            </a:schemeClr>
          </a:solidFill>
          <a:ln>
            <a:solidFill>
              <a:schemeClr val="tx1"/>
            </a:solidFill>
          </a:ln>
        </p:spPr>
        <p:txBody>
          <a:bodyPr tIns="121920"/>
          <a:lstStyle>
            <a:defPPr>
              <a:defRPr lang="en-US"/>
            </a:defPPr>
            <a:lvl1pPr marL="227013" indent="-227013">
              <a:lnSpc>
                <a:spcPct val="100000"/>
              </a:lnSpc>
              <a:spcBef>
                <a:spcPts val="0"/>
              </a:spcBef>
              <a:spcAft>
                <a:spcPts val="600"/>
              </a:spcAft>
              <a:buClr>
                <a:schemeClr val="tx1"/>
              </a:buClr>
              <a:buSzPct val="110000"/>
              <a:buFont typeface="Arial" panose="020B0604020202020204" pitchFamily="34" charset="0"/>
              <a:buChar char="•"/>
              <a:defRPr sz="1600" b="0"/>
            </a:lvl1pPr>
            <a:lvl2pPr marL="679450" indent="-285750">
              <a:lnSpc>
                <a:spcPts val="2200"/>
              </a:lnSpc>
              <a:spcBef>
                <a:spcPts val="0"/>
              </a:spcBef>
              <a:spcAft>
                <a:spcPts val="600"/>
              </a:spcAft>
              <a:buClr>
                <a:schemeClr val="tx1"/>
              </a:buClr>
              <a:buFont typeface="Arial"/>
              <a:buChar char="–"/>
              <a:defRPr sz="2000" b="0" baseline="0"/>
            </a:lvl2pPr>
            <a:lvl3pPr marL="977900" indent="-228600">
              <a:lnSpc>
                <a:spcPts val="2200"/>
              </a:lnSpc>
              <a:spcBef>
                <a:spcPts val="0"/>
              </a:spcBef>
              <a:spcAft>
                <a:spcPts val="600"/>
              </a:spcAft>
              <a:buClr>
                <a:schemeClr val="tx1"/>
              </a:buClr>
              <a:buFont typeface="Arial" panose="020B0604020202020204" pitchFamily="34" charset="0"/>
              <a:buChar char="•"/>
              <a:defRPr b="0" baseline="0"/>
            </a:lvl3pPr>
            <a:lvl4pPr marL="1320800" marR="0" indent="-228600" fontAlgn="auto">
              <a:lnSpc>
                <a:spcPts val="2200"/>
              </a:lnSpc>
              <a:spcBef>
                <a:spcPts val="0"/>
              </a:spcBef>
              <a:spcAft>
                <a:spcPts val="600"/>
              </a:spcAft>
              <a:buClr>
                <a:schemeClr val="tx1"/>
              </a:buClr>
              <a:buSzTx/>
              <a:buFont typeface="Arial"/>
              <a:buChar char="–"/>
              <a:tabLst/>
              <a:defRPr sz="1600" b="0"/>
            </a:lvl4pPr>
            <a:lvl5pPr marL="1600200" indent="-228600">
              <a:lnSpc>
                <a:spcPts val="2200"/>
              </a:lnSpc>
              <a:spcBef>
                <a:spcPts val="0"/>
              </a:spcBef>
              <a:spcAft>
                <a:spcPts val="600"/>
              </a:spcAft>
              <a:buClr>
                <a:schemeClr val="tx1"/>
              </a:buClr>
              <a:buFont typeface="Arial" panose="020B0604020202020204" pitchFamily="34" charset="0"/>
              <a:buChar char="•"/>
              <a:tabLst/>
              <a:defRPr sz="1400" b="0" baseline="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27013" marR="0" lvl="0" indent="-227013" algn="l" defTabSz="914400" rtl="0" eaLnBrk="1" fontAlgn="auto" latinLnBrk="0" hangingPunct="1">
              <a:lnSpc>
                <a:spcPct val="100000"/>
              </a:lnSpc>
              <a:spcBef>
                <a:spcPts val="0"/>
              </a:spcBef>
              <a:spcAft>
                <a:spcPts val="0"/>
              </a:spcAft>
              <a:buClr>
                <a:srgbClr val="53565A"/>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Attend our monthly </a:t>
            </a:r>
            <a:r>
              <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hlinkClick r:id="rId6"/>
              </a:rPr>
              <a:t>webcasts</a:t>
            </a:r>
            <a:r>
              <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a:t>
            </a:r>
          </a:p>
          <a:p>
            <a:pPr marL="679450" marR="0" lvl="1" indent="-285750" algn="l" defTabSz="914400" rtl="0" eaLnBrk="1" fontAlgn="auto" latinLnBrk="0" hangingPunct="1">
              <a:lnSpc>
                <a:spcPts val="2200"/>
              </a:lnSpc>
              <a:spcBef>
                <a:spcPts val="0"/>
              </a:spcBef>
              <a:spcAft>
                <a:spcPts val="0"/>
              </a:spcAft>
              <a:buClr>
                <a:srgbClr val="53565A"/>
              </a:buClr>
              <a:buSzTx/>
              <a:buFont typeface="Arial"/>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2</a:t>
            </a:r>
            <a:r>
              <a:rPr kumimoji="0" lang="en-US" sz="1800" b="0" i="0" u="none" strike="noStrike" kern="1200" cap="none" spc="0" normalizeH="0" baseline="30000" noProof="0" dirty="0">
                <a:ln>
                  <a:noFill/>
                </a:ln>
                <a:solidFill>
                  <a:srgbClr val="0098C7"/>
                </a:solidFill>
                <a:effectLst/>
                <a:uLnTx/>
                <a:uFillTx/>
                <a:latin typeface="Arial" panose="020B0604020202020204"/>
                <a:ea typeface="+mn-ea"/>
                <a:cs typeface="+mn-cs"/>
              </a:rPr>
              <a:t>nd</a:t>
            </a: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 Thursday each month </a:t>
            </a:r>
          </a:p>
          <a:p>
            <a:pPr marL="227013" marR="0" lvl="0" indent="-227013" algn="l" defTabSz="914400" rtl="0" eaLnBrk="1" fontAlgn="auto" latinLnBrk="0" hangingPunct="1">
              <a:lnSpc>
                <a:spcPct val="100000"/>
              </a:lnSpc>
              <a:spcBef>
                <a:spcPts val="0"/>
              </a:spcBef>
              <a:spcAft>
                <a:spcPts val="0"/>
              </a:spcAft>
              <a:buClr>
                <a:srgbClr val="53565A"/>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Quarterly Office Hours </a:t>
            </a:r>
          </a:p>
          <a:p>
            <a:pPr marL="227013" marR="0" lvl="0" indent="-227013" algn="l" defTabSz="914400" rtl="0" eaLnBrk="1" fontAlgn="auto" latinLnBrk="0" hangingPunct="1">
              <a:lnSpc>
                <a:spcPct val="100000"/>
              </a:lnSpc>
              <a:spcBef>
                <a:spcPts val="0"/>
              </a:spcBef>
              <a:spcAft>
                <a:spcPts val="0"/>
              </a:spcAft>
              <a:buClr>
                <a:srgbClr val="53565A"/>
              </a:buClr>
              <a:buSzPct val="110000"/>
              <a:buFont typeface="Arial" panose="020B0604020202020204" pitchFamily="34" charset="0"/>
              <a:buChar char="•"/>
              <a:tabLst/>
              <a:defRPr/>
            </a:pPr>
            <a:r>
              <a:rPr kumimoji="0" lang="en-US" sz="1800" b="0" i="0" u="none" strike="noStrike" kern="1200" cap="none" spc="0" normalizeH="0" baseline="0" noProof="0" dirty="0">
                <a:ln>
                  <a:noFill/>
                </a:ln>
                <a:solidFill>
                  <a:srgbClr val="0098C7"/>
                </a:solidFill>
                <a:effectLst/>
                <a:uLnTx/>
                <a:uFillTx/>
                <a:latin typeface="Arial" panose="020B0604020202020204"/>
                <a:ea typeface="+mn-ea"/>
                <a:cs typeface="+mn-cs"/>
              </a:rPr>
              <a:t>Interactive Ideas Sessions</a:t>
            </a:r>
          </a:p>
        </p:txBody>
      </p:sp>
    </p:spTree>
    <p:extLst>
      <p:ext uri="{BB962C8B-B14F-4D97-AF65-F5344CB8AC3E}">
        <p14:creationId xmlns:p14="http://schemas.microsoft.com/office/powerpoint/2010/main" val="57927294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a:t>
            </a:r>
            <a:r>
              <a:rPr lang="en-US" dirty="0"/>
              <a:t> </a:t>
            </a:r>
            <a:r>
              <a:rPr lang="en-US" dirty="0" smtClean="0"/>
              <a:t>Community Navigation </a:t>
            </a:r>
            <a:endParaRPr lang="en-US" dirty="0"/>
          </a:p>
        </p:txBody>
      </p:sp>
      <p:sp>
        <p:nvSpPr>
          <p:cNvPr id="4" name="Slide Number Placeholder 3"/>
          <p:cNvSpPr>
            <a:spLocks noGrp="1"/>
          </p:cNvSpPr>
          <p:nvPr>
            <p:ph type="sldNum" sz="quarter" idx="4294967295"/>
          </p:nvPr>
        </p:nvSpPr>
        <p:spPr>
          <a:xfrm>
            <a:off x="0" y="6581775"/>
            <a:ext cx="379413" cy="2159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2A9E7-423E-4F77-B84A-A22A4A68EF6D}"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13" name="TextBox 12"/>
          <p:cNvSpPr txBox="1"/>
          <p:nvPr/>
        </p:nvSpPr>
        <p:spPr>
          <a:xfrm>
            <a:off x="274810" y="1266618"/>
            <a:ext cx="2840130" cy="861774"/>
          </a:xfrm>
          <a:prstGeom prst="rect">
            <a:avLst/>
          </a:prstGeom>
          <a:noFill/>
          <a:ln w="285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a:ea typeface="+mn-ea"/>
                <a:cs typeface="+mn-cs"/>
                <a:hlinkClick r:id="rId3"/>
              </a:rPr>
              <a:t>community.broadcom.com</a:t>
            </a:r>
            <a:endParaRPr kumimoji="0" lang="en-US" sz="16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p:cNvPicPr>
            <a:picLocks noChangeAspect="1"/>
          </p:cNvPicPr>
          <p:nvPr/>
        </p:nvPicPr>
        <p:blipFill>
          <a:blip r:embed="rId4"/>
          <a:stretch>
            <a:fillRect/>
          </a:stretch>
        </p:blipFill>
        <p:spPr>
          <a:xfrm>
            <a:off x="3343139" y="1164185"/>
            <a:ext cx="8857507" cy="1241085"/>
          </a:xfrm>
          <a:prstGeom prst="rect">
            <a:avLst/>
          </a:prstGeom>
          <a:ln>
            <a:solidFill>
              <a:schemeClr val="tx1"/>
            </a:solidFill>
          </a:ln>
        </p:spPr>
      </p:pic>
      <p:sp>
        <p:nvSpPr>
          <p:cNvPr id="10" name="Oval 9"/>
          <p:cNvSpPr/>
          <p:nvPr/>
        </p:nvSpPr>
        <p:spPr>
          <a:xfrm>
            <a:off x="6769464" y="1752276"/>
            <a:ext cx="1288382" cy="332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Oval 16"/>
          <p:cNvSpPr/>
          <p:nvPr/>
        </p:nvSpPr>
        <p:spPr>
          <a:xfrm>
            <a:off x="10358033" y="1195901"/>
            <a:ext cx="1642798" cy="4776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TextBox 18"/>
          <p:cNvSpPr txBox="1"/>
          <p:nvPr/>
        </p:nvSpPr>
        <p:spPr>
          <a:xfrm>
            <a:off x="7802719" y="155357"/>
            <a:ext cx="3398174" cy="861774"/>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a:ea typeface="+mn-ea"/>
                <a:cs typeface="+mn-cs"/>
              </a:rPr>
              <a:t>Sign-in required to access Ideas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4" name="Picture 33"/>
          <p:cNvPicPr>
            <a:picLocks noChangeAspect="1"/>
          </p:cNvPicPr>
          <p:nvPr/>
        </p:nvPicPr>
        <p:blipFill>
          <a:blip r:embed="rId5"/>
          <a:stretch>
            <a:fillRect/>
          </a:stretch>
        </p:blipFill>
        <p:spPr>
          <a:xfrm>
            <a:off x="143140" y="2793953"/>
            <a:ext cx="7420313" cy="3033652"/>
          </a:xfrm>
          <a:prstGeom prst="rect">
            <a:avLst/>
          </a:prstGeom>
          <a:ln>
            <a:solidFill>
              <a:schemeClr val="tx1"/>
            </a:solidFill>
          </a:ln>
        </p:spPr>
      </p:pic>
      <p:pic>
        <p:nvPicPr>
          <p:cNvPr id="35" name="Picture 34"/>
          <p:cNvPicPr>
            <a:picLocks noChangeAspect="1"/>
          </p:cNvPicPr>
          <p:nvPr/>
        </p:nvPicPr>
        <p:blipFill>
          <a:blip r:embed="rId6"/>
          <a:stretch>
            <a:fillRect/>
          </a:stretch>
        </p:blipFill>
        <p:spPr>
          <a:xfrm>
            <a:off x="8167914" y="2536489"/>
            <a:ext cx="3470808" cy="4045286"/>
          </a:xfrm>
          <a:prstGeom prst="rect">
            <a:avLst/>
          </a:prstGeom>
          <a:ln>
            <a:solidFill>
              <a:schemeClr val="tx1"/>
            </a:solidFill>
          </a:ln>
        </p:spPr>
      </p:pic>
      <p:sp>
        <p:nvSpPr>
          <p:cNvPr id="36" name="Right Arrow 35"/>
          <p:cNvSpPr/>
          <p:nvPr/>
        </p:nvSpPr>
        <p:spPr>
          <a:xfrm rot="1912786">
            <a:off x="9720870" y="1126257"/>
            <a:ext cx="604461" cy="30811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7" name="Right Arrow 36"/>
          <p:cNvSpPr/>
          <p:nvPr/>
        </p:nvSpPr>
        <p:spPr>
          <a:xfrm>
            <a:off x="7563453" y="4156722"/>
            <a:ext cx="604461" cy="30811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8" name="Right Arrow 37"/>
          <p:cNvSpPr/>
          <p:nvPr/>
        </p:nvSpPr>
        <p:spPr>
          <a:xfrm rot="7679483">
            <a:off x="7506084" y="1232312"/>
            <a:ext cx="762243" cy="30134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Oval 38"/>
          <p:cNvSpPr/>
          <p:nvPr/>
        </p:nvSpPr>
        <p:spPr>
          <a:xfrm>
            <a:off x="2299252" y="5078795"/>
            <a:ext cx="1865243" cy="5169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0" name="Oval 39"/>
          <p:cNvSpPr/>
          <p:nvPr/>
        </p:nvSpPr>
        <p:spPr>
          <a:xfrm>
            <a:off x="5817705" y="5160911"/>
            <a:ext cx="1467678" cy="66669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Oval 40"/>
          <p:cNvSpPr/>
          <p:nvPr/>
        </p:nvSpPr>
        <p:spPr>
          <a:xfrm>
            <a:off x="8057846" y="6085068"/>
            <a:ext cx="1288382" cy="3328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3281465"/>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3"/>
          <p:cNvSpPr txBox="1">
            <a:spLocks noGrp="1"/>
          </p:cNvSpPr>
          <p:nvPr>
            <p:ph type="title"/>
          </p:nvPr>
        </p:nvSpPr>
        <p:spPr>
          <a:xfrm>
            <a:off x="838200" y="530479"/>
            <a:ext cx="10333008" cy="44556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2"/>
              </a:buClr>
              <a:buSzPts val="3800"/>
              <a:buFont typeface="Arial"/>
              <a:buNone/>
            </a:pPr>
            <a:r>
              <a:rPr lang="en-US"/>
              <a:t>Broadcom Mainframe Technical Exchange</a:t>
            </a:r>
            <a:endParaRPr/>
          </a:p>
        </p:txBody>
      </p:sp>
      <p:sp>
        <p:nvSpPr>
          <p:cNvPr id="381" name="Google Shape;381;p63"/>
          <p:cNvSpPr txBox="1">
            <a:spLocks noGrp="1"/>
          </p:cNvSpPr>
          <p:nvPr>
            <p:ph type="body" idx="1"/>
          </p:nvPr>
        </p:nvSpPr>
        <p:spPr>
          <a:xfrm>
            <a:off x="838200" y="1661675"/>
            <a:ext cx="5709249" cy="1410938"/>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1000"/>
              </a:spcBef>
              <a:spcAft>
                <a:spcPts val="0"/>
              </a:spcAft>
              <a:buSzPts val="1600"/>
              <a:buFont typeface="Arial"/>
              <a:buChar char="•"/>
            </a:pPr>
            <a:r>
              <a:rPr lang="en-US" dirty="0"/>
              <a:t>Access education sessions, product roadmaps, and demos</a:t>
            </a:r>
            <a:endParaRPr dirty="0"/>
          </a:p>
          <a:p>
            <a:pPr marL="285750" lvl="0" indent="-285750" algn="l" rtl="0">
              <a:lnSpc>
                <a:spcPct val="100000"/>
              </a:lnSpc>
              <a:spcBef>
                <a:spcPts val="1000"/>
              </a:spcBef>
              <a:spcAft>
                <a:spcPts val="0"/>
              </a:spcAft>
              <a:buSzPts val="1600"/>
              <a:buFont typeface="Arial"/>
              <a:buChar char="•"/>
            </a:pPr>
            <a:r>
              <a:rPr lang="en-US" dirty="0"/>
              <a:t>No registration fee! Open to all Broadcom customers</a:t>
            </a:r>
            <a:endParaRPr dirty="0"/>
          </a:p>
          <a:p>
            <a:pPr marL="285750" lvl="0" indent="-285750" algn="l" rtl="0">
              <a:lnSpc>
                <a:spcPct val="100000"/>
              </a:lnSpc>
              <a:spcBef>
                <a:spcPts val="1000"/>
              </a:spcBef>
              <a:spcAft>
                <a:spcPts val="0"/>
              </a:spcAft>
              <a:buSzPts val="1600"/>
              <a:buFont typeface="Arial"/>
              <a:buChar char="•"/>
            </a:pPr>
            <a:r>
              <a:rPr lang="en-US" dirty="0">
                <a:solidFill>
                  <a:srgbClr val="080C10"/>
                </a:solidFill>
              </a:rPr>
              <a:t>Register at </a:t>
            </a:r>
            <a:r>
              <a:rPr lang="en-US" b="1" u="sng" dirty="0">
                <a:solidFill>
                  <a:srgbClr val="080C10"/>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http://bit.ly/2022TechExchange</a:t>
            </a:r>
            <a:endParaRPr dirty="0"/>
          </a:p>
          <a:p>
            <a:pPr marL="285750" lvl="0" indent="-285750" algn="l" rtl="0">
              <a:lnSpc>
                <a:spcPct val="100000"/>
              </a:lnSpc>
              <a:spcBef>
                <a:spcPts val="1000"/>
              </a:spcBef>
              <a:spcAft>
                <a:spcPts val="0"/>
              </a:spcAft>
              <a:buSzPts val="1600"/>
              <a:buChar char="•"/>
            </a:pPr>
            <a:r>
              <a:rPr lang="en-US" dirty="0"/>
              <a:t>On-demand content available through Feb. 28, 2023</a:t>
            </a:r>
            <a:endParaRPr dirty="0"/>
          </a:p>
          <a:p>
            <a:pPr marL="285750" lvl="0" indent="-184150" algn="l" rtl="0">
              <a:lnSpc>
                <a:spcPct val="100000"/>
              </a:lnSpc>
              <a:spcBef>
                <a:spcPts val="1000"/>
              </a:spcBef>
              <a:spcAft>
                <a:spcPts val="0"/>
              </a:spcAft>
              <a:buSzPts val="1600"/>
              <a:buFont typeface="Arial"/>
              <a:buNone/>
            </a:pPr>
            <a:endParaRPr dirty="0"/>
          </a:p>
        </p:txBody>
      </p:sp>
      <p:sp>
        <p:nvSpPr>
          <p:cNvPr id="382" name="Google Shape;382;p63"/>
          <p:cNvSpPr txBox="1">
            <a:spLocks noGrp="1"/>
          </p:cNvSpPr>
          <p:nvPr>
            <p:ph type="subTitle" idx="4294967295"/>
          </p:nvPr>
        </p:nvSpPr>
        <p:spPr>
          <a:xfrm>
            <a:off x="838200" y="1134700"/>
            <a:ext cx="6493800" cy="368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a:solidFill>
                  <a:schemeClr val="lt2"/>
                </a:solidFill>
              </a:rPr>
              <a:t>October </a:t>
            </a:r>
            <a:r>
              <a:rPr lang="en-US" sz="2000" b="1" i="0" u="none" strike="noStrike" cap="none">
                <a:solidFill>
                  <a:schemeClr val="lt2"/>
                </a:solidFill>
                <a:latin typeface="Arial"/>
                <a:ea typeface="Arial"/>
                <a:cs typeface="Arial"/>
                <a:sym typeface="Arial"/>
              </a:rPr>
              <a:t>2022 Content</a:t>
            </a:r>
            <a:r>
              <a:rPr lang="en-US" sz="2000" b="1">
                <a:solidFill>
                  <a:schemeClr val="lt2"/>
                </a:solidFill>
              </a:rPr>
              <a:t> Available On-Demand</a:t>
            </a:r>
            <a:endParaRPr sz="2000" b="1" i="0" u="none" strike="noStrike" cap="none">
              <a:solidFill>
                <a:schemeClr val="lt2"/>
              </a:solidFill>
              <a:latin typeface="Arial"/>
              <a:ea typeface="Arial"/>
              <a:cs typeface="Arial"/>
              <a:sym typeface="Arial"/>
            </a:endParaRPr>
          </a:p>
        </p:txBody>
      </p:sp>
      <p:sp>
        <p:nvSpPr>
          <p:cNvPr id="383" name="Google Shape;383;p63"/>
          <p:cNvSpPr txBox="1"/>
          <p:nvPr/>
        </p:nvSpPr>
        <p:spPr>
          <a:xfrm>
            <a:off x="7809176" y="3462829"/>
            <a:ext cx="4224915" cy="262633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110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sym typeface="Arial"/>
              </a:rPr>
              <a:t>Catch the Top Three Most Viewed </a:t>
            </a:r>
            <a:r>
              <a:rPr kumimoji="0" lang="en-US" sz="1600" b="1" i="0" u="none" strike="noStrike" kern="0" cap="none" spc="0" normalizeH="0" baseline="0" noProof="0" dirty="0" smtClean="0">
                <a:ln>
                  <a:noFill/>
                </a:ln>
                <a:solidFill>
                  <a:srgbClr val="FFFFFF"/>
                </a:solidFill>
                <a:effectLst/>
                <a:uLnTx/>
                <a:uFillTx/>
                <a:latin typeface="Arial"/>
                <a:ea typeface="+mn-ea"/>
                <a:cs typeface="Arial"/>
                <a:sym typeface="Arial"/>
              </a:rPr>
              <a:t>Datacom Sessions:</a:t>
            </a:r>
            <a:endParaRPr kumimoji="0" sz="1600" b="1" i="0" u="none" strike="noStrike" kern="0" cap="none" spc="0" normalizeH="0" baseline="0" noProof="0" dirty="0" smtClean="0">
              <a:ln>
                <a:noFill/>
              </a:ln>
              <a:solidFill>
                <a:srgbClr val="FFFFFF"/>
              </a:solidFill>
              <a:effectLst/>
              <a:uLnTx/>
              <a:uFillTx/>
              <a:latin typeface="Arial"/>
              <a:ea typeface="+mn-ea"/>
              <a:cs typeface="Arial"/>
              <a:sym typeface="Arial"/>
            </a:endParaRPr>
          </a:p>
          <a:p>
            <a:pPr marL="596900" marR="0" lvl="0" indent="-330200" algn="l" defTabSz="914400" rtl="0" eaLnBrk="1" fontAlgn="auto" latinLnBrk="0" hangingPunct="1">
              <a:lnSpc>
                <a:spcPct val="115000"/>
              </a:lnSpc>
              <a:spcBef>
                <a:spcPts val="0"/>
              </a:spcBef>
              <a:spcAft>
                <a:spcPts val="0"/>
              </a:spcAft>
              <a:buClr>
                <a:srgbClr val="FFFFFF"/>
              </a:buClr>
              <a:buSzPts val="1600"/>
              <a:buFont typeface="Arial"/>
              <a:buAutoNum type="arabicPeriod"/>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Arial"/>
                <a:sym typeface="Arial"/>
              </a:rPr>
              <a:t>DM14-S Datacom Roadmap &amp; New Features</a:t>
            </a:r>
          </a:p>
          <a:p>
            <a:pPr marL="596900" marR="0" lvl="0" indent="-330200" algn="l" defTabSz="914400" rtl="0" eaLnBrk="1" fontAlgn="auto" latinLnBrk="0" hangingPunct="1">
              <a:lnSpc>
                <a:spcPct val="115000"/>
              </a:lnSpc>
              <a:spcBef>
                <a:spcPts val="0"/>
              </a:spcBef>
              <a:spcAft>
                <a:spcPts val="0"/>
              </a:spcAft>
              <a:buClr>
                <a:srgbClr val="FFFFFF"/>
              </a:buClr>
              <a:buSzPts val="1600"/>
              <a:buFont typeface="Arial"/>
              <a:buAutoNum type="arabicPeriod"/>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Arial"/>
                <a:sym typeface="Arial"/>
              </a:rPr>
              <a:t>DM28-S How to generate a REST API to your business data (Datacom and IDMS)</a:t>
            </a:r>
          </a:p>
          <a:p>
            <a:pPr marL="596900" marR="0" lvl="0" indent="-330200" algn="l" defTabSz="914400" rtl="0" eaLnBrk="1" fontAlgn="auto" latinLnBrk="0" hangingPunct="1">
              <a:lnSpc>
                <a:spcPct val="115000"/>
              </a:lnSpc>
              <a:spcBef>
                <a:spcPts val="0"/>
              </a:spcBef>
              <a:spcAft>
                <a:spcPts val="0"/>
              </a:spcAft>
              <a:buClr>
                <a:srgbClr val="FFFFFF"/>
              </a:buClr>
              <a:buSzPts val="1600"/>
              <a:buFont typeface="Arial"/>
              <a:buAutoNum type="arabicPeriod"/>
              <a:tabLst/>
              <a:defRPr/>
            </a:pPr>
            <a:r>
              <a:rPr kumimoji="0" lang="en-US" sz="1400" b="0" i="0" u="none" strike="noStrike" kern="0" cap="none" spc="0" normalizeH="0" baseline="0" noProof="0" dirty="0" smtClean="0">
                <a:ln>
                  <a:noFill/>
                </a:ln>
                <a:solidFill>
                  <a:srgbClr val="FFFFFF"/>
                </a:solidFill>
                <a:effectLst/>
                <a:uLnTx/>
                <a:uFillTx/>
                <a:latin typeface="Arial"/>
                <a:ea typeface="+mn-ea"/>
                <a:cs typeface="Arial"/>
                <a:sym typeface="Arial"/>
              </a:rPr>
              <a:t>DM22-S </a:t>
            </a:r>
            <a:r>
              <a:rPr kumimoji="0" lang="en-US" sz="1400" b="0" i="0" u="none" strike="noStrike" kern="0" cap="none" spc="0" normalizeH="0" baseline="0" noProof="0" dirty="0">
                <a:ln>
                  <a:noFill/>
                </a:ln>
                <a:solidFill>
                  <a:srgbClr val="FFFFFF"/>
                </a:solidFill>
                <a:effectLst/>
                <a:uLnTx/>
                <a:uFillTx/>
                <a:latin typeface="Arial"/>
                <a:ea typeface="+mn-ea"/>
                <a:cs typeface="Arial"/>
                <a:sym typeface="Arial"/>
              </a:rPr>
              <a:t>Datacom </a:t>
            </a:r>
            <a:r>
              <a:rPr kumimoji="0" lang="en-US" sz="1400" b="0" i="0" u="none" strike="noStrike" kern="0" cap="none" spc="0" normalizeH="0" baseline="0" noProof="0" dirty="0" smtClean="0">
                <a:ln>
                  <a:noFill/>
                </a:ln>
                <a:solidFill>
                  <a:srgbClr val="FFFFFF"/>
                </a:solidFill>
                <a:effectLst/>
                <a:uLnTx/>
                <a:uFillTx/>
                <a:latin typeface="Arial"/>
                <a:ea typeface="+mn-ea"/>
                <a:cs typeface="Arial"/>
                <a:sym typeface="Arial"/>
              </a:rPr>
              <a:t>z/OSMF portable packages and workflows: Installation &amp; maintenance guidelines</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384" name="Google Shape;384;p63"/>
          <p:cNvPicPr preferRelativeResize="0"/>
          <p:nvPr/>
        </p:nvPicPr>
        <p:blipFill>
          <a:blip r:embed="rId4">
            <a:alphaModFix/>
          </a:blip>
          <a:stretch>
            <a:fillRect/>
          </a:stretch>
        </p:blipFill>
        <p:spPr>
          <a:xfrm>
            <a:off x="8537775" y="1249337"/>
            <a:ext cx="2898702" cy="1940200"/>
          </a:xfrm>
          <a:prstGeom prst="rect">
            <a:avLst/>
          </a:prstGeom>
          <a:noFill/>
          <a:ln>
            <a:noFill/>
          </a:ln>
        </p:spPr>
      </p:pic>
    </p:spTree>
    <p:extLst>
      <p:ext uri="{BB962C8B-B14F-4D97-AF65-F5344CB8AC3E}">
        <p14:creationId xmlns:p14="http://schemas.microsoft.com/office/powerpoint/2010/main" val="146633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howing a person something on the computer&#10;&#10;Description automatically generated with medium confidence">
            <a:extLst>
              <a:ext uri="{FF2B5EF4-FFF2-40B4-BE49-F238E27FC236}">
                <a16:creationId xmlns:a16="http://schemas.microsoft.com/office/drawing/2014/main" id="{710FB5F9-E440-9F49-A20C-371B9259BB2F}"/>
              </a:ext>
            </a:extLst>
          </p:cNvPr>
          <p:cNvPicPr>
            <a:picLocks noGrp="1" noChangeAspect="1"/>
          </p:cNvPicPr>
          <p:nvPr>
            <p:ph type="pic" sz="quarter" idx="12"/>
          </p:nvPr>
        </p:nvPicPr>
        <p:blipFill rotWithShape="1">
          <a:blip r:embed="rId2" cstate="screen">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42" r="42"/>
          <a:stretch/>
        </p:blipFill>
        <p:spPr/>
      </p:pic>
      <p:sp>
        <p:nvSpPr>
          <p:cNvPr id="5" name="Title 4">
            <a:extLst>
              <a:ext uri="{FF2B5EF4-FFF2-40B4-BE49-F238E27FC236}">
                <a16:creationId xmlns:a16="http://schemas.microsoft.com/office/drawing/2014/main" id="{995CFBAA-93E0-F141-BDF9-0CC2CE6DC364}"/>
              </a:ext>
            </a:extLst>
          </p:cNvPr>
          <p:cNvSpPr>
            <a:spLocks noGrp="1"/>
          </p:cNvSpPr>
          <p:nvPr>
            <p:ph type="title"/>
          </p:nvPr>
        </p:nvSpPr>
        <p:spPr/>
        <p:txBody>
          <a:bodyPr/>
          <a:lstStyle/>
          <a:p>
            <a:r>
              <a:rPr lang="en-US" dirty="0"/>
              <a:t>Embrace Open Workshops</a:t>
            </a:r>
          </a:p>
        </p:txBody>
      </p:sp>
      <p:sp>
        <p:nvSpPr>
          <p:cNvPr id="7" name="Text Placeholder 6">
            <a:extLst>
              <a:ext uri="{FF2B5EF4-FFF2-40B4-BE49-F238E27FC236}">
                <a16:creationId xmlns:a16="http://schemas.microsoft.com/office/drawing/2014/main" id="{2140528D-A81C-0544-B791-4B1EAA4AD837}"/>
              </a:ext>
            </a:extLst>
          </p:cNvPr>
          <p:cNvSpPr>
            <a:spLocks noGrp="1"/>
          </p:cNvSpPr>
          <p:nvPr>
            <p:ph type="body" sz="quarter" idx="10"/>
          </p:nvPr>
        </p:nvSpPr>
        <p:spPr/>
        <p:txBody>
          <a:bodyPr/>
          <a:lstStyle/>
          <a:p>
            <a:pPr marL="747713" lvl="1" indent="-285750"/>
            <a:endParaRPr lang="en-US" dirty="0"/>
          </a:p>
          <a:p>
            <a:pPr marL="285750" indent="-285750">
              <a:buFont typeface="Arial" panose="020B0604020202020204" pitchFamily="34" charset="0"/>
              <a:buChar char="•"/>
            </a:pPr>
            <a:r>
              <a:rPr lang="en-US" dirty="0"/>
              <a:t>Hands-on workshops to assist with onboarding of modernization technologies</a:t>
            </a:r>
          </a:p>
          <a:p>
            <a:pPr marL="285750" indent="-285750">
              <a:buFont typeface="Arial" panose="020B0604020202020204" pitchFamily="34" charset="0"/>
              <a:buChar char="•"/>
            </a:pPr>
            <a:r>
              <a:rPr lang="en-US" dirty="0"/>
              <a:t>Help with adoption and learning </a:t>
            </a:r>
          </a:p>
          <a:p>
            <a:pPr marL="285750" indent="-285750">
              <a:buFont typeface="Arial" panose="020B0604020202020204" pitchFamily="34" charset="0"/>
              <a:buChar char="•"/>
            </a:pPr>
            <a:r>
              <a:rPr lang="en-US" dirty="0"/>
              <a:t>Facilitated by Broadcom (Technical Services + Datacom Product Team)</a:t>
            </a:r>
          </a:p>
          <a:p>
            <a:pPr marL="285750" indent="-285750">
              <a:buFont typeface="Arial" panose="020B0604020202020204" pitchFamily="34" charset="0"/>
              <a:buChar char="•"/>
            </a:pPr>
            <a:r>
              <a:rPr lang="en-US" dirty="0"/>
              <a:t>Can use Broadcom systems or your own environment</a:t>
            </a:r>
          </a:p>
          <a:p>
            <a:pPr marL="747713" lvl="1" indent="-285750"/>
            <a:endParaRPr lang="en-US" dirty="0"/>
          </a:p>
          <a:p>
            <a:r>
              <a:rPr lang="en-US" i="1" dirty="0">
                <a:solidFill>
                  <a:schemeClr val="accent1"/>
                </a:solidFill>
              </a:rPr>
              <a:t>Learn to deploy &amp; use VS Code, SQL Performance Analyzer, REST APIs, Dashboards, and more!</a:t>
            </a:r>
          </a:p>
        </p:txBody>
      </p:sp>
      <p:sp>
        <p:nvSpPr>
          <p:cNvPr id="6" name="Subtitle 5">
            <a:extLst>
              <a:ext uri="{FF2B5EF4-FFF2-40B4-BE49-F238E27FC236}">
                <a16:creationId xmlns:a16="http://schemas.microsoft.com/office/drawing/2014/main" id="{CE3CB8DA-7048-714B-BED4-52916BAC2347}"/>
              </a:ext>
            </a:extLst>
          </p:cNvPr>
          <p:cNvSpPr>
            <a:spLocks noGrp="1"/>
          </p:cNvSpPr>
          <p:nvPr>
            <p:ph type="subTitle" idx="1"/>
          </p:nvPr>
        </p:nvSpPr>
        <p:spPr/>
        <p:txBody>
          <a:bodyPr/>
          <a:lstStyle/>
          <a:p>
            <a:r>
              <a:rPr lang="en-US" dirty="0"/>
              <a:t>We assist you (at no cost) with onboarding and learning challenges!</a:t>
            </a:r>
          </a:p>
        </p:txBody>
      </p:sp>
      <p:pic>
        <p:nvPicPr>
          <p:cNvPr id="15" name="Picture 14">
            <a:extLst>
              <a:ext uri="{FF2B5EF4-FFF2-40B4-BE49-F238E27FC236}">
                <a16:creationId xmlns:a16="http://schemas.microsoft.com/office/drawing/2014/main" id="{BBF1E178-EE7E-3A4D-A02C-447BE90DB0B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41134" y="6314353"/>
            <a:ext cx="1476851" cy="401763"/>
          </a:xfrm>
          <a:prstGeom prst="rect">
            <a:avLst/>
          </a:prstGeom>
        </p:spPr>
      </p:pic>
    </p:spTree>
    <p:extLst>
      <p:ext uri="{BB962C8B-B14F-4D97-AF65-F5344CB8AC3E}">
        <p14:creationId xmlns:p14="http://schemas.microsoft.com/office/powerpoint/2010/main" val="372032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5"/>
          <p:cNvSpPr/>
          <p:nvPr/>
        </p:nvSpPr>
        <p:spPr>
          <a:xfrm>
            <a:off x="0" y="133300"/>
            <a:ext cx="12192000" cy="477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15"/>
          <p:cNvSpPr txBox="1"/>
          <p:nvPr/>
        </p:nvSpPr>
        <p:spPr>
          <a:xfrm>
            <a:off x="603225" y="54050"/>
            <a:ext cx="10060500" cy="517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CSM EOL announcement in March 2022</a:t>
            </a:r>
            <a:r>
              <a:rPr kumimoji="0" lang="en-US" sz="2400" b="0" i="0" u="none" strike="noStrike" kern="0" cap="none" spc="0" normalizeH="0" baseline="0" noProof="0">
                <a:ln>
                  <a:noFill/>
                </a:ln>
                <a:solidFill>
                  <a:srgbClr val="FFFFFF"/>
                </a:solidFill>
                <a:effectLst/>
                <a:uLnTx/>
                <a:uFillTx/>
                <a:latin typeface="Arial"/>
                <a:cs typeface="Arial"/>
                <a:sym typeface="Arial"/>
              </a:rPr>
              <a:t>   +12 months support</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03" name="Google Shape;103;p15"/>
          <p:cNvSpPr/>
          <p:nvPr/>
        </p:nvSpPr>
        <p:spPr>
          <a:xfrm>
            <a:off x="10663750" y="133300"/>
            <a:ext cx="1528200" cy="477000"/>
          </a:xfrm>
          <a:prstGeom prst="rect">
            <a:avLst/>
          </a:prstGeom>
          <a:solidFill>
            <a:srgbClr val="AB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4" name="Google Shape;104;p15"/>
          <p:cNvPicPr preferRelativeResize="0"/>
          <p:nvPr/>
        </p:nvPicPr>
        <p:blipFill>
          <a:blip r:embed="rId3">
            <a:alphaModFix/>
          </a:blip>
          <a:stretch>
            <a:fillRect/>
          </a:stretch>
        </p:blipFill>
        <p:spPr>
          <a:xfrm>
            <a:off x="126245" y="63045"/>
            <a:ext cx="476975" cy="476975"/>
          </a:xfrm>
          <a:prstGeom prst="rect">
            <a:avLst/>
          </a:prstGeom>
          <a:noFill/>
          <a:ln>
            <a:noFill/>
          </a:ln>
        </p:spPr>
      </p:pic>
      <p:sp>
        <p:nvSpPr>
          <p:cNvPr id="105" name="Google Shape;105;p15"/>
          <p:cNvSpPr/>
          <p:nvPr/>
        </p:nvSpPr>
        <p:spPr>
          <a:xfrm>
            <a:off x="0" y="5380660"/>
            <a:ext cx="12192000" cy="1013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15"/>
          <p:cNvSpPr txBox="1"/>
          <p:nvPr/>
        </p:nvSpPr>
        <p:spPr>
          <a:xfrm>
            <a:off x="1355878" y="5638297"/>
            <a:ext cx="2913900" cy="517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Broadcom</a:t>
            </a:r>
            <a:r>
              <a:rPr kumimoji="0" lang="en-US" sz="2400" b="0" i="0" u="none" strike="noStrike" kern="0" cap="none" spc="0" normalizeH="0" baseline="0" noProof="0">
                <a:ln>
                  <a:noFill/>
                </a:ln>
                <a:solidFill>
                  <a:srgbClr val="FFFFFF"/>
                </a:solidFill>
                <a:effectLst/>
                <a:uLnTx/>
                <a:uFillTx/>
                <a:latin typeface="Arial"/>
                <a:cs typeface="Arial"/>
                <a:sym typeface="Arial"/>
              </a:rPr>
              <a:t> </a:t>
            </a:r>
            <a:r>
              <a:rPr kumimoji="0" lang="en-US" sz="2400" b="0" i="0" u="sng" strike="noStrike" kern="0" cap="none" spc="0" normalizeH="0" baseline="0" noProof="0">
                <a:ln>
                  <a:noFill/>
                </a:ln>
                <a:solidFill>
                  <a:srgbClr val="FFFFFF"/>
                </a:solidFill>
                <a:effectLst/>
                <a:uLnTx/>
                <a:uFillTx/>
                <a:latin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blog</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pic>
        <p:nvPicPr>
          <p:cNvPr id="107" name="Google Shape;107;p15"/>
          <p:cNvPicPr preferRelativeResize="0"/>
          <p:nvPr/>
        </p:nvPicPr>
        <p:blipFill>
          <a:blip r:embed="rId5">
            <a:alphaModFix/>
          </a:blip>
          <a:stretch>
            <a:fillRect/>
          </a:stretch>
        </p:blipFill>
        <p:spPr>
          <a:xfrm>
            <a:off x="440650" y="5548013"/>
            <a:ext cx="697725" cy="697725"/>
          </a:xfrm>
          <a:prstGeom prst="rect">
            <a:avLst/>
          </a:prstGeom>
          <a:noFill/>
          <a:ln>
            <a:noFill/>
          </a:ln>
        </p:spPr>
      </p:pic>
      <p:sp>
        <p:nvSpPr>
          <p:cNvPr id="108" name="Google Shape;108;p15"/>
          <p:cNvSpPr txBox="1"/>
          <p:nvPr/>
        </p:nvSpPr>
        <p:spPr>
          <a:xfrm>
            <a:off x="7352700" y="5638285"/>
            <a:ext cx="4037400" cy="517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IBM</a:t>
            </a:r>
            <a:r>
              <a:rPr kumimoji="0" lang="en-US" sz="2400" b="0" i="0" u="none" strike="noStrike" kern="0" cap="none" spc="0" normalizeH="0" baseline="0" noProof="0">
                <a:ln>
                  <a:noFill/>
                </a:ln>
                <a:solidFill>
                  <a:srgbClr val="FFFFFF"/>
                </a:solidFill>
                <a:effectLst/>
                <a:uLnTx/>
                <a:uFillTx/>
                <a:latin typeface="Arial"/>
                <a:cs typeface="Arial"/>
                <a:sym typeface="Arial"/>
              </a:rPr>
              <a:t> </a:t>
            </a:r>
            <a:r>
              <a:rPr kumimoji="0" lang="en-US" sz="2400" b="0" i="0" u="sng" strike="noStrike" kern="0" cap="none" spc="0" normalizeH="0" baseline="0" noProof="0">
                <a:ln>
                  <a:noFill/>
                </a:ln>
                <a:solidFill>
                  <a:srgbClr val="FFFFFF"/>
                </a:solidFill>
                <a:effectLst/>
                <a:uLnTx/>
                <a:uFillTx/>
                <a:latin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statement of direction</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pic>
        <p:nvPicPr>
          <p:cNvPr id="109" name="Google Shape;109;p15"/>
          <p:cNvPicPr preferRelativeResize="0"/>
          <p:nvPr/>
        </p:nvPicPr>
        <p:blipFill>
          <a:blip r:embed="rId7">
            <a:alphaModFix/>
          </a:blip>
          <a:stretch>
            <a:fillRect/>
          </a:stretch>
        </p:blipFill>
        <p:spPr>
          <a:xfrm>
            <a:off x="6338625" y="5513700"/>
            <a:ext cx="766350" cy="766350"/>
          </a:xfrm>
          <a:prstGeom prst="rect">
            <a:avLst/>
          </a:prstGeom>
          <a:noFill/>
          <a:ln>
            <a:noFill/>
          </a:ln>
        </p:spPr>
      </p:pic>
      <p:sp>
        <p:nvSpPr>
          <p:cNvPr id="110" name="Google Shape;110;p15"/>
          <p:cNvSpPr/>
          <p:nvPr/>
        </p:nvSpPr>
        <p:spPr>
          <a:xfrm>
            <a:off x="181820" y="845375"/>
            <a:ext cx="5686200" cy="43083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5"/>
          <p:cNvSpPr txBox="1"/>
          <p:nvPr/>
        </p:nvSpPr>
        <p:spPr>
          <a:xfrm>
            <a:off x="318495" y="962300"/>
            <a:ext cx="5208900" cy="3714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z/OSMF</a:t>
            </a:r>
            <a:r>
              <a:rPr kumimoji="0" lang="en-US" sz="2400" b="0" i="0" u="none" strike="noStrike" kern="0" cap="none" spc="0" normalizeH="0" baseline="0" noProof="0">
                <a:ln>
                  <a:noFill/>
                </a:ln>
                <a:solidFill>
                  <a:srgbClr val="000000"/>
                </a:solidFill>
                <a:effectLst/>
                <a:uLnTx/>
                <a:uFillTx/>
                <a:latin typeface="Arial"/>
                <a:cs typeface="Arial"/>
                <a:sym typeface="Arial"/>
              </a:rPr>
              <a:t> new cross-vendor standard</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100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Product acquisition &amp; installation</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914400" marR="0" lvl="1" indent="-355600" algn="l" defTabSz="914400" rtl="0" eaLnBrk="1" fontAlgn="auto" latinLnBrk="0" hangingPunct="1">
              <a:lnSpc>
                <a:spcPct val="115000"/>
              </a:lnSpc>
              <a:spcBef>
                <a:spcPts val="0"/>
              </a:spcBef>
              <a:spcAft>
                <a:spcPts val="0"/>
              </a:spcAft>
              <a:buClr>
                <a:srgbClr val="CC092F"/>
              </a:buClr>
              <a:buSzPts val="20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z/OSMF Portable Software Instances</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Product configuration</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914400" marR="0" lvl="1" indent="-355600" algn="l" defTabSz="914400" rtl="0" eaLnBrk="1" fontAlgn="auto" latinLnBrk="0" hangingPunct="1">
              <a:lnSpc>
                <a:spcPct val="115000"/>
              </a:lnSpc>
              <a:spcBef>
                <a:spcPts val="0"/>
              </a:spcBef>
              <a:spcAft>
                <a:spcPts val="0"/>
              </a:spcAft>
              <a:buClr>
                <a:srgbClr val="CC092F"/>
              </a:buClr>
              <a:buSzPts val="20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z/OSMF Workflows</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Maintenance acquisition</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914400" marR="0" lvl="1" indent="-355600" algn="l" defTabSz="914400" rtl="0" eaLnBrk="1" fontAlgn="auto" latinLnBrk="0" hangingPunct="1">
              <a:lnSpc>
                <a:spcPct val="115000"/>
              </a:lnSpc>
              <a:spcBef>
                <a:spcPts val="0"/>
              </a:spcBef>
              <a:spcAft>
                <a:spcPts val="0"/>
              </a:spcAft>
              <a:buClr>
                <a:srgbClr val="CC092F"/>
              </a:buClr>
              <a:buSzPts val="20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SMP/E Internet Service Retrieval </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Maintenance installation</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914400" marR="0" lvl="1" indent="-355600" algn="l" defTabSz="914400" rtl="0" eaLnBrk="1" fontAlgn="auto" latinLnBrk="0" hangingPunct="1">
              <a:lnSpc>
                <a:spcPct val="115000"/>
              </a:lnSpc>
              <a:spcBef>
                <a:spcPts val="0"/>
              </a:spcBef>
              <a:spcAft>
                <a:spcPts val="0"/>
              </a:spcAft>
              <a:buClr>
                <a:srgbClr val="CC092F"/>
              </a:buClr>
              <a:buSzPts val="20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Software Update module in z/OSMF</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5"/>
          <p:cNvSpPr/>
          <p:nvPr/>
        </p:nvSpPr>
        <p:spPr>
          <a:xfrm>
            <a:off x="6096000" y="846900"/>
            <a:ext cx="5919300" cy="43083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15"/>
          <p:cNvSpPr txBox="1"/>
          <p:nvPr/>
        </p:nvSpPr>
        <p:spPr>
          <a:xfrm>
            <a:off x="6291275" y="962300"/>
            <a:ext cx="5686200" cy="4199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Care to </a:t>
            </a:r>
            <a:r>
              <a:rPr kumimoji="0" lang="en-US" sz="2400" b="1" i="0" u="none" strike="noStrike" kern="0" cap="none" spc="0" normalizeH="0" baseline="0" noProof="0">
                <a:ln>
                  <a:noFill/>
                </a:ln>
                <a:solidFill>
                  <a:srgbClr val="000000"/>
                </a:solidFill>
                <a:effectLst/>
                <a:uLnTx/>
                <a:uFillTx/>
                <a:latin typeface="Arial"/>
                <a:cs typeface="Arial"/>
                <a:sym typeface="Arial"/>
              </a:rPr>
              <a:t>learn more</a:t>
            </a:r>
            <a:r>
              <a:rPr kumimoji="0" lang="en-US" sz="2400" b="0" i="0" u="none" strike="noStrike" kern="0" cap="none" spc="0" normalizeH="0" baseline="0" noProof="0">
                <a:ln>
                  <a:noFill/>
                </a:ln>
                <a:solidFill>
                  <a:srgbClr val="000000"/>
                </a:solidFill>
                <a:effectLst/>
                <a:uLnTx/>
                <a:uFillTx/>
                <a:latin typeface="Arial"/>
                <a:cs typeface="Arial"/>
                <a:sym typeface="Arial"/>
              </a:rPr>
              <a:t>? </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100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New training available on </a:t>
            </a:r>
            <a:r>
              <a:rPr kumimoji="0" lang="en-US" sz="1900" b="0" i="0" u="sng" strike="noStrike" kern="0" cap="none" spc="0" normalizeH="0" baseline="0" noProof="0">
                <a:ln>
                  <a:noFill/>
                </a:ln>
                <a:solidFill>
                  <a:srgbClr val="000000"/>
                </a:solidFill>
                <a:effectLst/>
                <a:uLnTx/>
                <a:uFillTx/>
                <a:latin typeface="Arial"/>
                <a:cs typeface="Arial"/>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Learning@Broadcom</a:t>
            </a:r>
            <a:r>
              <a:rPr kumimoji="0" lang="en-US" sz="1900" b="0" i="0" u="none" strike="noStrike" kern="0" cap="none" spc="0" normalizeH="0" baseline="0" noProof="0">
                <a:ln>
                  <a:noFill/>
                </a:ln>
                <a:solidFill>
                  <a:srgbClr val="000000"/>
                </a:solidFill>
                <a:effectLst/>
                <a:uLnTx/>
                <a:uFillTx/>
                <a:latin typeface="Arial"/>
                <a:cs typeface="Arial"/>
                <a:sym typeface="Arial"/>
              </a:rPr>
              <a:t>!</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100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Strategy Overview</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Impact on CSM users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Process in z/OSMF demos</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CSM to z/OSMF migration utility</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15000"/>
              </a:lnSpc>
              <a:spcBef>
                <a:spcPts val="0"/>
              </a:spcBef>
              <a:spcAft>
                <a:spcPts val="0"/>
              </a:spcAft>
              <a:buClr>
                <a:srgbClr val="CC092F"/>
              </a:buClr>
              <a:buSzPts val="2400"/>
              <a:buFont typeface="Arial"/>
              <a:buChar char="•"/>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Broadcom MF </a:t>
            </a:r>
            <a:r>
              <a:rPr kumimoji="0" lang="en-US" sz="1900" b="0" i="0" u="sng" strike="noStrike" kern="0" cap="none" spc="0" normalizeH="0" baseline="0" noProof="0">
                <a:ln>
                  <a:noFill/>
                </a:ln>
                <a:solidFill>
                  <a:srgbClr val="000000"/>
                </a:solidFill>
                <a:effectLst/>
                <a:uLnTx/>
                <a:uFillTx/>
                <a:latin typeface="Arial"/>
                <a:cs typeface="Arial"/>
                <a:sym typeface="Aria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products using z/OSMF</a:t>
            </a:r>
            <a:r>
              <a:rPr kumimoji="0" lang="en-US" sz="1900" b="0" i="0" u="none" strike="noStrike" kern="0" cap="none" spc="0" normalizeH="0" baseline="0" noProof="0">
                <a:ln>
                  <a:noFill/>
                </a:ln>
                <a:solidFill>
                  <a:srgbClr val="000000"/>
                </a:solidFill>
                <a:effectLst/>
                <a:uLnTx/>
                <a:uFillTx/>
                <a:latin typeface="Arial"/>
                <a:cs typeface="Arial"/>
                <a:sym typeface="Arial"/>
              </a:rPr>
              <a:t> for Software Management</a:t>
            </a: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a:cs typeface="Arial"/>
                <a:sym typeface="Arial"/>
              </a:rPr>
              <a:t>Questions? Reach out! </a:t>
            </a:r>
            <a:r>
              <a:rPr kumimoji="0" lang="en-US" sz="1900" b="0" i="0" u="sng" strike="noStrike" kern="0" cap="none" spc="0" normalizeH="0" baseline="0" noProof="0">
                <a:ln>
                  <a:noFill/>
                </a:ln>
                <a:solidFill>
                  <a:srgbClr val="000000"/>
                </a:solidFill>
                <a:effectLst/>
                <a:uLnTx/>
                <a:uFillTx/>
                <a:latin typeface="Arial"/>
                <a:cs typeface="Arial"/>
                <a:sym typeface="Arial"/>
                <a:hlinkClick r:id="rId10"/>
              </a:rPr>
              <a:t>jan.cihlar@broadcom.com</a:t>
            </a:r>
            <a:r>
              <a:rPr kumimoji="0" lang="en-US" sz="1900" b="0" i="0" u="none" strike="noStrike" kern="0" cap="none" spc="0" normalizeH="0" baseline="0" noProof="0">
                <a:ln>
                  <a:noFill/>
                </a:ln>
                <a:solidFill>
                  <a:srgbClr val="000000"/>
                </a:solidFill>
                <a:effectLst/>
                <a:uLnTx/>
                <a:uFillTx/>
                <a:latin typeface="Arial"/>
                <a:cs typeface="Arial"/>
                <a:sym typeface="Arial"/>
              </a:rPr>
              <a:t> </a:t>
            </a:r>
            <a:endParaRPr kumimoji="0"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1116873"/>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hlinkClick r:id="rId2"/>
              </a:rPr>
              <a:t>EOS Announcement: August 31, 2022 </a:t>
            </a:r>
            <a:endParaRPr lang="en-US" dirty="0"/>
          </a:p>
        </p:txBody>
      </p:sp>
      <p:pic>
        <p:nvPicPr>
          <p:cNvPr id="5" name="Picture 4"/>
          <p:cNvPicPr>
            <a:picLocks noChangeAspect="1"/>
          </p:cNvPicPr>
          <p:nvPr/>
        </p:nvPicPr>
        <p:blipFill>
          <a:blip r:embed="rId3"/>
          <a:stretch>
            <a:fillRect/>
          </a:stretch>
        </p:blipFill>
        <p:spPr>
          <a:xfrm>
            <a:off x="905178" y="1403928"/>
            <a:ext cx="10820034" cy="4645890"/>
          </a:xfrm>
          <a:prstGeom prst="rect">
            <a:avLst/>
          </a:prstGeom>
          <a:ln>
            <a:solidFill>
              <a:schemeClr val="tx2"/>
            </a:solidFill>
          </a:ln>
        </p:spPr>
      </p:pic>
      <p:sp>
        <p:nvSpPr>
          <p:cNvPr id="4" name="Rectangle 3"/>
          <p:cNvSpPr/>
          <p:nvPr/>
        </p:nvSpPr>
        <p:spPr>
          <a:xfrm>
            <a:off x="6096000" y="3281734"/>
            <a:ext cx="5462587" cy="3038103"/>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solidFill>
                <a:effectLst/>
                <a:uLnTx/>
                <a:uFillTx/>
                <a:latin typeface="Arial" panose="020B0604020202020204"/>
                <a:ea typeface="+mn-ea"/>
                <a:cs typeface="+mn-cs"/>
                <a:sym typeface="Arial"/>
              </a:rPr>
              <a:t>How to Upgrade Webcast: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565A"/>
                </a:solidFill>
                <a:effectLst/>
                <a:uLnTx/>
                <a:uFillTx/>
                <a:latin typeface="Arial" panose="020B0604020202020204"/>
                <a:ea typeface="+mn-ea"/>
                <a:cs typeface="+mn-cs"/>
                <a:sym typeface="Arial"/>
                <a:hlinkClick r:id="rId4"/>
              </a:rPr>
              <a:t>Datacom/AD Version 15.1 Upgrade Process Overview</a:t>
            </a:r>
            <a:endParaRPr kumimoji="0" lang="en-US" sz="1800" b="0" i="1" u="none" strike="noStrike" kern="1200" cap="none" spc="0" normalizeH="0" baseline="0" noProof="0" dirty="0">
              <a:ln>
                <a:noFill/>
              </a:ln>
              <a:solidFill>
                <a:srgbClr val="53565A"/>
              </a:solidFill>
              <a:effectLst/>
              <a:uLnTx/>
              <a:uFillTx/>
              <a:latin typeface="Arial" panose="020B060402020202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565A"/>
              </a:solidFill>
              <a:effectLst/>
              <a:uLnTx/>
              <a:uFillTx/>
              <a:latin typeface="Arial" panose="020B060402020202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solidFill>
                <a:effectLst/>
                <a:uLnTx/>
                <a:uFillTx/>
                <a:latin typeface="Arial" panose="020B0604020202020204"/>
                <a:ea typeface="+mn-ea"/>
                <a:cs typeface="+mn-cs"/>
                <a:sym typeface="Arial"/>
              </a:rPr>
              <a:t>Upgrade YouTube series: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3565A"/>
                </a:solidFill>
                <a:effectLst/>
                <a:uLnTx/>
                <a:uFillTx/>
                <a:latin typeface="Arial" panose="020B0604020202020204"/>
                <a:ea typeface="+mn-ea"/>
                <a:cs typeface="+mn-cs"/>
                <a:sym typeface="Arial"/>
                <a:hlinkClick r:id="rId5"/>
              </a:rPr>
              <a:t>Datacom/AD 15.1 Upgrade Overview (Stage 1 – Stage 6) </a:t>
            </a:r>
            <a:endParaRPr kumimoji="0" lang="en-US" sz="1800" b="0" i="1" u="none" strike="noStrike" kern="1200" cap="none" spc="0" normalizeH="0" baseline="0" noProof="0" dirty="0">
              <a:ln>
                <a:noFill/>
              </a:ln>
              <a:solidFill>
                <a:srgbClr val="53565A"/>
              </a:solidFill>
              <a:effectLst/>
              <a:uLnTx/>
              <a:uFillTx/>
              <a:latin typeface="Arial" panose="020B0604020202020204"/>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Arial" panose="020B0604020202020204"/>
              <a:ea typeface="+mn-ea"/>
              <a:cs typeface="+mn-cs"/>
              <a:sym typeface="Arial"/>
            </a:endParaRPr>
          </a:p>
        </p:txBody>
      </p:sp>
      <p:pic>
        <p:nvPicPr>
          <p:cNvPr id="6" name="Picture 5"/>
          <p:cNvPicPr>
            <a:picLocks noChangeAspect="1"/>
          </p:cNvPicPr>
          <p:nvPr/>
        </p:nvPicPr>
        <p:blipFill>
          <a:blip r:embed="rId6"/>
          <a:stretch>
            <a:fillRect/>
          </a:stretch>
        </p:blipFill>
        <p:spPr>
          <a:xfrm>
            <a:off x="9489793" y="4031476"/>
            <a:ext cx="1703725" cy="843663"/>
          </a:xfrm>
          <a:prstGeom prst="rect">
            <a:avLst/>
          </a:prstGeom>
          <a:ln>
            <a:solidFill>
              <a:schemeClr val="tx2"/>
            </a:solidFill>
          </a:ln>
        </p:spPr>
      </p:pic>
      <p:pic>
        <p:nvPicPr>
          <p:cNvPr id="7" name="Picture 6"/>
          <p:cNvPicPr>
            <a:picLocks noChangeAspect="1"/>
          </p:cNvPicPr>
          <p:nvPr/>
        </p:nvPicPr>
        <p:blipFill>
          <a:blip r:embed="rId7"/>
          <a:stretch>
            <a:fillRect/>
          </a:stretch>
        </p:blipFill>
        <p:spPr>
          <a:xfrm>
            <a:off x="9489793" y="5375202"/>
            <a:ext cx="1691425" cy="809625"/>
          </a:xfrm>
          <a:prstGeom prst="rect">
            <a:avLst/>
          </a:prstGeom>
        </p:spPr>
      </p:pic>
    </p:spTree>
    <p:extLst>
      <p:ext uri="{BB962C8B-B14F-4D97-AF65-F5344CB8AC3E}">
        <p14:creationId xmlns:p14="http://schemas.microsoft.com/office/powerpoint/2010/main" val="79954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Contact </a:t>
            </a:r>
          </a:p>
        </p:txBody>
      </p:sp>
      <p:sp>
        <p:nvSpPr>
          <p:cNvPr id="2" name="Slide Number Placeholder 1"/>
          <p:cNvSpPr>
            <a:spLocks noGrp="1"/>
          </p:cNvSpPr>
          <p:nvPr>
            <p:ph type="sldNum" sz="quarter" idx="4294967295"/>
          </p:nvPr>
        </p:nvSpPr>
        <p:spPr>
          <a:xfrm>
            <a:off x="0" y="6581775"/>
            <a:ext cx="379413" cy="2159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2A9E7-423E-4F77-B84A-A22A4A68EF6D}" type="slidenum">
              <a:rPr kumimoji="0" lang="en-US" sz="8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Content Placeholder 2"/>
          <p:cNvSpPr>
            <a:spLocks noGrp="1"/>
          </p:cNvSpPr>
          <p:nvPr>
            <p:ph type="body" sz="quarter" idx="10"/>
          </p:nvPr>
        </p:nvSpPr>
        <p:spPr>
          <a:xfrm>
            <a:off x="4969164" y="745273"/>
            <a:ext cx="6610023" cy="5702300"/>
          </a:xfrm>
        </p:spPr>
        <p:txBody>
          <a:bodyPr/>
          <a:lstStyle/>
          <a:p>
            <a:endParaRPr lang="en-US" sz="2000" dirty="0"/>
          </a:p>
          <a:p>
            <a:endParaRPr lang="en-US" sz="2000" dirty="0"/>
          </a:p>
          <a:p>
            <a:r>
              <a:rPr lang="en-US" sz="2000" b="1" dirty="0">
                <a:solidFill>
                  <a:srgbClr val="002060"/>
                </a:solidFill>
              </a:rPr>
              <a:t>Sheila Miller – Offering / Product Manager </a:t>
            </a:r>
          </a:p>
          <a:p>
            <a:pPr lvl="1">
              <a:buFont typeface="Wingdings" panose="05000000000000000000" pitchFamily="2" charset="2"/>
              <a:buChar char="Ø"/>
            </a:pPr>
            <a:r>
              <a:rPr lang="en-US" sz="1800" dirty="0">
                <a:hlinkClick r:id="rId3"/>
              </a:rPr>
              <a:t>sheila.miller2@broadcom.com</a:t>
            </a:r>
            <a:endParaRPr lang="en-US" sz="1800" dirty="0"/>
          </a:p>
          <a:p>
            <a:pPr lvl="1">
              <a:buFont typeface="Wingdings" panose="05000000000000000000" pitchFamily="2" charset="2"/>
              <a:buChar char="Ø"/>
            </a:pPr>
            <a:r>
              <a:rPr lang="en-US" sz="1800" dirty="0"/>
              <a:t>Cell: 508 630 5616  </a:t>
            </a:r>
          </a:p>
          <a:p>
            <a:endParaRPr lang="en-US" sz="2000" dirty="0"/>
          </a:p>
          <a:p>
            <a:r>
              <a:rPr lang="en-US" sz="2000" b="1" dirty="0">
                <a:solidFill>
                  <a:srgbClr val="002060"/>
                </a:solidFill>
              </a:rPr>
              <a:t>Nakesha Newbury – Product Manager </a:t>
            </a:r>
          </a:p>
          <a:p>
            <a:pPr lvl="1">
              <a:buFont typeface="Wingdings" panose="05000000000000000000" pitchFamily="2" charset="2"/>
              <a:buChar char="Ø"/>
            </a:pPr>
            <a:r>
              <a:rPr lang="en-US" sz="1800" dirty="0">
                <a:hlinkClick r:id="rId4"/>
              </a:rPr>
              <a:t>nakesha.newbury@broadcom.com</a:t>
            </a:r>
            <a:endParaRPr lang="en-US" sz="1800" dirty="0"/>
          </a:p>
          <a:p>
            <a:pPr lvl="1">
              <a:buFont typeface="Wingdings" panose="05000000000000000000" pitchFamily="2" charset="2"/>
              <a:buChar char="Ø"/>
            </a:pPr>
            <a:r>
              <a:rPr lang="en-US" sz="1800" dirty="0"/>
              <a:t>Cell: 469 596 1056</a:t>
            </a:r>
          </a:p>
          <a:p>
            <a:endParaRPr lang="en-US" sz="2000" b="1" dirty="0">
              <a:solidFill>
                <a:srgbClr val="002060"/>
              </a:solidFill>
            </a:endParaRPr>
          </a:p>
          <a:p>
            <a:r>
              <a:rPr lang="en-US" sz="2000" b="1" dirty="0">
                <a:solidFill>
                  <a:srgbClr val="002060"/>
                </a:solidFill>
              </a:rPr>
              <a:t>Dale Russell – Product Owner </a:t>
            </a:r>
          </a:p>
          <a:p>
            <a:pPr lvl="1">
              <a:buFont typeface="Wingdings" panose="05000000000000000000" pitchFamily="2" charset="2"/>
              <a:buChar char="Ø"/>
            </a:pPr>
            <a:r>
              <a:rPr lang="en-US" sz="1800" dirty="0">
                <a:solidFill>
                  <a:srgbClr val="002060"/>
                </a:solidFill>
                <a:hlinkClick r:id="rId5"/>
              </a:rPr>
              <a:t>dale.russell@broadcom.com</a:t>
            </a:r>
            <a:endParaRPr lang="en-US" sz="1800" dirty="0">
              <a:solidFill>
                <a:srgbClr val="002060"/>
              </a:solidFill>
            </a:endParaRPr>
          </a:p>
          <a:p>
            <a:pPr lvl="1">
              <a:buFont typeface="Wingdings" panose="05000000000000000000" pitchFamily="2" charset="2"/>
              <a:buChar char="Ø"/>
            </a:pPr>
            <a:r>
              <a:rPr lang="en-US" sz="1800" dirty="0"/>
              <a:t>Cell: 972 896 3253</a:t>
            </a:r>
          </a:p>
        </p:txBody>
      </p:sp>
    </p:spTree>
    <p:extLst>
      <p:ext uri="{BB962C8B-B14F-4D97-AF65-F5344CB8AC3E}">
        <p14:creationId xmlns:p14="http://schemas.microsoft.com/office/powerpoint/2010/main" val="1916068783"/>
      </p:ext>
    </p:extLst>
  </p:cSld>
  <p:clrMapOvr>
    <a:masterClrMapping/>
  </p:clrMapOvr>
  <mc:AlternateContent xmlns:mc="http://schemas.openxmlformats.org/markup-compatibility/2006" xmlns:p14="http://schemas.microsoft.com/office/powerpoint/2010/main">
    <mc:Choice Requires="p14">
      <p:transition spd="med" p14:dur="700" advTm="9344">
        <p:fade/>
      </p:transition>
    </mc:Choice>
    <mc:Fallback xmlns="">
      <p:transition spd="med" advTm="9344">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1"/>
          <p:cNvSpPr txBox="1">
            <a:spLocks noGrp="1"/>
          </p:cNvSpPr>
          <p:nvPr>
            <p:ph type="title"/>
          </p:nvPr>
        </p:nvSpPr>
        <p:spPr>
          <a:xfrm>
            <a:off x="838200" y="530479"/>
            <a:ext cx="10769162" cy="44556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2"/>
              </a:buClr>
              <a:buSzPts val="3800"/>
              <a:buFont typeface="Arial"/>
              <a:buNone/>
            </a:pPr>
            <a:r>
              <a:rPr lang="en-US"/>
              <a:t>Have you taken our recent survey?</a:t>
            </a:r>
            <a:endParaRPr/>
          </a:p>
        </p:txBody>
      </p:sp>
      <p:pic>
        <p:nvPicPr>
          <p:cNvPr id="1254" name="Google Shape;1254;p1" descr="Text&#10;&#10;Description automatically generated with medium confidence"/>
          <p:cNvPicPr preferRelativeResize="0"/>
          <p:nvPr/>
        </p:nvPicPr>
        <p:blipFill rotWithShape="1">
          <a:blip r:embed="rId3">
            <a:alphaModFix/>
          </a:blip>
          <a:srcRect/>
          <a:stretch/>
        </p:blipFill>
        <p:spPr>
          <a:xfrm rot="-1162175">
            <a:off x="957720" y="1323542"/>
            <a:ext cx="3169890" cy="4987290"/>
          </a:xfrm>
          <a:prstGeom prst="rect">
            <a:avLst/>
          </a:prstGeom>
          <a:noFill/>
          <a:ln>
            <a:noFill/>
          </a:ln>
        </p:spPr>
      </p:pic>
      <p:sp>
        <p:nvSpPr>
          <p:cNvPr id="1255" name="Google Shape;1255;p1"/>
          <p:cNvSpPr txBox="1"/>
          <p:nvPr/>
        </p:nvSpPr>
        <p:spPr>
          <a:xfrm rot="-1205723">
            <a:off x="1326361" y="2098396"/>
            <a:ext cx="2589760" cy="3902619"/>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b" anchorCtr="0">
            <a:normAutofit lnSpcReduction="10000"/>
          </a:bodyPr>
          <a:lstStyle/>
          <a:p>
            <a:pPr marL="0" marR="0" lvl="0" indent="0" algn="ctr" rtl="0">
              <a:lnSpc>
                <a:spcPct val="90000"/>
              </a:lnSpc>
              <a:spcBef>
                <a:spcPts val="0"/>
              </a:spcBef>
              <a:spcAft>
                <a:spcPts val="0"/>
              </a:spcAft>
              <a:buClr>
                <a:srgbClr val="1E4E79"/>
              </a:buClr>
              <a:buSzPts val="1800"/>
              <a:buFont typeface="Calibri"/>
              <a:buNone/>
            </a:pPr>
            <a:r>
              <a:rPr lang="en-US" sz="1800" b="1" i="0" u="none" strike="noStrike" cap="none">
                <a:solidFill>
                  <a:srgbClr val="1E4E79"/>
                </a:solidFill>
                <a:latin typeface="Calibri"/>
                <a:ea typeface="Calibri"/>
                <a:cs typeface="Calibri"/>
                <a:sym typeface="Calibri"/>
              </a:rPr>
              <a:t>Getting value from your Broadcom mainframe solutions</a:t>
            </a:r>
            <a:endParaRPr/>
          </a:p>
          <a:p>
            <a:pPr marL="0" marR="0" lvl="0" indent="0" algn="l" rtl="0">
              <a:lnSpc>
                <a:spcPct val="90000"/>
              </a:lnSpc>
              <a:spcBef>
                <a:spcPts val="0"/>
              </a:spcBef>
              <a:spcAft>
                <a:spcPts val="0"/>
              </a:spcAft>
              <a:buClr>
                <a:schemeClr val="dk1"/>
              </a:buClr>
              <a:buSzPts val="1800"/>
              <a:buFont typeface="Arial"/>
              <a:buNone/>
            </a:pPr>
            <a:endParaRPr sz="1800" b="1" i="0" u="none" strike="noStrike" cap="none">
              <a:solidFill>
                <a:srgbClr val="1E4E7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3600"/>
              <a:buFont typeface="Arial"/>
              <a:buNone/>
            </a:pPr>
            <a:endParaRPr sz="3600" b="1" i="0" u="none" strike="noStrike" cap="none">
              <a:solidFill>
                <a:srgbClr val="1E4E7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3600"/>
              <a:buFont typeface="Arial"/>
              <a:buNone/>
            </a:pPr>
            <a:endParaRPr sz="3600" b="1" i="0" u="none" strike="noStrike" cap="none">
              <a:solidFill>
                <a:srgbClr val="1E4E7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3600"/>
              <a:buFont typeface="Arial"/>
              <a:buNone/>
            </a:pPr>
            <a:endParaRPr sz="3600" b="1" i="0" u="none" strike="noStrike" cap="none">
              <a:solidFill>
                <a:srgbClr val="1E4E79"/>
              </a:solidFill>
              <a:latin typeface="Calibri"/>
              <a:ea typeface="Calibri"/>
              <a:cs typeface="Calibri"/>
              <a:sym typeface="Calibri"/>
            </a:endParaRPr>
          </a:p>
          <a:p>
            <a:pPr marL="0" marR="0" lvl="0" indent="0" algn="ctr" rtl="0">
              <a:lnSpc>
                <a:spcPct val="90000"/>
              </a:lnSpc>
              <a:spcBef>
                <a:spcPts val="0"/>
              </a:spcBef>
              <a:spcAft>
                <a:spcPts val="0"/>
              </a:spcAft>
              <a:buClr>
                <a:srgbClr val="1E4E79"/>
              </a:buClr>
              <a:buSzPts val="6000"/>
              <a:buFont typeface="Calibri"/>
              <a:buNone/>
            </a:pPr>
            <a:r>
              <a:rPr lang="en-US" sz="6000" b="1" i="0" u="none" strike="noStrike" cap="none">
                <a:solidFill>
                  <a:srgbClr val="1E4E79"/>
                </a:solidFill>
                <a:latin typeface="Calibri"/>
                <a:ea typeface="Calibri"/>
                <a:cs typeface="Calibri"/>
                <a:sym typeface="Calibri"/>
              </a:rPr>
              <a:t/>
            </a:r>
            <a:br>
              <a:rPr lang="en-US" sz="6000" b="1" i="0" u="none" strike="noStrike" cap="none">
                <a:solidFill>
                  <a:srgbClr val="1E4E79"/>
                </a:solidFill>
                <a:latin typeface="Calibri"/>
                <a:ea typeface="Calibri"/>
                <a:cs typeface="Calibri"/>
                <a:sym typeface="Calibri"/>
              </a:rPr>
            </a:br>
            <a:r>
              <a:rPr lang="en-US" sz="2800" b="1" i="0" u="none" strike="noStrike" cap="none">
                <a:solidFill>
                  <a:srgbClr val="1E4E79"/>
                </a:solidFill>
                <a:latin typeface="Calibri"/>
                <a:ea typeface="Calibri"/>
                <a:cs typeface="Calibri"/>
                <a:sym typeface="Calibri"/>
              </a:rPr>
              <a:t>Customer Survey</a:t>
            </a:r>
            <a:endParaRPr/>
          </a:p>
        </p:txBody>
      </p:sp>
      <p:sp>
        <p:nvSpPr>
          <p:cNvPr id="1256" name="Google Shape;1256;p1"/>
          <p:cNvSpPr txBox="1"/>
          <p:nvPr/>
        </p:nvSpPr>
        <p:spPr>
          <a:xfrm>
            <a:off x="4985845" y="1680660"/>
            <a:ext cx="6897414" cy="3930853"/>
          </a:xfrm>
          <a:prstGeom prst="rect">
            <a:avLst/>
          </a:prstGeom>
          <a:noFill/>
          <a:ln>
            <a:noFill/>
          </a:ln>
        </p:spPr>
        <p:txBody>
          <a:bodyPr spcFirstLastPara="1" wrap="square" lIns="0" tIns="45700" rIns="0" bIns="45700" anchor="t" anchorCtr="0">
            <a:noAutofit/>
          </a:bodyPr>
          <a:lstStyle/>
          <a:p>
            <a:pPr marL="285750" marR="0" lvl="0" indent="-285750" algn="l" rtl="0">
              <a:lnSpc>
                <a:spcPct val="90000"/>
              </a:lnSpc>
              <a:spcBef>
                <a:spcPts val="1000"/>
              </a:spcBef>
              <a:spcAft>
                <a:spcPts val="0"/>
              </a:spcAft>
              <a:buClr>
                <a:srgbClr val="CC092F"/>
              </a:buClr>
              <a:buSzPts val="1600"/>
              <a:buFont typeface="Noto Sans Symbols"/>
              <a:buChar char="✔"/>
            </a:pPr>
            <a:r>
              <a:rPr lang="en-US" sz="2000" b="1" i="0" u="none" strike="noStrike" cap="none">
                <a:solidFill>
                  <a:srgbClr val="000000"/>
                </a:solidFill>
                <a:latin typeface="Arial"/>
                <a:ea typeface="Arial"/>
                <a:cs typeface="Arial"/>
                <a:sym typeface="Arial"/>
              </a:rPr>
              <a:t>Complete the 5 minute survey</a:t>
            </a:r>
            <a:r>
              <a:rPr lang="en-US" sz="1100" u="none">
                <a:solidFill>
                  <a:srgbClr val="000000"/>
                </a:solidFill>
                <a:highlight>
                  <a:srgbClr val="FFFFFF"/>
                </a:highlight>
              </a:rPr>
              <a:t> (</a:t>
            </a:r>
            <a:r>
              <a:rPr lang="en-US" sz="1100" b="1" u="sng">
                <a:solidFill>
                  <a:schemeClr val="accent1"/>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Click Here</a:t>
            </a:r>
            <a:r>
              <a:rPr lang="en-US" sz="1100" u="none">
                <a:solidFill>
                  <a:srgbClr val="000000"/>
                </a:solidFill>
                <a:highlight>
                  <a:srgbClr val="FFFFFF"/>
                </a:highlight>
              </a:rPr>
              <a:t> or Scan the Q</a:t>
            </a:r>
            <a:r>
              <a:rPr lang="en-US" sz="1100">
                <a:highlight>
                  <a:srgbClr val="FFFFFF"/>
                </a:highlight>
              </a:rPr>
              <a:t>R Code</a:t>
            </a:r>
            <a:r>
              <a:rPr lang="en-US" sz="1100" u="none">
                <a:solidFill>
                  <a:srgbClr val="000000"/>
                </a:solidFill>
                <a:highlight>
                  <a:srgbClr val="FFFFFF"/>
                </a:highlight>
              </a:rPr>
              <a:t>) </a:t>
            </a:r>
            <a:endParaRPr/>
          </a:p>
          <a:p>
            <a:pPr marL="0" marR="0" lvl="0" indent="0" algn="l" rtl="0">
              <a:lnSpc>
                <a:spcPct val="90000"/>
              </a:lnSpc>
              <a:spcBef>
                <a:spcPts val="1000"/>
              </a:spcBef>
              <a:spcAft>
                <a:spcPts val="0"/>
              </a:spcAft>
              <a:buNone/>
            </a:pPr>
            <a:r>
              <a:rPr lang="en-US" sz="2000" b="1" i="0" u="none" strike="noStrike" cap="none">
                <a:solidFill>
                  <a:srgbClr val="000000"/>
                </a:solidFill>
                <a:latin typeface="Arial"/>
                <a:ea typeface="Arial"/>
                <a:cs typeface="Arial"/>
                <a:sym typeface="Arial"/>
              </a:rPr>
              <a:t> </a:t>
            </a:r>
            <a:endParaRPr/>
          </a:p>
          <a:p>
            <a:pPr marL="285750" marR="0" lvl="0" indent="-285750" algn="l" rtl="0">
              <a:lnSpc>
                <a:spcPct val="90000"/>
              </a:lnSpc>
              <a:spcBef>
                <a:spcPts val="1000"/>
              </a:spcBef>
              <a:spcAft>
                <a:spcPts val="0"/>
              </a:spcAft>
              <a:buClr>
                <a:srgbClr val="CC092F"/>
              </a:buClr>
              <a:buSzPts val="1600"/>
              <a:buFont typeface="Noto Sans Symbols"/>
              <a:buChar char="✔"/>
            </a:pPr>
            <a:r>
              <a:rPr lang="en-US" sz="2000" b="1" i="0" u="none" strike="noStrike" cap="none">
                <a:solidFill>
                  <a:srgbClr val="000000"/>
                </a:solidFill>
                <a:latin typeface="Arial"/>
                <a:ea typeface="Arial"/>
                <a:cs typeface="Arial"/>
                <a:sym typeface="Arial"/>
              </a:rPr>
              <a:t>Learn about value-add Beyond Code programs</a:t>
            </a:r>
            <a:endParaRPr/>
          </a:p>
          <a:p>
            <a:pPr marL="0" marR="0" lvl="0" indent="0" algn="l" rtl="0">
              <a:lnSpc>
                <a:spcPct val="90000"/>
              </a:lnSpc>
              <a:spcBef>
                <a:spcPts val="1000"/>
              </a:spcBef>
              <a:spcAft>
                <a:spcPts val="0"/>
              </a:spcAft>
              <a:buNone/>
            </a:pPr>
            <a:endParaRPr sz="2000" b="1" i="0" u="none" strike="noStrike" cap="none">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CC092F"/>
              </a:buClr>
              <a:buSzPts val="1600"/>
              <a:buFont typeface="Noto Sans Symbols"/>
              <a:buChar char="✔"/>
            </a:pPr>
            <a:r>
              <a:rPr lang="en-US" sz="2000" b="1" i="0" u="none" strike="noStrike" cap="none">
                <a:solidFill>
                  <a:srgbClr val="000000"/>
                </a:solidFill>
                <a:latin typeface="Arial"/>
                <a:ea typeface="Arial"/>
                <a:cs typeface="Arial"/>
                <a:sym typeface="Arial"/>
              </a:rPr>
              <a:t>Let us know what you think about the programs and how we can improve to serve you most effectively</a:t>
            </a:r>
            <a:endParaRPr/>
          </a:p>
          <a:p>
            <a:pPr marL="0" marR="0" lvl="0" indent="0" algn="l" rtl="0">
              <a:lnSpc>
                <a:spcPct val="90000"/>
              </a:lnSpc>
              <a:spcBef>
                <a:spcPts val="1000"/>
              </a:spcBef>
              <a:spcAft>
                <a:spcPts val="0"/>
              </a:spcAft>
              <a:buNone/>
            </a:pPr>
            <a:endParaRPr sz="2000" b="1" i="0" u="none" strike="noStrike" cap="none">
              <a:solidFill>
                <a:srgbClr val="000000"/>
              </a:solidFill>
              <a:latin typeface="Arial"/>
              <a:ea typeface="Arial"/>
              <a:cs typeface="Arial"/>
              <a:sym typeface="Arial"/>
            </a:endParaRPr>
          </a:p>
          <a:p>
            <a:pPr marL="285750" marR="0" lvl="0" indent="-285750" algn="l" rtl="0">
              <a:lnSpc>
                <a:spcPct val="90000"/>
              </a:lnSpc>
              <a:spcBef>
                <a:spcPts val="1000"/>
              </a:spcBef>
              <a:spcAft>
                <a:spcPts val="0"/>
              </a:spcAft>
              <a:buClr>
                <a:srgbClr val="CC092F"/>
              </a:buClr>
              <a:buSzPts val="1600"/>
              <a:buFont typeface="Noto Sans Symbols"/>
              <a:buChar char="✔"/>
            </a:pPr>
            <a:r>
              <a:rPr lang="en-US" sz="2000" b="1" i="0" u="none" strike="noStrike" cap="none">
                <a:solidFill>
                  <a:srgbClr val="000000"/>
                </a:solidFill>
                <a:latin typeface="Arial"/>
                <a:ea typeface="Arial"/>
                <a:cs typeface="Arial"/>
                <a:sym typeface="Arial"/>
              </a:rPr>
              <a:t>Ensure maximum value from your investments</a:t>
            </a:r>
            <a:endParaRPr sz="2000" b="1"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CC092F"/>
              </a:buClr>
              <a:buSzPts val="1600"/>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CC092F"/>
              </a:buClr>
              <a:buSzPts val="1600"/>
              <a:buFont typeface="Arial"/>
              <a:buNone/>
            </a:pPr>
            <a:r>
              <a:rPr lang="en-US" sz="1600" b="1" i="0" u="none" strike="noStrike" cap="none">
                <a:solidFill>
                  <a:srgbClr val="000000"/>
                </a:solidFill>
                <a:latin typeface="Arial"/>
                <a:ea typeface="Arial"/>
                <a:cs typeface="Arial"/>
                <a:sym typeface="Arial"/>
              </a:rPr>
              <a:t>Survey Closes: December 13, 2022</a:t>
            </a:r>
            <a:endParaRPr sz="1600" b="1" i="0" u="none" strike="noStrike" cap="none">
              <a:solidFill>
                <a:srgbClr val="000000"/>
              </a:solidFill>
              <a:latin typeface="Arial"/>
              <a:ea typeface="Arial"/>
              <a:cs typeface="Arial"/>
              <a:sym typeface="Arial"/>
            </a:endParaRPr>
          </a:p>
        </p:txBody>
      </p:sp>
      <p:pic>
        <p:nvPicPr>
          <p:cNvPr id="1257" name="Google Shape;1257;p1"/>
          <p:cNvPicPr preferRelativeResize="0"/>
          <p:nvPr/>
        </p:nvPicPr>
        <p:blipFill rotWithShape="1">
          <a:blip r:embed="rId5">
            <a:alphaModFix/>
          </a:blip>
          <a:srcRect/>
          <a:stretch/>
        </p:blipFill>
        <p:spPr>
          <a:xfrm rot="-1202760">
            <a:off x="1494763" y="3040573"/>
            <a:ext cx="2253044" cy="2253044"/>
          </a:xfrm>
          <a:prstGeom prst="rect">
            <a:avLst/>
          </a:prstGeom>
          <a:noFill/>
          <a:ln>
            <a:noFill/>
          </a:ln>
        </p:spPr>
      </p:pic>
    </p:spTree>
    <p:extLst>
      <p:ext uri="{BB962C8B-B14F-4D97-AF65-F5344CB8AC3E}">
        <p14:creationId xmlns:p14="http://schemas.microsoft.com/office/powerpoint/2010/main" val="349804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7CFE0EF-3FB0-E747-B9B5-6C3C258D2371}"/>
              </a:ext>
            </a:extLst>
          </p:cNvPr>
          <p:cNvSpPr>
            <a:spLocks noGrp="1"/>
          </p:cNvSpPr>
          <p:nvPr>
            <p:ph type="body" sz="quarter" idx="12"/>
          </p:nvPr>
        </p:nvSpPr>
        <p:spPr/>
        <p:txBody>
          <a:bodyPr/>
          <a:lstStyle/>
          <a:p>
            <a:r>
              <a:rPr lang="en-US"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04644628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Purpose of Start-Up Options</a:t>
            </a:r>
          </a:p>
        </p:txBody>
      </p:sp>
      <p:sp>
        <p:nvSpPr>
          <p:cNvPr id="7" name="Content Placeholder 6"/>
          <p:cNvSpPr>
            <a:spLocks noGrp="1"/>
          </p:cNvSpPr>
          <p:nvPr>
            <p:ph idx="1"/>
          </p:nvPr>
        </p:nvSpPr>
        <p:spPr/>
        <p:txBody>
          <a:bodyPr/>
          <a:lstStyle/>
          <a:p>
            <a:r>
              <a:rPr lang="en-US" dirty="0" smtClean="0"/>
              <a:t>Allow the customer to configure the execution of the Multi-User Facility to match their needs</a:t>
            </a:r>
          </a:p>
          <a:p>
            <a:r>
              <a:rPr lang="en-US" dirty="0" smtClean="0"/>
              <a:t>Determine what product options will be enabled</a:t>
            </a:r>
          </a:p>
          <a:p>
            <a:r>
              <a:rPr lang="en-US" dirty="0" smtClean="0"/>
              <a:t>Determine performance characteristics</a:t>
            </a:r>
          </a:p>
          <a:p>
            <a:r>
              <a:rPr lang="en-US" dirty="0" smtClean="0"/>
              <a:t>Enable diagnostics, control messaging</a:t>
            </a:r>
          </a:p>
          <a:p>
            <a:r>
              <a:rPr lang="en-US" dirty="0" smtClean="0"/>
              <a:t>Much more …</a:t>
            </a:r>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5</a:t>
            </a:fld>
            <a:endParaRPr lang="en-US" dirty="0">
              <a:solidFill>
                <a:srgbClr val="38364D"/>
              </a:solidFill>
            </a:endParaRPr>
          </a:p>
        </p:txBody>
      </p:sp>
    </p:spTree>
    <p:custDataLst>
      <p:tags r:id="rId1"/>
    </p:custDataLst>
    <p:extLst>
      <p:ext uri="{BB962C8B-B14F-4D97-AF65-F5344CB8AC3E}">
        <p14:creationId xmlns:p14="http://schemas.microsoft.com/office/powerpoint/2010/main" val="2885301385"/>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dirty="0" smtClean="0"/>
              <a:t>Option Grouping – Low Change</a:t>
            </a:r>
            <a:endParaRPr lang="en-GB" dirty="0"/>
          </a:p>
        </p:txBody>
      </p:sp>
    </p:spTree>
    <p:custDataLst>
      <p:tags r:id="rId1"/>
    </p:custDataLst>
    <p:extLst>
      <p:ext uri="{BB962C8B-B14F-4D97-AF65-F5344CB8AC3E}">
        <p14:creationId xmlns:p14="http://schemas.microsoft.com/office/powerpoint/2010/main" val="3489118028"/>
      </p:ext>
    </p:extLst>
  </p:cSld>
  <p:clrMapOvr>
    <a:masterClrMapping/>
  </p:clrMapOvr>
  <mc:AlternateContent xmlns:mc="http://schemas.openxmlformats.org/markup-compatibility/2006" xmlns:p14="http://schemas.microsoft.com/office/powerpoint/2010/main">
    <mc:Choice Requires="p14">
      <p:transition spd="med" p14:dur="700" advTm="8715">
        <p:fade/>
      </p:transition>
    </mc:Choice>
    <mc:Fallback xmlns="">
      <p:transition spd="med" advTm="8715">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138" objId="2"/>
        <p14:stopEvt time="8715"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Component Selection</a:t>
            </a:r>
            <a:endParaRPr lang="en-US" dirty="0"/>
          </a:p>
        </p:txBody>
      </p:sp>
      <p:sp>
        <p:nvSpPr>
          <p:cNvPr id="7" name="Content Placeholder 6"/>
          <p:cNvSpPr>
            <a:spLocks noGrp="1"/>
          </p:cNvSpPr>
          <p:nvPr>
            <p:ph idx="1"/>
          </p:nvPr>
        </p:nvSpPr>
        <p:spPr>
          <a:xfrm>
            <a:off x="538162" y="1825625"/>
            <a:ext cx="6476060" cy="4351338"/>
          </a:xfrm>
        </p:spPr>
        <p:txBody>
          <a:bodyPr/>
          <a:lstStyle/>
          <a:p>
            <a:r>
              <a:rPr lang="en-US" dirty="0" smtClean="0"/>
              <a:t>DATACOM </a:t>
            </a:r>
          </a:p>
          <a:p>
            <a:pPr lvl="1"/>
            <a:r>
              <a:rPr lang="en-US" dirty="0" smtClean="0"/>
              <a:t>Select Datacom components that are permitted for this execution</a:t>
            </a:r>
          </a:p>
          <a:p>
            <a:pPr lvl="1"/>
            <a:r>
              <a:rPr lang="en-US" dirty="0" smtClean="0"/>
              <a:t>In most cases, other parameters will need to be specified to complete the tailoring of the component set-up</a:t>
            </a:r>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7</a:t>
            </a:fld>
            <a:endParaRPr lang="en-US" dirty="0">
              <a:solidFill>
                <a:srgbClr val="38364D"/>
              </a:solidFill>
            </a:endParaRPr>
          </a:p>
        </p:txBody>
      </p:sp>
      <p:pic>
        <p:nvPicPr>
          <p:cNvPr id="2" name="Picture 1"/>
          <p:cNvPicPr>
            <a:picLocks noChangeAspect="1"/>
          </p:cNvPicPr>
          <p:nvPr/>
        </p:nvPicPr>
        <p:blipFill>
          <a:blip r:embed="rId4"/>
          <a:stretch>
            <a:fillRect/>
          </a:stretch>
        </p:blipFill>
        <p:spPr>
          <a:xfrm>
            <a:off x="7186208" y="1825625"/>
            <a:ext cx="4728202" cy="4322927"/>
          </a:xfrm>
          <a:prstGeom prst="rect">
            <a:avLst/>
          </a:prstGeom>
        </p:spPr>
      </p:pic>
    </p:spTree>
    <p:custDataLst>
      <p:tags r:id="rId1"/>
    </p:custDataLst>
    <p:extLst>
      <p:ext uri="{BB962C8B-B14F-4D97-AF65-F5344CB8AC3E}">
        <p14:creationId xmlns:p14="http://schemas.microsoft.com/office/powerpoint/2010/main" val="1436348780"/>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Component - Required</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Set core database processing options for this MUF</a:t>
            </a:r>
          </a:p>
          <a:p>
            <a:pPr lvl="1"/>
            <a:r>
              <a:rPr lang="en-US" dirty="0" smtClean="0"/>
              <a:t>Selects processing options</a:t>
            </a:r>
          </a:p>
          <a:p>
            <a:pPr lvl="1"/>
            <a:r>
              <a:rPr lang="en-US" dirty="0" smtClean="0"/>
              <a:t>Provides special handling instructions</a:t>
            </a:r>
          </a:p>
          <a:p>
            <a:r>
              <a:rPr lang="en-US" dirty="0" smtClean="0"/>
              <a:t>Recommended for all MUFs</a:t>
            </a:r>
          </a:p>
          <a:p>
            <a:pPr lvl="1"/>
            <a:r>
              <a:rPr lang="en-US" dirty="0" smtClean="0"/>
              <a:t>Many options have defaults but should be reviewed for you site</a:t>
            </a:r>
          </a:p>
          <a:p>
            <a:pPr lvl="1"/>
            <a:r>
              <a:rPr lang="en-US" dirty="0" smtClean="0"/>
              <a:t>Even if you agree with the default, consider coding for clarity</a:t>
            </a:r>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8</a:t>
            </a:fld>
            <a:endParaRPr lang="en-US" dirty="0">
              <a:solidFill>
                <a:srgbClr val="38364D"/>
              </a:solidFill>
            </a:endParaRPr>
          </a:p>
        </p:txBody>
      </p:sp>
      <p:sp>
        <p:nvSpPr>
          <p:cNvPr id="4" name="TextBox 3"/>
          <p:cNvSpPr txBox="1"/>
          <p:nvPr/>
        </p:nvSpPr>
        <p:spPr>
          <a:xfrm>
            <a:off x="7048591" y="1068651"/>
            <a:ext cx="2459421" cy="5509200"/>
          </a:xfrm>
          <a:prstGeom prst="rect">
            <a:avLst/>
          </a:prstGeom>
          <a:noFill/>
          <a:ln>
            <a:noFill/>
          </a:ln>
        </p:spPr>
        <p:txBody>
          <a:bodyPr wrap="square" rtlCol="0">
            <a:spAutoFit/>
          </a:bodyPr>
          <a:lstStyle/>
          <a:p>
            <a:r>
              <a:rPr lang="en-US" sz="1200" dirty="0" smtClean="0">
                <a:solidFill>
                  <a:srgbClr val="00B050"/>
                </a:solidFill>
              </a:rPr>
              <a:t>ACCESS</a:t>
            </a:r>
          </a:p>
          <a:p>
            <a:r>
              <a:rPr lang="en-US" sz="1200" dirty="0" smtClean="0">
                <a:solidFill>
                  <a:srgbClr val="00B050"/>
                </a:solidFill>
              </a:rPr>
              <a:t>BREAK</a:t>
            </a:r>
          </a:p>
          <a:p>
            <a:r>
              <a:rPr lang="en-US" sz="1200" dirty="0" smtClean="0">
                <a:solidFill>
                  <a:srgbClr val="00B050"/>
                </a:solidFill>
              </a:rPr>
              <a:t>DICTIONARY</a:t>
            </a:r>
          </a:p>
          <a:p>
            <a:r>
              <a:rPr lang="en-US" sz="1200" dirty="0" smtClean="0">
                <a:solidFill>
                  <a:srgbClr val="00B050"/>
                </a:solidFill>
              </a:rPr>
              <a:t>EXCTLNO</a:t>
            </a:r>
          </a:p>
          <a:p>
            <a:r>
              <a:rPr lang="en-US" sz="1200" dirty="0" smtClean="0">
                <a:solidFill>
                  <a:srgbClr val="00B050"/>
                </a:solidFill>
              </a:rPr>
              <a:t>MAXELRQ</a:t>
            </a:r>
          </a:p>
          <a:p>
            <a:r>
              <a:rPr lang="en-US" sz="1200" dirty="0" smtClean="0">
                <a:solidFill>
                  <a:srgbClr val="00B050"/>
                </a:solidFill>
              </a:rPr>
              <a:t>MUF</a:t>
            </a:r>
          </a:p>
          <a:p>
            <a:r>
              <a:rPr lang="en-US" sz="1200" dirty="0" smtClean="0">
                <a:solidFill>
                  <a:srgbClr val="00B050"/>
                </a:solidFill>
              </a:rPr>
              <a:t>PXXSTATS</a:t>
            </a:r>
          </a:p>
          <a:p>
            <a:r>
              <a:rPr lang="en-US" sz="1200" dirty="0" smtClean="0">
                <a:solidFill>
                  <a:srgbClr val="00B050"/>
                </a:solidFill>
              </a:rPr>
              <a:t>READAHD</a:t>
            </a:r>
          </a:p>
          <a:p>
            <a:r>
              <a:rPr lang="en-US" sz="1200" dirty="0">
                <a:solidFill>
                  <a:srgbClr val="00B050"/>
                </a:solidFill>
              </a:rPr>
              <a:t>SMPTASK</a:t>
            </a:r>
          </a:p>
          <a:p>
            <a:r>
              <a:rPr lang="en-US" sz="1200" dirty="0" smtClean="0">
                <a:solidFill>
                  <a:srgbClr val="00B050"/>
                </a:solidFill>
              </a:rPr>
              <a:t>SMPTASK_USING_IEAV</a:t>
            </a:r>
          </a:p>
          <a:p>
            <a:r>
              <a:rPr lang="en-US" sz="1200" dirty="0" smtClean="0">
                <a:solidFill>
                  <a:srgbClr val="00B050"/>
                </a:solidFill>
              </a:rPr>
              <a:t>SYSOUT</a:t>
            </a:r>
          </a:p>
          <a:p>
            <a:r>
              <a:rPr lang="en-US" sz="1200" dirty="0" smtClean="0">
                <a:solidFill>
                  <a:srgbClr val="00B050"/>
                </a:solidFill>
              </a:rPr>
              <a:t>SYSTEMDBID</a:t>
            </a:r>
          </a:p>
          <a:p>
            <a:r>
              <a:rPr lang="en-US" sz="1200" dirty="0">
                <a:solidFill>
                  <a:srgbClr val="00B050"/>
                </a:solidFill>
              </a:rPr>
              <a:t>TASKS</a:t>
            </a:r>
            <a:endParaRPr lang="en-US" sz="1200" dirty="0" smtClean="0">
              <a:solidFill>
                <a:srgbClr val="00B050"/>
              </a:solidFill>
            </a:endParaRPr>
          </a:p>
          <a:p>
            <a:r>
              <a:rPr lang="en-US" sz="1200" dirty="0" smtClean="0">
                <a:solidFill>
                  <a:srgbClr val="0070C0"/>
                </a:solidFill>
              </a:rPr>
              <a:t>AREA_BLOCK_SIZE_ALTER</a:t>
            </a:r>
          </a:p>
          <a:p>
            <a:r>
              <a:rPr lang="en-US" sz="1200" dirty="0">
                <a:solidFill>
                  <a:srgbClr val="0070C0"/>
                </a:solidFill>
              </a:rPr>
              <a:t>BA24_DISPOSITION_NEW</a:t>
            </a:r>
            <a:endParaRPr lang="en-US" sz="1200" dirty="0" smtClean="0">
              <a:solidFill>
                <a:srgbClr val="0070C0"/>
              </a:solidFill>
            </a:endParaRPr>
          </a:p>
          <a:p>
            <a:r>
              <a:rPr lang="en-US" sz="1200" dirty="0" smtClean="0">
                <a:solidFill>
                  <a:srgbClr val="0070C0"/>
                </a:solidFill>
              </a:rPr>
              <a:t>DYNAMIC_EXTEND_FLEX</a:t>
            </a:r>
          </a:p>
          <a:p>
            <a:r>
              <a:rPr lang="en-US" sz="1200" dirty="0">
                <a:solidFill>
                  <a:srgbClr val="0070C0"/>
                </a:solidFill>
              </a:rPr>
              <a:t>DYNAMIC_EXTEND_MSGS</a:t>
            </a:r>
          </a:p>
          <a:p>
            <a:r>
              <a:rPr lang="en-US" sz="1200" dirty="0" smtClean="0">
                <a:solidFill>
                  <a:srgbClr val="0070C0"/>
                </a:solidFill>
              </a:rPr>
              <a:t>DYNAMIC_EXTEND_RETRY</a:t>
            </a:r>
          </a:p>
          <a:p>
            <a:r>
              <a:rPr lang="en-US" sz="1200" dirty="0">
                <a:solidFill>
                  <a:srgbClr val="0070C0"/>
                </a:solidFill>
              </a:rPr>
              <a:t>IO_STYLE_NEWER</a:t>
            </a:r>
          </a:p>
          <a:p>
            <a:r>
              <a:rPr lang="en-US" sz="1200" dirty="0" smtClean="0">
                <a:solidFill>
                  <a:srgbClr val="0070C0"/>
                </a:solidFill>
              </a:rPr>
              <a:t>IOTASK </a:t>
            </a:r>
          </a:p>
          <a:p>
            <a:r>
              <a:rPr lang="en-US" sz="1200" dirty="0">
                <a:solidFill>
                  <a:srgbClr val="0070C0"/>
                </a:solidFill>
              </a:rPr>
              <a:t>MEMORY_RESERVE_31BIT</a:t>
            </a:r>
            <a:endParaRPr lang="en-US" sz="1200" dirty="0" smtClean="0">
              <a:solidFill>
                <a:srgbClr val="0070C0"/>
              </a:solidFill>
            </a:endParaRPr>
          </a:p>
          <a:p>
            <a:r>
              <a:rPr lang="en-US" sz="1200" dirty="0" smtClean="0">
                <a:solidFill>
                  <a:srgbClr val="0070C0"/>
                </a:solidFill>
              </a:rPr>
              <a:t>MUFPLEX</a:t>
            </a:r>
          </a:p>
          <a:p>
            <a:r>
              <a:rPr lang="en-US" sz="1200" dirty="0" smtClean="0">
                <a:solidFill>
                  <a:srgbClr val="0070C0"/>
                </a:solidFill>
              </a:rPr>
              <a:t>PFS1M_MUF_MEMLIMIT</a:t>
            </a:r>
          </a:p>
          <a:p>
            <a:r>
              <a:rPr lang="en-US" sz="1200" dirty="0" smtClean="0">
                <a:solidFill>
                  <a:srgbClr val="0070C0"/>
                </a:solidFill>
              </a:rPr>
              <a:t>QUEUE_PER_KEYID</a:t>
            </a:r>
          </a:p>
          <a:p>
            <a:r>
              <a:rPr lang="en-US" sz="1200" dirty="0" smtClean="0">
                <a:solidFill>
                  <a:srgbClr val="0070C0"/>
                </a:solidFill>
              </a:rPr>
              <a:t>QUIESCE_DBID_ALLOW</a:t>
            </a:r>
          </a:p>
          <a:p>
            <a:r>
              <a:rPr lang="en-US" sz="1200" dirty="0" smtClean="0">
                <a:solidFill>
                  <a:srgbClr val="0070C0"/>
                </a:solidFill>
              </a:rPr>
              <a:t>VTOC_DATE_DAILY</a:t>
            </a:r>
          </a:p>
          <a:p>
            <a:r>
              <a:rPr lang="en-US" sz="1200" dirty="0" smtClean="0">
                <a:solidFill>
                  <a:srgbClr val="0070C0"/>
                </a:solidFill>
              </a:rPr>
              <a:t>X_EOJ_OK_S_DELAY</a:t>
            </a:r>
          </a:p>
          <a:p>
            <a:r>
              <a:rPr lang="en-US" sz="1200" dirty="0" smtClean="0">
                <a:solidFill>
                  <a:srgbClr val="0070C0"/>
                </a:solidFill>
              </a:rPr>
              <a:t>XCF_FROM</a:t>
            </a:r>
          </a:p>
          <a:p>
            <a:endParaRPr lang="en-US" sz="1600" dirty="0"/>
          </a:p>
        </p:txBody>
      </p:sp>
      <p:sp>
        <p:nvSpPr>
          <p:cNvPr id="8" name="TextBox 7"/>
          <p:cNvSpPr txBox="1"/>
          <p:nvPr/>
        </p:nvSpPr>
        <p:spPr>
          <a:xfrm>
            <a:off x="7747091" y="506029"/>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a:t>
            </a:r>
            <a:r>
              <a:rPr lang="en-US" sz="1000" dirty="0" smtClean="0"/>
              <a:t>to be specified </a:t>
            </a:r>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9" name="TextBox 8"/>
          <p:cNvSpPr txBox="1"/>
          <p:nvPr/>
        </p:nvSpPr>
        <p:spPr>
          <a:xfrm>
            <a:off x="9461234" y="1108961"/>
            <a:ext cx="2350017" cy="4216539"/>
          </a:xfrm>
          <a:prstGeom prst="rect">
            <a:avLst/>
          </a:prstGeom>
          <a:noFill/>
          <a:ln>
            <a:noFill/>
          </a:ln>
        </p:spPr>
        <p:txBody>
          <a:bodyPr wrap="square" rtlCol="0">
            <a:spAutoFit/>
          </a:bodyPr>
          <a:lstStyle/>
          <a:p>
            <a:r>
              <a:rPr lang="en-US" sz="1200" dirty="0">
                <a:solidFill>
                  <a:schemeClr val="accent5">
                    <a:lumMod val="50000"/>
                  </a:schemeClr>
                </a:solidFill>
              </a:rPr>
              <a:t>ARM</a:t>
            </a:r>
          </a:p>
          <a:p>
            <a:r>
              <a:rPr lang="en-US" sz="1200" dirty="0">
                <a:solidFill>
                  <a:schemeClr val="accent5">
                    <a:lumMod val="50000"/>
                  </a:schemeClr>
                </a:solidFill>
              </a:rPr>
              <a:t>LIMITED_INSTALL_MUF</a:t>
            </a:r>
          </a:p>
          <a:p>
            <a:r>
              <a:rPr lang="en-US" sz="1200" dirty="0" smtClean="0">
                <a:solidFill>
                  <a:schemeClr val="accent5">
                    <a:lumMod val="50000"/>
                  </a:schemeClr>
                </a:solidFill>
              </a:rPr>
              <a:t>SUBTASK</a:t>
            </a:r>
            <a:endParaRPr lang="en-US" sz="1200" dirty="0">
              <a:solidFill>
                <a:schemeClr val="accent5">
                  <a:lumMod val="50000"/>
                </a:schemeClr>
              </a:solidFill>
            </a:endParaRPr>
          </a:p>
          <a:p>
            <a:r>
              <a:rPr lang="en-US" sz="1200" dirty="0">
                <a:solidFill>
                  <a:schemeClr val="accent5">
                    <a:lumMod val="50000"/>
                  </a:schemeClr>
                </a:solidFill>
              </a:rPr>
              <a:t>RESTART</a:t>
            </a:r>
          </a:p>
          <a:p>
            <a:r>
              <a:rPr lang="en-US" sz="1200" dirty="0">
                <a:solidFill>
                  <a:schemeClr val="accent5">
                    <a:lumMod val="50000"/>
                  </a:schemeClr>
                </a:solidFill>
              </a:rPr>
              <a:t>NORESTART_TODAY</a:t>
            </a:r>
          </a:p>
          <a:p>
            <a:r>
              <a:rPr lang="en-US" sz="1200" dirty="0">
                <a:solidFill>
                  <a:schemeClr val="accent5">
                    <a:lumMod val="50000"/>
                  </a:schemeClr>
                </a:solidFill>
              </a:rPr>
              <a:t>DORESTART_TODAY</a:t>
            </a:r>
          </a:p>
          <a:p>
            <a:r>
              <a:rPr lang="en-US" sz="1200" dirty="0">
                <a:solidFill>
                  <a:schemeClr val="accent5">
                    <a:lumMod val="50000"/>
                  </a:schemeClr>
                </a:solidFill>
              </a:rPr>
              <a:t>X_DEFRAG_DELAY_QUEUE</a:t>
            </a:r>
          </a:p>
          <a:p>
            <a:r>
              <a:rPr lang="en-US" sz="1200" dirty="0" smtClean="0">
                <a:solidFill>
                  <a:schemeClr val="accent5">
                    <a:lumMod val="50000"/>
                  </a:schemeClr>
                </a:solidFill>
              </a:rPr>
              <a:t>X_IO_24BIT_SIZE</a:t>
            </a:r>
          </a:p>
          <a:p>
            <a:r>
              <a:rPr lang="en-US" sz="1200" dirty="0">
                <a:solidFill>
                  <a:schemeClr val="accent5">
                    <a:lumMod val="50000"/>
                  </a:schemeClr>
                </a:solidFill>
              </a:rPr>
              <a:t>X_IO_HIGH_THRESHOLD</a:t>
            </a:r>
          </a:p>
          <a:p>
            <a:r>
              <a:rPr lang="en-US" sz="1200" dirty="0" smtClean="0">
                <a:solidFill>
                  <a:schemeClr val="accent5">
                    <a:lumMod val="50000"/>
                  </a:schemeClr>
                </a:solidFill>
              </a:rPr>
              <a:t>X_IO_LOW_THRESHOLD</a:t>
            </a:r>
          </a:p>
          <a:p>
            <a:r>
              <a:rPr lang="en-US" sz="1200" dirty="0" smtClean="0">
                <a:solidFill>
                  <a:schemeClr val="accent5">
                    <a:lumMod val="50000"/>
                  </a:schemeClr>
                </a:solidFill>
              </a:rPr>
              <a:t>X_LOAD_NO_QUEUE_WAIT</a:t>
            </a:r>
            <a:endParaRPr lang="en-US" sz="1200" dirty="0">
              <a:solidFill>
                <a:schemeClr val="accent5">
                  <a:lumMod val="50000"/>
                </a:schemeClr>
              </a:solidFill>
            </a:endParaRPr>
          </a:p>
          <a:p>
            <a:r>
              <a:rPr lang="en-US" sz="1200" dirty="0">
                <a:solidFill>
                  <a:schemeClr val="accent5">
                    <a:lumMod val="50000"/>
                  </a:schemeClr>
                </a:solidFill>
              </a:rPr>
              <a:t>X_OPEN_CLOSE_SUBTASKS</a:t>
            </a:r>
          </a:p>
          <a:p>
            <a:r>
              <a:rPr lang="en-US" sz="1200" dirty="0">
                <a:solidFill>
                  <a:schemeClr val="accent5">
                    <a:lumMod val="50000"/>
                  </a:schemeClr>
                </a:solidFill>
              </a:rPr>
              <a:t>X_PEND_WRITE_BLKS</a:t>
            </a:r>
          </a:p>
          <a:p>
            <a:r>
              <a:rPr lang="en-US" sz="1200" dirty="0">
                <a:solidFill>
                  <a:schemeClr val="accent5">
                    <a:lumMod val="50000"/>
                  </a:schemeClr>
                </a:solidFill>
              </a:rPr>
              <a:t>ZIIP_USER_LIMIT</a:t>
            </a:r>
          </a:p>
          <a:p>
            <a:endParaRPr lang="en-US" sz="1200" dirty="0"/>
          </a:p>
          <a:p>
            <a:endParaRPr lang="en-US" sz="1200" dirty="0" smtClean="0"/>
          </a:p>
          <a:p>
            <a:endParaRPr lang="en-US" sz="1200" dirty="0" smtClean="0"/>
          </a:p>
          <a:p>
            <a:endParaRPr lang="en-US" sz="1200" dirty="0"/>
          </a:p>
          <a:p>
            <a:endParaRPr lang="en-US" sz="1200" dirty="0" smtClean="0"/>
          </a:p>
          <a:p>
            <a:endParaRPr lang="en-US" sz="1200" dirty="0"/>
          </a:p>
          <a:p>
            <a:endParaRPr lang="en-US" sz="1200" dirty="0" smtClean="0"/>
          </a:p>
          <a:p>
            <a:endParaRPr lang="en-US" sz="1600" dirty="0"/>
          </a:p>
        </p:txBody>
      </p:sp>
      <p:sp>
        <p:nvSpPr>
          <p:cNvPr id="2" name="Rectangle 1"/>
          <p:cNvSpPr/>
          <p:nvPr/>
        </p:nvSpPr>
        <p:spPr>
          <a:xfrm>
            <a:off x="7048591" y="1102857"/>
            <a:ext cx="4825285" cy="54170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9331853" y="1082934"/>
            <a:ext cx="44395" cy="542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9637863"/>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2" y="277298"/>
            <a:ext cx="11196638" cy="998472"/>
          </a:xfrm>
        </p:spPr>
        <p:txBody>
          <a:bodyPr/>
          <a:lstStyle/>
          <a:p>
            <a:r>
              <a:rPr lang="en-US" dirty="0" smtClean="0"/>
              <a:t>Database Sub-Component selection - Required</a:t>
            </a:r>
            <a:br>
              <a:rPr lang="en-US" dirty="0" smtClean="0"/>
            </a:br>
            <a:r>
              <a:rPr lang="en-US" sz="2400" dirty="0" smtClean="0"/>
              <a:t>- Logging Facility</a:t>
            </a:r>
            <a:endParaRPr lang="en-US" sz="2400" dirty="0"/>
          </a:p>
        </p:txBody>
      </p:sp>
      <p:sp>
        <p:nvSpPr>
          <p:cNvPr id="7" name="Content Placeholder 6"/>
          <p:cNvSpPr>
            <a:spLocks noGrp="1"/>
          </p:cNvSpPr>
          <p:nvPr>
            <p:ph idx="1"/>
          </p:nvPr>
        </p:nvSpPr>
        <p:spPr>
          <a:xfrm>
            <a:off x="538161" y="1825625"/>
            <a:ext cx="6665247" cy="4351338"/>
          </a:xfrm>
        </p:spPr>
        <p:txBody>
          <a:bodyPr/>
          <a:lstStyle/>
          <a:p>
            <a:r>
              <a:rPr lang="en-US" dirty="0" smtClean="0"/>
              <a:t>Provides a facility for logging data changes and other events in Datacom</a:t>
            </a:r>
          </a:p>
          <a:p>
            <a:pPr lvl="1"/>
            <a:r>
              <a:rPr lang="en-US" dirty="0" smtClean="0"/>
              <a:t>Maintenance commands</a:t>
            </a:r>
          </a:p>
          <a:p>
            <a:pPr lvl="1"/>
            <a:r>
              <a:rPr lang="en-US" dirty="0" smtClean="0"/>
              <a:t>Checkpoints, commits, backouts, etc.</a:t>
            </a:r>
          </a:p>
          <a:p>
            <a:pPr lvl="1"/>
            <a:r>
              <a:rPr lang="en-US" dirty="0" smtClean="0"/>
              <a:t>Program cycle records</a:t>
            </a:r>
          </a:p>
          <a:p>
            <a:pPr lvl="1"/>
            <a:r>
              <a:rPr lang="en-US" dirty="0" smtClean="0"/>
              <a:t>Online utility activity</a:t>
            </a:r>
          </a:p>
          <a:p>
            <a:pPr lvl="1"/>
            <a:r>
              <a:rPr lang="en-US" dirty="0" smtClean="0"/>
              <a:t>Additional system management information</a:t>
            </a:r>
          </a:p>
          <a:p>
            <a:r>
              <a:rPr lang="en-US" dirty="0" smtClean="0"/>
              <a:t>Required for all MUFs</a:t>
            </a:r>
          </a:p>
          <a:p>
            <a:r>
              <a:rPr lang="en-US" dirty="0" smtClean="0"/>
              <a:t>Activity monitored in </a:t>
            </a:r>
          </a:p>
          <a:p>
            <a:pPr lvl="1"/>
            <a:r>
              <a:rPr lang="en-US" dirty="0" smtClean="0"/>
              <a:t>Various statistics reports (PXX, ALL_INFO, MUF Shutdown)</a:t>
            </a:r>
          </a:p>
          <a:p>
            <a:pPr lvl="1"/>
            <a:r>
              <a:rPr lang="en-US" dirty="0" smtClean="0"/>
              <a:t>Dynamic system tables</a:t>
            </a:r>
          </a:p>
          <a:p>
            <a:pPr lvl="1"/>
            <a:endParaRPr lang="en-US" dirty="0">
              <a:solidFill>
                <a:srgbClr val="FF0000"/>
              </a:solidFill>
            </a:endParaRPr>
          </a:p>
          <a:p>
            <a:pPr lvl="2"/>
            <a:endParaRPr lang="en-US" dirty="0"/>
          </a:p>
        </p:txBody>
      </p:sp>
      <p:sp>
        <p:nvSpPr>
          <p:cNvPr id="5" name="Slide Number Placeholder 4"/>
          <p:cNvSpPr>
            <a:spLocks noGrp="1"/>
          </p:cNvSpPr>
          <p:nvPr>
            <p:ph type="sldNum" sz="quarter" idx="4294967295"/>
          </p:nvPr>
        </p:nvSpPr>
        <p:spPr>
          <a:xfrm>
            <a:off x="11699875" y="6313488"/>
            <a:ext cx="492125" cy="300037"/>
          </a:xfrm>
        </p:spPr>
        <p:txBody>
          <a:bodyPr/>
          <a:lstStyle/>
          <a:p>
            <a:fld id="{5DCF5B18-1935-AB44-AE6E-C993FDFDD711}" type="slidenum">
              <a:rPr lang="en-US" smtClean="0">
                <a:solidFill>
                  <a:srgbClr val="38364D"/>
                </a:solidFill>
              </a:rPr>
              <a:pPr/>
              <a:t>9</a:t>
            </a:fld>
            <a:endParaRPr lang="en-US" dirty="0">
              <a:solidFill>
                <a:srgbClr val="38364D"/>
              </a:solidFill>
            </a:endParaRPr>
          </a:p>
        </p:txBody>
      </p:sp>
      <p:sp>
        <p:nvSpPr>
          <p:cNvPr id="4" name="TextBox 3"/>
          <p:cNvSpPr txBox="1"/>
          <p:nvPr/>
        </p:nvSpPr>
        <p:spPr>
          <a:xfrm>
            <a:off x="7023731" y="1825625"/>
            <a:ext cx="2430756" cy="4154984"/>
          </a:xfrm>
          <a:prstGeom prst="rect">
            <a:avLst/>
          </a:prstGeom>
          <a:noFill/>
          <a:ln>
            <a:noFill/>
          </a:ln>
        </p:spPr>
        <p:txBody>
          <a:bodyPr wrap="square" rtlCol="0">
            <a:spAutoFit/>
          </a:bodyPr>
          <a:lstStyle/>
          <a:p>
            <a:r>
              <a:rPr lang="en-US" sz="1200" dirty="0" smtClean="0">
                <a:solidFill>
                  <a:srgbClr val="00B050"/>
                </a:solidFill>
              </a:rPr>
              <a:t>LOGPEND</a:t>
            </a:r>
            <a:endParaRPr lang="en-US" sz="1200" dirty="0">
              <a:solidFill>
                <a:srgbClr val="00B050"/>
              </a:solidFill>
            </a:endParaRPr>
          </a:p>
          <a:p>
            <a:r>
              <a:rPr lang="en-US" sz="1200" dirty="0">
                <a:solidFill>
                  <a:srgbClr val="00B050"/>
                </a:solidFill>
              </a:rPr>
              <a:t>LOGPOOL</a:t>
            </a:r>
          </a:p>
          <a:p>
            <a:r>
              <a:rPr lang="en-US" sz="1200" dirty="0">
                <a:solidFill>
                  <a:srgbClr val="00B050"/>
                </a:solidFill>
              </a:rPr>
              <a:t>LOGRCV</a:t>
            </a:r>
          </a:p>
          <a:p>
            <a:r>
              <a:rPr lang="en-US" sz="1200" dirty="0" smtClean="0">
                <a:solidFill>
                  <a:srgbClr val="00B050"/>
                </a:solidFill>
              </a:rPr>
              <a:t>LOGSPILL</a:t>
            </a:r>
          </a:p>
          <a:p>
            <a:r>
              <a:rPr lang="en-US" sz="1200" dirty="0"/>
              <a:t> </a:t>
            </a:r>
            <a:endParaRPr lang="en-US" sz="1200" dirty="0" smtClean="0"/>
          </a:p>
          <a:p>
            <a:r>
              <a:rPr lang="en-US" sz="1200" dirty="0">
                <a:solidFill>
                  <a:srgbClr val="0070C0"/>
                </a:solidFill>
              </a:rPr>
              <a:t>LOGOPTION</a:t>
            </a:r>
          </a:p>
          <a:p>
            <a:r>
              <a:rPr lang="en-US" sz="1200" dirty="0" smtClean="0">
                <a:solidFill>
                  <a:srgbClr val="0070C0"/>
                </a:solidFill>
              </a:rPr>
              <a:t>LOG_RECORD_FORMAT</a:t>
            </a:r>
            <a:endParaRPr lang="en-US" sz="1200" dirty="0">
              <a:solidFill>
                <a:srgbClr val="0070C0"/>
              </a:solidFill>
            </a:endParaRPr>
          </a:p>
          <a:p>
            <a:r>
              <a:rPr lang="en-US" sz="1200" dirty="0" smtClean="0">
                <a:solidFill>
                  <a:srgbClr val="0070C0"/>
                </a:solidFill>
              </a:rPr>
              <a:t>LOG_ROLLBACK_MINUTES</a:t>
            </a:r>
            <a:endParaRPr lang="en-US" sz="1200" dirty="0">
              <a:solidFill>
                <a:srgbClr val="0070C0"/>
              </a:solidFill>
            </a:endParaRPr>
          </a:p>
          <a:p>
            <a:r>
              <a:rPr lang="en-US" sz="1200" dirty="0" smtClean="0">
                <a:solidFill>
                  <a:srgbClr val="0070C0"/>
                </a:solidFill>
              </a:rPr>
              <a:t>LOG_ROLLBACK_RECORDS</a:t>
            </a:r>
          </a:p>
          <a:p>
            <a:endParaRPr lang="en-US" sz="1200" dirty="0">
              <a:solidFill>
                <a:srgbClr val="0070C0"/>
              </a:solidFill>
            </a:endParaRPr>
          </a:p>
          <a:p>
            <a:endParaRPr lang="en-US" sz="1200" dirty="0" smtClean="0">
              <a:solidFill>
                <a:srgbClr val="0070C0"/>
              </a:solidFill>
            </a:endParaRPr>
          </a:p>
          <a:p>
            <a:endParaRPr lang="en-US" sz="1200" dirty="0">
              <a:solidFill>
                <a:srgbClr val="0070C0"/>
              </a:solidFill>
            </a:endParaRPr>
          </a:p>
          <a:p>
            <a:endParaRPr lang="en-US" sz="1200" dirty="0" smtClean="0">
              <a:solidFill>
                <a:srgbClr val="0070C0"/>
              </a:solidFill>
            </a:endParaRPr>
          </a:p>
          <a:p>
            <a:endParaRPr lang="en-US" sz="1200" dirty="0">
              <a:solidFill>
                <a:srgbClr val="0070C0"/>
              </a:solidFill>
            </a:endParaRPr>
          </a:p>
          <a:p>
            <a:endParaRPr lang="en-US" sz="1200" dirty="0" smtClean="0">
              <a:solidFill>
                <a:srgbClr val="0070C0"/>
              </a:solidFill>
            </a:endParaRPr>
          </a:p>
          <a:p>
            <a:endParaRPr lang="en-US" sz="1200" dirty="0">
              <a:solidFill>
                <a:srgbClr val="0070C0"/>
              </a:solidFill>
            </a:endParaRPr>
          </a:p>
          <a:p>
            <a:endParaRPr lang="en-US" sz="1200" dirty="0" smtClean="0">
              <a:solidFill>
                <a:srgbClr val="0070C0"/>
              </a:solidFill>
            </a:endParaRPr>
          </a:p>
          <a:p>
            <a:endParaRPr lang="en-US" sz="1200" dirty="0">
              <a:solidFill>
                <a:srgbClr val="0070C0"/>
              </a:solidFill>
            </a:endParaRPr>
          </a:p>
          <a:p>
            <a:endParaRPr lang="en-US" sz="1200" dirty="0">
              <a:solidFill>
                <a:srgbClr val="0070C0"/>
              </a:solidFill>
            </a:endParaRPr>
          </a:p>
          <a:p>
            <a:endParaRPr lang="en-US" sz="1200" dirty="0" smtClean="0"/>
          </a:p>
          <a:p>
            <a:endParaRPr lang="en-US" sz="1200" dirty="0"/>
          </a:p>
          <a:p>
            <a:endParaRPr lang="en-US" sz="1200" dirty="0"/>
          </a:p>
        </p:txBody>
      </p:sp>
      <p:sp>
        <p:nvSpPr>
          <p:cNvPr id="8" name="TextBox 7"/>
          <p:cNvSpPr txBox="1"/>
          <p:nvPr/>
        </p:nvSpPr>
        <p:spPr>
          <a:xfrm>
            <a:off x="7785299" y="1232577"/>
            <a:ext cx="3889783" cy="553998"/>
          </a:xfrm>
          <a:prstGeom prst="rect">
            <a:avLst/>
          </a:prstGeom>
          <a:noFill/>
        </p:spPr>
        <p:txBody>
          <a:bodyPr wrap="square" rtlCol="0">
            <a:spAutoFit/>
          </a:bodyPr>
          <a:lstStyle/>
          <a:p>
            <a:r>
              <a:rPr lang="en-US" sz="1000" dirty="0">
                <a:solidFill>
                  <a:srgbClr val="00B050"/>
                </a:solidFill>
              </a:rPr>
              <a:t>Green</a:t>
            </a:r>
            <a:r>
              <a:rPr lang="en-US" sz="1000" dirty="0"/>
              <a:t> – should be specified</a:t>
            </a:r>
          </a:p>
          <a:p>
            <a:r>
              <a:rPr lang="en-US" sz="1000" dirty="0">
                <a:solidFill>
                  <a:srgbClr val="0070C0"/>
                </a:solidFill>
              </a:rPr>
              <a:t>Blue</a:t>
            </a:r>
            <a:r>
              <a:rPr lang="en-US" sz="1000" dirty="0"/>
              <a:t>    - recommend specified </a:t>
            </a:r>
            <a:endParaRPr lang="en-US" sz="1000" dirty="0" smtClean="0"/>
          </a:p>
          <a:p>
            <a:r>
              <a:rPr lang="en-US" sz="1000" dirty="0" smtClean="0">
                <a:solidFill>
                  <a:schemeClr val="accent5">
                    <a:lumMod val="50000"/>
                  </a:schemeClr>
                </a:solidFill>
              </a:rPr>
              <a:t>Gray </a:t>
            </a:r>
            <a:r>
              <a:rPr lang="en-US" sz="1000" dirty="0" smtClean="0"/>
              <a:t>  </a:t>
            </a:r>
            <a:r>
              <a:rPr lang="en-US" sz="1000" dirty="0"/>
              <a:t>- special use, specify only when needed</a:t>
            </a:r>
          </a:p>
        </p:txBody>
      </p:sp>
      <p:sp>
        <p:nvSpPr>
          <p:cNvPr id="9" name="TextBox 8"/>
          <p:cNvSpPr txBox="1"/>
          <p:nvPr/>
        </p:nvSpPr>
        <p:spPr>
          <a:xfrm>
            <a:off x="9410163" y="1809482"/>
            <a:ext cx="2406095" cy="4062651"/>
          </a:xfrm>
          <a:prstGeom prst="rect">
            <a:avLst/>
          </a:prstGeom>
          <a:noFill/>
          <a:ln>
            <a:noFill/>
          </a:ln>
        </p:spPr>
        <p:txBody>
          <a:bodyPr wrap="square" rtlCol="0">
            <a:spAutoFit/>
          </a:bodyPr>
          <a:lstStyle/>
          <a:p>
            <a:r>
              <a:rPr lang="en-US" sz="1200" dirty="0">
                <a:solidFill>
                  <a:schemeClr val="bg2"/>
                </a:solidFill>
              </a:rPr>
              <a:t>LOG_WRAP_CLEAR</a:t>
            </a:r>
          </a:p>
          <a:p>
            <a:r>
              <a:rPr lang="en-US" sz="1200" dirty="0">
                <a:solidFill>
                  <a:schemeClr val="bg2"/>
                </a:solidFill>
              </a:rPr>
              <a:t>LOG_RECORD_USER_CMPRS</a:t>
            </a:r>
          </a:p>
          <a:p>
            <a:r>
              <a:rPr lang="en-US" sz="1200" dirty="0">
                <a:solidFill>
                  <a:schemeClr val="bg2"/>
                </a:solidFill>
              </a:rPr>
              <a:t>LOG_RECORD_UPDAT_SIZE</a:t>
            </a:r>
          </a:p>
          <a:p>
            <a:r>
              <a:rPr lang="en-US" sz="1200" dirty="0">
                <a:solidFill>
                  <a:schemeClr val="bg2"/>
                </a:solidFill>
              </a:rPr>
              <a:t>LOG_RECORD_ENCRYPT</a:t>
            </a:r>
          </a:p>
          <a:p>
            <a:r>
              <a:rPr lang="en-US" sz="1200" dirty="0">
                <a:solidFill>
                  <a:schemeClr val="bg2"/>
                </a:solidFill>
              </a:rPr>
              <a:t>LOGRSYS</a:t>
            </a:r>
          </a:p>
          <a:p>
            <a:r>
              <a:rPr lang="en-US" sz="1200" dirty="0">
                <a:solidFill>
                  <a:schemeClr val="bg2"/>
                </a:solidFill>
              </a:rPr>
              <a:t>RRS</a:t>
            </a:r>
          </a:p>
          <a:p>
            <a:r>
              <a:rPr lang="en-US" sz="1200" dirty="0" smtClean="0">
                <a:solidFill>
                  <a:schemeClr val="bg2"/>
                </a:solidFill>
              </a:rPr>
              <a:t>SPILL_EXCLUDE_BASE</a:t>
            </a:r>
          </a:p>
          <a:p>
            <a:r>
              <a:rPr lang="en-US" sz="1200" dirty="0" smtClean="0">
                <a:solidFill>
                  <a:schemeClr val="bg2"/>
                </a:solidFill>
              </a:rPr>
              <a:t>X_LOG_AHEAD_BLKS</a:t>
            </a:r>
            <a:endParaRPr lang="en-US" sz="1200" dirty="0">
              <a:solidFill>
                <a:schemeClr val="bg2"/>
              </a:solidFill>
            </a:endParaRPr>
          </a:p>
          <a:p>
            <a:r>
              <a:rPr lang="en-US" sz="1200" dirty="0">
                <a:solidFill>
                  <a:schemeClr val="bg2"/>
                </a:solidFill>
              </a:rPr>
              <a:t>X_LOG_CONTROL_BLKS</a:t>
            </a:r>
          </a:p>
          <a:p>
            <a:r>
              <a:rPr lang="en-US" sz="1200" dirty="0">
                <a:solidFill>
                  <a:schemeClr val="bg2"/>
                </a:solidFill>
              </a:rPr>
              <a:t>X_LOG_DELAY_BATCH</a:t>
            </a:r>
          </a:p>
          <a:p>
            <a:r>
              <a:rPr lang="en-US" sz="1200" dirty="0">
                <a:solidFill>
                  <a:schemeClr val="bg2"/>
                </a:solidFill>
              </a:rPr>
              <a:t>X_LOG_DELAY_BLK</a:t>
            </a:r>
          </a:p>
          <a:p>
            <a:r>
              <a:rPr lang="en-US" sz="1200" dirty="0">
                <a:solidFill>
                  <a:schemeClr val="bg2"/>
                </a:solidFill>
              </a:rPr>
              <a:t>X_LOG_DELAY_SEC</a:t>
            </a:r>
          </a:p>
          <a:p>
            <a:r>
              <a:rPr lang="en-US" sz="1200" dirty="0">
                <a:solidFill>
                  <a:schemeClr val="bg2"/>
                </a:solidFill>
              </a:rPr>
              <a:t>X_LOG_DELAY_TIME</a:t>
            </a:r>
          </a:p>
          <a:p>
            <a:r>
              <a:rPr lang="en-US" sz="1200" dirty="0">
                <a:solidFill>
                  <a:schemeClr val="bg2"/>
                </a:solidFill>
              </a:rPr>
              <a:t>X_LOG_FULL_BLK</a:t>
            </a:r>
          </a:p>
          <a:p>
            <a:r>
              <a:rPr lang="en-US" sz="1200" dirty="0">
                <a:solidFill>
                  <a:schemeClr val="bg2"/>
                </a:solidFill>
              </a:rPr>
              <a:t>X_LOG_MINIMUM_BLK</a:t>
            </a:r>
          </a:p>
          <a:p>
            <a:r>
              <a:rPr lang="en-US" sz="1200" dirty="0">
                <a:solidFill>
                  <a:schemeClr val="bg2"/>
                </a:solidFill>
              </a:rPr>
              <a:t>X_LOG_SPILL_BLKS</a:t>
            </a:r>
          </a:p>
          <a:p>
            <a:r>
              <a:rPr lang="en-US" sz="1200" dirty="0" smtClean="0">
                <a:solidFill>
                  <a:schemeClr val="bg2"/>
                </a:solidFill>
              </a:rPr>
              <a:t>X_LOG_STABLE_BLKS</a:t>
            </a:r>
          </a:p>
          <a:p>
            <a:r>
              <a:rPr lang="en-US" sz="1200" dirty="0" smtClean="0">
                <a:solidFill>
                  <a:schemeClr val="bg2"/>
                </a:solidFill>
              </a:rPr>
              <a:t>X_LOG_WRITE_OLD_BLKS</a:t>
            </a:r>
          </a:p>
          <a:p>
            <a:endParaRPr lang="en-US" sz="1200" dirty="0">
              <a:solidFill>
                <a:schemeClr val="bg2"/>
              </a:solidFill>
            </a:endParaRPr>
          </a:p>
          <a:p>
            <a:endParaRPr lang="en-US" sz="1200" dirty="0">
              <a:solidFill>
                <a:schemeClr val="bg2"/>
              </a:solidFill>
            </a:endParaRPr>
          </a:p>
          <a:p>
            <a:endParaRPr lang="en-US" dirty="0">
              <a:solidFill>
                <a:schemeClr val="bg2"/>
              </a:solidFill>
            </a:endParaRPr>
          </a:p>
        </p:txBody>
      </p:sp>
      <p:sp>
        <p:nvSpPr>
          <p:cNvPr id="10" name="Rectangle 9"/>
          <p:cNvSpPr/>
          <p:nvPr/>
        </p:nvSpPr>
        <p:spPr>
          <a:xfrm>
            <a:off x="7001813" y="1809482"/>
            <a:ext cx="4825285" cy="4602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0" idx="0"/>
          </p:cNvCxnSpPr>
          <p:nvPr/>
        </p:nvCxnSpPr>
        <p:spPr>
          <a:xfrm flipH="1">
            <a:off x="9410163" y="1809482"/>
            <a:ext cx="4293" cy="46174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3595311"/>
      </p:ext>
    </p:extLst>
  </p:cSld>
  <p:clrMapOvr>
    <a:masterClrMapping/>
  </p:clrMapOvr>
  <mc:AlternateContent xmlns:mc="http://schemas.openxmlformats.org/markup-compatibility/2006" xmlns:p14="http://schemas.microsoft.com/office/powerpoint/2010/main">
    <mc:Choice Requires="p14">
      <p:transition spd="med" p14:dur="700" advTm="28780">
        <p:fade/>
      </p:transition>
    </mc:Choice>
    <mc:Fallback xmlns="">
      <p:transition spd="med" advTm="28780">
        <p:fade/>
      </p:transition>
    </mc:Fallback>
  </mc:AlternateContent>
  <p:timing>
    <p:tnLst>
      <p:par>
        <p:cTn id="1" dur="indefinite" restart="never" nodeType="tmRoot"/>
      </p:par>
    </p:tnLst>
  </p:timing>
  <p:extLst mod="1">
    <p:ext uri="{E180D4A7-C9FB-4DFB-919C-405C955672EB}">
      <p14:showEvtLst xmlns:p14="http://schemas.microsoft.com/office/powerpoint/2010/main">
        <p14:playEvt time="860" objId="2"/>
        <p14:stopEvt time="28780"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0.8"/>
</p:tagLst>
</file>

<file path=ppt/tags/tag11.xml><?xml version="1.0" encoding="utf-8"?>
<p:tagLst xmlns:a="http://schemas.openxmlformats.org/drawingml/2006/main" xmlns:r="http://schemas.openxmlformats.org/officeDocument/2006/relationships" xmlns:p="http://schemas.openxmlformats.org/presentationml/2006/main">
  <p:tag name="TIMING" val="|0.8"/>
</p:tagLst>
</file>

<file path=ppt/tags/tag12.xml><?xml version="1.0" encoding="utf-8"?>
<p:tagLst xmlns:a="http://schemas.openxmlformats.org/drawingml/2006/main" xmlns:r="http://schemas.openxmlformats.org/officeDocument/2006/relationships" xmlns:p="http://schemas.openxmlformats.org/presentationml/2006/main">
  <p:tag name="TIMING" val="|0.8"/>
</p:tagLst>
</file>

<file path=ppt/tags/tag13.xml><?xml version="1.0" encoding="utf-8"?>
<p:tagLst xmlns:a="http://schemas.openxmlformats.org/drawingml/2006/main" xmlns:r="http://schemas.openxmlformats.org/officeDocument/2006/relationships" xmlns:p="http://schemas.openxmlformats.org/presentationml/2006/main">
  <p:tag name="TIMING" val="|0.8"/>
</p:tagLst>
</file>

<file path=ppt/tags/tag14.xml><?xml version="1.0" encoding="utf-8"?>
<p:tagLst xmlns:a="http://schemas.openxmlformats.org/drawingml/2006/main" xmlns:r="http://schemas.openxmlformats.org/officeDocument/2006/relationships" xmlns:p="http://schemas.openxmlformats.org/presentationml/2006/main">
  <p:tag name="TIMING" val="|0.8"/>
</p:tagLst>
</file>

<file path=ppt/tags/tag15.xml><?xml version="1.0" encoding="utf-8"?>
<p:tagLst xmlns:a="http://schemas.openxmlformats.org/drawingml/2006/main" xmlns:r="http://schemas.openxmlformats.org/officeDocument/2006/relationships" xmlns:p="http://schemas.openxmlformats.org/presentationml/2006/main">
  <p:tag name="TIMING" val="|0.8"/>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0.8"/>
</p:tagLst>
</file>

<file path=ppt/tags/tag18.xml><?xml version="1.0" encoding="utf-8"?>
<p:tagLst xmlns:a="http://schemas.openxmlformats.org/drawingml/2006/main" xmlns:r="http://schemas.openxmlformats.org/officeDocument/2006/relationships" xmlns:p="http://schemas.openxmlformats.org/presentationml/2006/main">
  <p:tag name="TIMING" val="|0.8"/>
</p:tagLst>
</file>

<file path=ppt/tags/tag19.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0.8"/>
</p:tagLst>
</file>

<file path=ppt/tags/tag21.xml><?xml version="1.0" encoding="utf-8"?>
<p:tagLst xmlns:a="http://schemas.openxmlformats.org/drawingml/2006/main" xmlns:r="http://schemas.openxmlformats.org/officeDocument/2006/relationships" xmlns:p="http://schemas.openxmlformats.org/presentationml/2006/main">
  <p:tag name="TIMING" val="|1.1"/>
</p:tagLst>
</file>

<file path=ppt/tags/tag22.xml><?xml version="1.0" encoding="utf-8"?>
<p:tagLst xmlns:a="http://schemas.openxmlformats.org/drawingml/2006/main" xmlns:r="http://schemas.openxmlformats.org/officeDocument/2006/relationships" xmlns:p="http://schemas.openxmlformats.org/presentationml/2006/main">
  <p:tag name="TIMING" val="|0.8"/>
</p:tagLst>
</file>

<file path=ppt/tags/tag23.xml><?xml version="1.0" encoding="utf-8"?>
<p:tagLst xmlns:a="http://schemas.openxmlformats.org/drawingml/2006/main" xmlns:r="http://schemas.openxmlformats.org/officeDocument/2006/relationships" xmlns:p="http://schemas.openxmlformats.org/presentationml/2006/main">
  <p:tag name="TIMING" val="|0.8"/>
</p:tagLst>
</file>

<file path=ppt/tags/tag24.xml><?xml version="1.0" encoding="utf-8"?>
<p:tagLst xmlns:a="http://schemas.openxmlformats.org/drawingml/2006/main" xmlns:r="http://schemas.openxmlformats.org/officeDocument/2006/relationships" xmlns:p="http://schemas.openxmlformats.org/presentationml/2006/main">
  <p:tag name="TIMING" val="|0.8"/>
</p:tagLst>
</file>

<file path=ppt/tags/tag25.xml><?xml version="1.0" encoding="utf-8"?>
<p:tagLst xmlns:a="http://schemas.openxmlformats.org/drawingml/2006/main" xmlns:r="http://schemas.openxmlformats.org/officeDocument/2006/relationships" xmlns:p="http://schemas.openxmlformats.org/presentationml/2006/main">
  <p:tag name="TIMING" val="|0.8"/>
</p:tagLst>
</file>

<file path=ppt/tags/tag26.xml><?xml version="1.0" encoding="utf-8"?>
<p:tagLst xmlns:a="http://schemas.openxmlformats.org/drawingml/2006/main" xmlns:r="http://schemas.openxmlformats.org/officeDocument/2006/relationships" xmlns:p="http://schemas.openxmlformats.org/presentationml/2006/main">
  <p:tag name="TIMING" val="|0.8"/>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8"/>
</p:tagLst>
</file>

<file path=ppt/tags/tag29.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30.xml><?xml version="1.0" encoding="utf-8"?>
<p:tagLst xmlns:a="http://schemas.openxmlformats.org/drawingml/2006/main" xmlns:r="http://schemas.openxmlformats.org/officeDocument/2006/relationships" xmlns:p="http://schemas.openxmlformats.org/presentationml/2006/main">
  <p:tag name="TIMING" val="|1.1"/>
</p:tagLst>
</file>

<file path=ppt/tags/tag31.xml><?xml version="1.0" encoding="utf-8"?>
<p:tagLst xmlns:a="http://schemas.openxmlformats.org/drawingml/2006/main" xmlns:r="http://schemas.openxmlformats.org/officeDocument/2006/relationships" xmlns:p="http://schemas.openxmlformats.org/presentationml/2006/main">
  <p:tag name="TIMING" val="|0.8"/>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ags/tag8.xml><?xml version="1.0" encoding="utf-8"?>
<p:tagLst xmlns:a="http://schemas.openxmlformats.org/drawingml/2006/main" xmlns:r="http://schemas.openxmlformats.org/officeDocument/2006/relationships" xmlns:p="http://schemas.openxmlformats.org/presentationml/2006/main">
  <p:tag name="TIMING" val="|0.8"/>
</p:tagLst>
</file>

<file path=ppt/tags/tag9.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5_Office Theme">
  <a:themeElements>
    <a:clrScheme name="BROADCOM 1/19/20">
      <a:dk1>
        <a:sysClr val="windowText" lastClr="000000"/>
      </a:dk1>
      <a:lt1>
        <a:sysClr val="window" lastClr="FFFFFF"/>
      </a:lt1>
      <a:dk2>
        <a:srgbClr val="CC092F"/>
      </a:dk2>
      <a:lt2>
        <a:srgbClr val="5A5A5A"/>
      </a:lt2>
      <a:accent1>
        <a:srgbClr val="0098C7"/>
      </a:accent1>
      <a:accent2>
        <a:srgbClr val="007B8C"/>
      </a:accent2>
      <a:accent3>
        <a:srgbClr val="F3BA16"/>
      </a:accent3>
      <a:accent4>
        <a:srgbClr val="6C4B94"/>
      </a:accent4>
      <a:accent5>
        <a:srgbClr val="97999B"/>
      </a:accent5>
      <a:accent6>
        <a:srgbClr val="9DA03C"/>
      </a:accent6>
      <a:hlink>
        <a:srgbClr val="0098C7"/>
      </a:hlink>
      <a:folHlink>
        <a:srgbClr val="E68C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FD PPT Template_DCR.potx" id="{B656E4F9-438A-423C-9FD9-A7F519C0A7D6}" vid="{03CE7E6D-8FBA-45BC-96F9-302FB6821855}"/>
    </a:ext>
  </a:extLst>
</a:theme>
</file>

<file path=ppt/theme/theme2.xml><?xml version="1.0" encoding="utf-8"?>
<a:theme xmlns:a="http://schemas.openxmlformats.org/drawingml/2006/main" name="4_White Background">
  <a:themeElements>
    <a:clrScheme name="Broadcom Mainframe">
      <a:dk1>
        <a:srgbClr val="53565A"/>
      </a:dk1>
      <a:lt1>
        <a:srgbClr val="FFFFFF"/>
      </a:lt1>
      <a:dk2>
        <a:srgbClr val="111820"/>
      </a:dk2>
      <a:lt2>
        <a:srgbClr val="0098C7"/>
      </a:lt2>
      <a:accent1>
        <a:srgbClr val="CC092F"/>
      </a:accent1>
      <a:accent2>
        <a:srgbClr val="E68C28"/>
      </a:accent2>
      <a:accent3>
        <a:srgbClr val="007B8B"/>
      </a:accent3>
      <a:accent4>
        <a:srgbClr val="6C4B94"/>
      </a:accent4>
      <a:accent5>
        <a:srgbClr val="005B8A"/>
      </a:accent5>
      <a:accent6>
        <a:srgbClr val="F3BA16"/>
      </a:accent6>
      <a:hlink>
        <a:srgbClr val="0098C7"/>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Background">
  <a:themeElements>
    <a:clrScheme name="Broadcom Mainframe">
      <a:dk1>
        <a:srgbClr val="53565A"/>
      </a:dk1>
      <a:lt1>
        <a:srgbClr val="FFFFFF"/>
      </a:lt1>
      <a:dk2>
        <a:srgbClr val="111820"/>
      </a:dk2>
      <a:lt2>
        <a:srgbClr val="0098C7"/>
      </a:lt2>
      <a:accent1>
        <a:srgbClr val="CC092F"/>
      </a:accent1>
      <a:accent2>
        <a:srgbClr val="E68C28"/>
      </a:accent2>
      <a:accent3>
        <a:srgbClr val="007B8B"/>
      </a:accent3>
      <a:accent4>
        <a:srgbClr val="6C4B94"/>
      </a:accent4>
      <a:accent5>
        <a:srgbClr val="005B8A"/>
      </a:accent5>
      <a:accent6>
        <a:srgbClr val="F3BA16"/>
      </a:accent6>
      <a:hlink>
        <a:srgbClr val="0098C7"/>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2022 MSD PPT Template" id="{9DE728AC-49AD-492E-B8E1-EE3964F497C7}" vid="{B1E4FDCF-86C1-4BB4-A302-0150B42428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MFD PPT Template_DCR</Template>
  <TotalTime>926</TotalTime>
  <Words>4682</Words>
  <Application>Microsoft Office PowerPoint</Application>
  <PresentationFormat>Widescreen</PresentationFormat>
  <Paragraphs>1031</Paragraphs>
  <Slides>48</Slides>
  <Notes>38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48</vt:i4>
      </vt:variant>
    </vt:vector>
  </HeadingPairs>
  <TitlesOfParts>
    <vt:vector size="59" baseType="lpstr">
      <vt:lpstr>Arial</vt:lpstr>
      <vt:lpstr>Calibri</vt:lpstr>
      <vt:lpstr>Courier New</vt:lpstr>
      <vt:lpstr>IBM Plex Sans</vt:lpstr>
      <vt:lpstr>Noto Sans Symbols</vt:lpstr>
      <vt:lpstr>NTR</vt:lpstr>
      <vt:lpstr>System Font Regular</vt:lpstr>
      <vt:lpstr>Wingdings</vt:lpstr>
      <vt:lpstr>5_Office Theme</vt:lpstr>
      <vt:lpstr>4_White Background</vt:lpstr>
      <vt:lpstr>White Background</vt:lpstr>
      <vt:lpstr>Datacom® Multi-user Start-up Options  </vt:lpstr>
      <vt:lpstr>Disclaimer</vt:lpstr>
      <vt:lpstr>Purpose of this presentation</vt:lpstr>
      <vt:lpstr>Agenda</vt:lpstr>
      <vt:lpstr>Purpose of Start-Up Options</vt:lpstr>
      <vt:lpstr>Option Grouping – Low Change</vt:lpstr>
      <vt:lpstr>Component Selection</vt:lpstr>
      <vt:lpstr>Database Component - Required</vt:lpstr>
      <vt:lpstr>Database Sub-Component selection - Required - Logging Facility</vt:lpstr>
      <vt:lpstr>Database Sub-Component selection - Required - Recovery Facility</vt:lpstr>
      <vt:lpstr>Database Sub-Component selection - Required - CBS (Compound Boolean Selection) Facility</vt:lpstr>
      <vt:lpstr>Database Sub-Component selection - Recommended - History Database Facility</vt:lpstr>
      <vt:lpstr>Database Sub-Component selection - Recommended - Message Settings</vt:lpstr>
      <vt:lpstr>Database Sub-Component selection - Recommended - Diagnostics Settings</vt:lpstr>
      <vt:lpstr>DB (database) Sub-Component Selection – Optional (but likely) - Accounting Facility</vt:lpstr>
      <vt:lpstr>Database Sub-Component selection – Optional (not likely) - CDC (Change Data Capture) Facility</vt:lpstr>
      <vt:lpstr>Database Sub-Component selection - Optional (not likely) - DAC (Data Access Capture) Facility</vt:lpstr>
      <vt:lpstr>SQL Component - Recommended </vt:lpstr>
      <vt:lpstr>STAR Component – Not Recommended </vt:lpstr>
      <vt:lpstr>Option Grouping – Buffer Pools (Performance)</vt:lpstr>
      <vt:lpstr>Standard Buffer Pools - SYSPOOL</vt:lpstr>
      <vt:lpstr>Standard Buffer Pools - DATAPOOL</vt:lpstr>
      <vt:lpstr>Flexible (standard) Buffer Pools - FLEXPOOL</vt:lpstr>
      <vt:lpstr>User-Defined Buffer Pools –  BUFFER_POOL_DEF / BUFFER_POOL_CONTENT</vt:lpstr>
      <vt:lpstr>NEW Special Performance Buffer Pools –  BUFFER_POOL_INDEX / BUFFER_POOL_DATA</vt:lpstr>
      <vt:lpstr>Option Grouping – VIRTUAL/COVERED (Performance)</vt:lpstr>
      <vt:lpstr>Memory Resident Data Facility - VIRTUAL</vt:lpstr>
      <vt:lpstr>Memory Resident Data Facility - COVERED</vt:lpstr>
      <vt:lpstr>Where do we go from here?</vt:lpstr>
      <vt:lpstr>Where do we go from here? – Open Discussion</vt:lpstr>
      <vt:lpstr>Questions  &amp;  Answers </vt:lpstr>
      <vt:lpstr>Poll</vt:lpstr>
      <vt:lpstr>Poll</vt:lpstr>
      <vt:lpstr>PowerPoint Presentation</vt:lpstr>
      <vt:lpstr>PowerPoint Presentation</vt:lpstr>
      <vt:lpstr>Updated Broadcom Datacom Website!</vt:lpstr>
      <vt:lpstr>PowerPoint Presentation</vt:lpstr>
      <vt:lpstr>Education</vt:lpstr>
      <vt:lpstr>Education</vt:lpstr>
      <vt:lpstr>Partnering with You – How You Can Get Involved </vt:lpstr>
      <vt:lpstr>Ideas – Community Navigation </vt:lpstr>
      <vt:lpstr>Broadcom Mainframe Technical Exchange</vt:lpstr>
      <vt:lpstr>Embrace Open Workshops</vt:lpstr>
      <vt:lpstr>PowerPoint Presentation</vt:lpstr>
      <vt:lpstr>EOS Announcement: August 31, 2022 </vt:lpstr>
      <vt:lpstr>Contact </vt:lpstr>
      <vt:lpstr>Have you taken our recent survey?</vt:lpstr>
      <vt:lpstr>PowerPoint Presentation</vt:lpstr>
    </vt:vector>
  </TitlesOfParts>
  <Company>Broadcom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Datacom Start-up Options - Part 1</dc:title>
  <dc:creator>Owen.Williams@redcentricplc.com</dc:creator>
  <cp:keywords>CA Datacom, CADRE, DBA</cp:keywords>
  <cp:lastModifiedBy>Nakesha Newbury</cp:lastModifiedBy>
  <cp:revision>518</cp:revision>
  <dcterms:created xsi:type="dcterms:W3CDTF">2020-03-26T12:21:10Z</dcterms:created>
  <dcterms:modified xsi:type="dcterms:W3CDTF">2022-12-06T23:47:05Z</dcterms:modified>
  <cp:category>CA Datacom, CADRE, DBA</cp:category>
</cp:coreProperties>
</file>